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9" r:id="rId1"/>
  </p:sldMasterIdLst>
  <p:notesMasterIdLst>
    <p:notesMasterId r:id="rId17"/>
  </p:notesMasterIdLst>
  <p:sldIdLst>
    <p:sldId id="256" r:id="rId2"/>
    <p:sldId id="257" r:id="rId3"/>
    <p:sldId id="273" r:id="rId4"/>
    <p:sldId id="258" r:id="rId5"/>
    <p:sldId id="259" r:id="rId6"/>
    <p:sldId id="274" r:id="rId7"/>
    <p:sldId id="260" r:id="rId8"/>
    <p:sldId id="261" r:id="rId9"/>
    <p:sldId id="262" r:id="rId10"/>
    <p:sldId id="272" r:id="rId11"/>
    <p:sldId id="271" r:id="rId12"/>
    <p:sldId id="269" r:id="rId13"/>
    <p:sldId id="275" r:id="rId14"/>
    <p:sldId id="276" r:id="rId15"/>
    <p:sldId id="266" r:id="rId16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14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7EF8034E-4C9A-447C-BF67-43B396810E22}" type="datetimeFigureOut">
              <a:rPr lang="ru-RU"/>
              <a:pPr>
                <a:defRPr/>
              </a:pPr>
              <a:t>20.05.2012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 smtClean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F29521D6-EFBB-40C0-9B26-75B0AA1718D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9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19460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DE5EA2A3-6A22-4AF5-897C-55F558DE9CD2}" type="slidenum">
              <a:rPr lang="ru-RU" smtClean="0"/>
              <a:pPr/>
              <a:t>8</a:t>
            </a:fld>
            <a:endParaRPr lang="ru-RU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3800475" y="1789113"/>
            <a:ext cx="5340350" cy="5056187"/>
            <a:chOff x="2394" y="1127"/>
            <a:chExt cx="3364" cy="3185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ltGray">
            <a:xfrm>
              <a:off x="4230" y="1365"/>
              <a:ext cx="197" cy="102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6" name="Oval 4"/>
            <p:cNvSpPr>
              <a:spLocks noChangeArrowheads="1"/>
            </p:cNvSpPr>
            <p:nvPr/>
          </p:nvSpPr>
          <p:spPr bwMode="ltGray">
            <a:xfrm>
              <a:off x="4299" y="1185"/>
              <a:ext cx="47" cy="47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" name="Rectangle 5"/>
            <p:cNvSpPr>
              <a:spLocks noChangeArrowheads="1"/>
            </p:cNvSpPr>
            <p:nvPr/>
          </p:nvSpPr>
          <p:spPr bwMode="ltGray">
            <a:xfrm rot="995337">
              <a:off x="5205" y="1495"/>
              <a:ext cx="6" cy="207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8" name="Freeform 6"/>
            <p:cNvSpPr>
              <a:spLocks noEditPoints="1"/>
            </p:cNvSpPr>
            <p:nvPr/>
          </p:nvSpPr>
          <p:spPr bwMode="ltGray">
            <a:xfrm>
              <a:off x="4871" y="3508"/>
              <a:ext cx="66" cy="96"/>
            </a:xfrm>
            <a:custGeom>
              <a:avLst/>
              <a:gdLst/>
              <a:ahLst/>
              <a:cxnLst>
                <a:cxn ang="0">
                  <a:pos x="18" y="96"/>
                </a:cxn>
                <a:cxn ang="0">
                  <a:pos x="42" y="78"/>
                </a:cxn>
                <a:cxn ang="0">
                  <a:pos x="60" y="60"/>
                </a:cxn>
                <a:cxn ang="0">
                  <a:pos x="66" y="36"/>
                </a:cxn>
                <a:cxn ang="0">
                  <a:pos x="60" y="12"/>
                </a:cxn>
                <a:cxn ang="0">
                  <a:pos x="36" y="0"/>
                </a:cxn>
                <a:cxn ang="0">
                  <a:pos x="24" y="6"/>
                </a:cxn>
                <a:cxn ang="0">
                  <a:pos x="12" y="12"/>
                </a:cxn>
                <a:cxn ang="0">
                  <a:pos x="0" y="36"/>
                </a:cxn>
                <a:cxn ang="0">
                  <a:pos x="0" y="60"/>
                </a:cxn>
                <a:cxn ang="0">
                  <a:pos x="12" y="84"/>
                </a:cxn>
                <a:cxn ang="0">
                  <a:pos x="18" y="96"/>
                </a:cxn>
                <a:cxn ang="0">
                  <a:pos x="18" y="96"/>
                </a:cxn>
                <a:cxn ang="0">
                  <a:pos x="42" y="18"/>
                </a:cxn>
                <a:cxn ang="0">
                  <a:pos x="54" y="24"/>
                </a:cxn>
                <a:cxn ang="0">
                  <a:pos x="60" y="36"/>
                </a:cxn>
                <a:cxn ang="0">
                  <a:pos x="60" y="48"/>
                </a:cxn>
                <a:cxn ang="0">
                  <a:pos x="54" y="54"/>
                </a:cxn>
                <a:cxn ang="0">
                  <a:pos x="36" y="72"/>
                </a:cxn>
                <a:cxn ang="0">
                  <a:pos x="24" y="78"/>
                </a:cxn>
                <a:cxn ang="0">
                  <a:pos x="24" y="78"/>
                </a:cxn>
                <a:cxn ang="0">
                  <a:pos x="12" y="48"/>
                </a:cxn>
                <a:cxn ang="0">
                  <a:pos x="18" y="24"/>
                </a:cxn>
                <a:cxn ang="0">
                  <a:pos x="30" y="18"/>
                </a:cxn>
                <a:cxn ang="0">
                  <a:pos x="42" y="18"/>
                </a:cxn>
                <a:cxn ang="0">
                  <a:pos x="42" y="18"/>
                </a:cxn>
              </a:cxnLst>
              <a:rect l="0" t="0" r="r" b="b"/>
              <a:pathLst>
                <a:path w="66" h="96">
                  <a:moveTo>
                    <a:pt x="18" y="96"/>
                  </a:moveTo>
                  <a:lnTo>
                    <a:pt x="42" y="78"/>
                  </a:lnTo>
                  <a:lnTo>
                    <a:pt x="60" y="60"/>
                  </a:lnTo>
                  <a:lnTo>
                    <a:pt x="66" y="36"/>
                  </a:lnTo>
                  <a:lnTo>
                    <a:pt x="60" y="12"/>
                  </a:lnTo>
                  <a:lnTo>
                    <a:pt x="36" y="0"/>
                  </a:lnTo>
                  <a:lnTo>
                    <a:pt x="24" y="6"/>
                  </a:lnTo>
                  <a:lnTo>
                    <a:pt x="12" y="12"/>
                  </a:lnTo>
                  <a:lnTo>
                    <a:pt x="0" y="36"/>
                  </a:lnTo>
                  <a:lnTo>
                    <a:pt x="0" y="60"/>
                  </a:lnTo>
                  <a:lnTo>
                    <a:pt x="12" y="84"/>
                  </a:lnTo>
                  <a:lnTo>
                    <a:pt x="18" y="96"/>
                  </a:lnTo>
                  <a:lnTo>
                    <a:pt x="18" y="96"/>
                  </a:lnTo>
                  <a:close/>
                  <a:moveTo>
                    <a:pt x="42" y="18"/>
                  </a:moveTo>
                  <a:lnTo>
                    <a:pt x="54" y="24"/>
                  </a:lnTo>
                  <a:lnTo>
                    <a:pt x="60" y="36"/>
                  </a:lnTo>
                  <a:lnTo>
                    <a:pt x="60" y="48"/>
                  </a:lnTo>
                  <a:lnTo>
                    <a:pt x="54" y="54"/>
                  </a:lnTo>
                  <a:lnTo>
                    <a:pt x="36" y="72"/>
                  </a:lnTo>
                  <a:lnTo>
                    <a:pt x="24" y="78"/>
                  </a:lnTo>
                  <a:lnTo>
                    <a:pt x="24" y="78"/>
                  </a:lnTo>
                  <a:lnTo>
                    <a:pt x="12" y="48"/>
                  </a:lnTo>
                  <a:lnTo>
                    <a:pt x="18" y="24"/>
                  </a:lnTo>
                  <a:lnTo>
                    <a:pt x="30" y="18"/>
                  </a:lnTo>
                  <a:lnTo>
                    <a:pt x="42" y="18"/>
                  </a:lnTo>
                  <a:lnTo>
                    <a:pt x="42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9" name="Rectangle 7"/>
            <p:cNvSpPr>
              <a:spLocks noChangeArrowheads="1"/>
            </p:cNvSpPr>
            <p:nvPr/>
          </p:nvSpPr>
          <p:spPr bwMode="ltGray">
            <a:xfrm rot="91736">
              <a:off x="5487" y="1535"/>
              <a:ext cx="6" cy="1998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" name="Rectangle 8"/>
            <p:cNvSpPr>
              <a:spLocks noChangeArrowheads="1"/>
            </p:cNvSpPr>
            <p:nvPr/>
          </p:nvSpPr>
          <p:spPr bwMode="ltGray">
            <a:xfrm rot="-926223">
              <a:off x="5640" y="1521"/>
              <a:ext cx="6" cy="881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1" name="Rectangle 9"/>
            <p:cNvSpPr>
              <a:spLocks noChangeArrowheads="1"/>
            </p:cNvSpPr>
            <p:nvPr/>
          </p:nvSpPr>
          <p:spPr bwMode="ltGray">
            <a:xfrm rot="-1140313">
              <a:off x="3444" y="1816"/>
              <a:ext cx="6" cy="203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2" name="Rectangle 10"/>
            <p:cNvSpPr>
              <a:spLocks noChangeArrowheads="1"/>
            </p:cNvSpPr>
            <p:nvPr/>
          </p:nvSpPr>
          <p:spPr bwMode="ltGray">
            <a:xfrm rot="1114412">
              <a:off x="2757" y="1821"/>
              <a:ext cx="6" cy="2119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3" name="Rectangle 11"/>
            <p:cNvSpPr>
              <a:spLocks noChangeArrowheads="1"/>
            </p:cNvSpPr>
            <p:nvPr/>
          </p:nvSpPr>
          <p:spPr bwMode="ltGray">
            <a:xfrm rot="254676">
              <a:off x="3035" y="1870"/>
              <a:ext cx="6" cy="1906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4" name="Freeform 12"/>
            <p:cNvSpPr>
              <a:spLocks/>
            </p:cNvSpPr>
            <p:nvPr/>
          </p:nvSpPr>
          <p:spPr bwMode="ltGray">
            <a:xfrm>
              <a:off x="4007" y="3021"/>
              <a:ext cx="623" cy="156"/>
            </a:xfrm>
            <a:custGeom>
              <a:avLst/>
              <a:gdLst/>
              <a:ahLst/>
              <a:cxnLst>
                <a:cxn ang="0">
                  <a:pos x="6" y="18"/>
                </a:cxn>
                <a:cxn ang="0">
                  <a:pos x="162" y="36"/>
                </a:cxn>
                <a:cxn ang="0">
                  <a:pos x="251" y="36"/>
                </a:cxn>
                <a:cxn ang="0">
                  <a:pos x="354" y="30"/>
                </a:cxn>
                <a:cxn ang="0">
                  <a:pos x="473" y="18"/>
                </a:cxn>
                <a:cxn ang="0">
                  <a:pos x="611" y="0"/>
                </a:cxn>
                <a:cxn ang="0">
                  <a:pos x="623" y="114"/>
                </a:cxn>
                <a:cxn ang="0">
                  <a:pos x="497" y="138"/>
                </a:cxn>
                <a:cxn ang="0">
                  <a:pos x="414" y="150"/>
                </a:cxn>
                <a:cxn ang="0">
                  <a:pos x="318" y="156"/>
                </a:cxn>
                <a:cxn ang="0">
                  <a:pos x="215" y="156"/>
                </a:cxn>
                <a:cxn ang="0">
                  <a:pos x="108" y="150"/>
                </a:cxn>
                <a:cxn ang="0">
                  <a:pos x="0" y="132"/>
                </a:cxn>
                <a:cxn ang="0">
                  <a:pos x="6" y="18"/>
                </a:cxn>
                <a:cxn ang="0">
                  <a:pos x="6" y="18"/>
                </a:cxn>
              </a:cxnLst>
              <a:rect l="0" t="0" r="r" b="b"/>
              <a:pathLst>
                <a:path w="623" h="156">
                  <a:moveTo>
                    <a:pt x="6" y="18"/>
                  </a:moveTo>
                  <a:lnTo>
                    <a:pt x="162" y="36"/>
                  </a:lnTo>
                  <a:lnTo>
                    <a:pt x="251" y="36"/>
                  </a:lnTo>
                  <a:lnTo>
                    <a:pt x="354" y="30"/>
                  </a:lnTo>
                  <a:lnTo>
                    <a:pt x="473" y="18"/>
                  </a:lnTo>
                  <a:lnTo>
                    <a:pt x="611" y="0"/>
                  </a:lnTo>
                  <a:lnTo>
                    <a:pt x="623" y="114"/>
                  </a:lnTo>
                  <a:lnTo>
                    <a:pt x="497" y="138"/>
                  </a:lnTo>
                  <a:lnTo>
                    <a:pt x="414" y="150"/>
                  </a:lnTo>
                  <a:lnTo>
                    <a:pt x="318" y="156"/>
                  </a:lnTo>
                  <a:lnTo>
                    <a:pt x="215" y="156"/>
                  </a:lnTo>
                  <a:lnTo>
                    <a:pt x="108" y="150"/>
                  </a:lnTo>
                  <a:lnTo>
                    <a:pt x="0" y="132"/>
                  </a:lnTo>
                  <a:lnTo>
                    <a:pt x="6" y="18"/>
                  </a:lnTo>
                  <a:lnTo>
                    <a:pt x="6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5" name="Freeform 13"/>
            <p:cNvSpPr>
              <a:spLocks/>
            </p:cNvSpPr>
            <p:nvPr/>
          </p:nvSpPr>
          <p:spPr bwMode="ltGray">
            <a:xfrm>
              <a:off x="4762" y="3591"/>
              <a:ext cx="996" cy="126"/>
            </a:xfrm>
            <a:custGeom>
              <a:avLst/>
              <a:gdLst/>
              <a:ahLst/>
              <a:cxnLst>
                <a:cxn ang="0">
                  <a:pos x="754" y="6"/>
                </a:cxn>
                <a:cxn ang="0">
                  <a:pos x="652" y="6"/>
                </a:cxn>
                <a:cxn ang="0">
                  <a:pos x="563" y="6"/>
                </a:cxn>
                <a:cxn ang="0">
                  <a:pos x="479" y="6"/>
                </a:cxn>
                <a:cxn ang="0">
                  <a:pos x="401" y="6"/>
                </a:cxn>
                <a:cxn ang="0">
                  <a:pos x="335" y="0"/>
                </a:cxn>
                <a:cxn ang="0">
                  <a:pos x="276" y="0"/>
                </a:cxn>
                <a:cxn ang="0">
                  <a:pos x="222" y="0"/>
                </a:cxn>
                <a:cxn ang="0">
                  <a:pos x="180" y="6"/>
                </a:cxn>
                <a:cxn ang="0">
                  <a:pos x="138" y="6"/>
                </a:cxn>
                <a:cxn ang="0">
                  <a:pos x="108" y="6"/>
                </a:cxn>
                <a:cxn ang="0">
                  <a:pos x="54" y="6"/>
                </a:cxn>
                <a:cxn ang="0">
                  <a:pos x="24" y="12"/>
                </a:cxn>
                <a:cxn ang="0">
                  <a:pos x="6" y="18"/>
                </a:cxn>
                <a:cxn ang="0">
                  <a:pos x="0" y="24"/>
                </a:cxn>
                <a:cxn ang="0">
                  <a:pos x="12" y="42"/>
                </a:cxn>
                <a:cxn ang="0">
                  <a:pos x="18" y="48"/>
                </a:cxn>
                <a:cxn ang="0">
                  <a:pos x="30" y="54"/>
                </a:cxn>
                <a:cxn ang="0">
                  <a:pos x="60" y="60"/>
                </a:cxn>
                <a:cxn ang="0">
                  <a:pos x="90" y="72"/>
                </a:cxn>
                <a:cxn ang="0">
                  <a:pos x="144" y="84"/>
                </a:cxn>
                <a:cxn ang="0">
                  <a:pos x="210" y="90"/>
                </a:cxn>
                <a:cxn ang="0">
                  <a:pos x="293" y="102"/>
                </a:cxn>
                <a:cxn ang="0">
                  <a:pos x="389" y="108"/>
                </a:cxn>
                <a:cxn ang="0">
                  <a:pos x="503" y="120"/>
                </a:cxn>
                <a:cxn ang="0">
                  <a:pos x="622" y="120"/>
                </a:cxn>
                <a:cxn ang="0">
                  <a:pos x="754" y="126"/>
                </a:cxn>
                <a:cxn ang="0">
                  <a:pos x="873" y="126"/>
                </a:cxn>
                <a:cxn ang="0">
                  <a:pos x="993" y="126"/>
                </a:cxn>
                <a:cxn ang="0">
                  <a:pos x="993" y="12"/>
                </a:cxn>
                <a:cxn ang="0">
                  <a:pos x="879" y="12"/>
                </a:cxn>
                <a:cxn ang="0">
                  <a:pos x="754" y="6"/>
                </a:cxn>
                <a:cxn ang="0">
                  <a:pos x="754" y="6"/>
                </a:cxn>
              </a:cxnLst>
              <a:rect l="0" t="0" r="r" b="b"/>
              <a:pathLst>
                <a:path w="993" h="126">
                  <a:moveTo>
                    <a:pt x="754" y="6"/>
                  </a:moveTo>
                  <a:lnTo>
                    <a:pt x="652" y="6"/>
                  </a:lnTo>
                  <a:lnTo>
                    <a:pt x="563" y="6"/>
                  </a:lnTo>
                  <a:lnTo>
                    <a:pt x="479" y="6"/>
                  </a:lnTo>
                  <a:lnTo>
                    <a:pt x="401" y="6"/>
                  </a:lnTo>
                  <a:lnTo>
                    <a:pt x="335" y="0"/>
                  </a:lnTo>
                  <a:lnTo>
                    <a:pt x="276" y="0"/>
                  </a:lnTo>
                  <a:lnTo>
                    <a:pt x="222" y="0"/>
                  </a:lnTo>
                  <a:lnTo>
                    <a:pt x="180" y="6"/>
                  </a:lnTo>
                  <a:lnTo>
                    <a:pt x="138" y="6"/>
                  </a:lnTo>
                  <a:lnTo>
                    <a:pt x="108" y="6"/>
                  </a:lnTo>
                  <a:lnTo>
                    <a:pt x="54" y="6"/>
                  </a:lnTo>
                  <a:lnTo>
                    <a:pt x="24" y="12"/>
                  </a:lnTo>
                  <a:lnTo>
                    <a:pt x="6" y="18"/>
                  </a:lnTo>
                  <a:lnTo>
                    <a:pt x="0" y="24"/>
                  </a:lnTo>
                  <a:lnTo>
                    <a:pt x="12" y="42"/>
                  </a:lnTo>
                  <a:lnTo>
                    <a:pt x="18" y="48"/>
                  </a:lnTo>
                  <a:lnTo>
                    <a:pt x="30" y="54"/>
                  </a:lnTo>
                  <a:lnTo>
                    <a:pt x="60" y="60"/>
                  </a:lnTo>
                  <a:lnTo>
                    <a:pt x="90" y="72"/>
                  </a:lnTo>
                  <a:lnTo>
                    <a:pt x="144" y="84"/>
                  </a:lnTo>
                  <a:lnTo>
                    <a:pt x="210" y="90"/>
                  </a:lnTo>
                  <a:lnTo>
                    <a:pt x="293" y="102"/>
                  </a:lnTo>
                  <a:lnTo>
                    <a:pt x="389" y="108"/>
                  </a:lnTo>
                  <a:lnTo>
                    <a:pt x="503" y="120"/>
                  </a:lnTo>
                  <a:lnTo>
                    <a:pt x="622" y="120"/>
                  </a:lnTo>
                  <a:lnTo>
                    <a:pt x="754" y="126"/>
                  </a:lnTo>
                  <a:lnTo>
                    <a:pt x="873" y="126"/>
                  </a:lnTo>
                  <a:lnTo>
                    <a:pt x="993" y="126"/>
                  </a:lnTo>
                  <a:lnTo>
                    <a:pt x="993" y="12"/>
                  </a:lnTo>
                  <a:lnTo>
                    <a:pt x="879" y="12"/>
                  </a:lnTo>
                  <a:lnTo>
                    <a:pt x="754" y="6"/>
                  </a:lnTo>
                  <a:lnTo>
                    <a:pt x="754" y="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6" name="Freeform 14"/>
            <p:cNvSpPr>
              <a:spLocks/>
            </p:cNvSpPr>
            <p:nvPr/>
          </p:nvSpPr>
          <p:spPr bwMode="ltGray">
            <a:xfrm>
              <a:off x="4786" y="3645"/>
              <a:ext cx="972" cy="24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4" y="54"/>
                </a:cxn>
                <a:cxn ang="0">
                  <a:pos x="66" y="96"/>
                </a:cxn>
                <a:cxn ang="0">
                  <a:pos x="120" y="137"/>
                </a:cxn>
                <a:cxn ang="0">
                  <a:pos x="198" y="173"/>
                </a:cxn>
                <a:cxn ang="0">
                  <a:pos x="293" y="203"/>
                </a:cxn>
                <a:cxn ang="0">
                  <a:pos x="353" y="215"/>
                </a:cxn>
                <a:cxn ang="0">
                  <a:pos x="413" y="227"/>
                </a:cxn>
                <a:cxn ang="0">
                  <a:pos x="479" y="233"/>
                </a:cxn>
                <a:cxn ang="0">
                  <a:pos x="556" y="239"/>
                </a:cxn>
                <a:cxn ang="0">
                  <a:pos x="634" y="245"/>
                </a:cxn>
                <a:cxn ang="0">
                  <a:pos x="724" y="245"/>
                </a:cxn>
                <a:cxn ang="0">
                  <a:pos x="855" y="245"/>
                </a:cxn>
                <a:cxn ang="0">
                  <a:pos x="969" y="239"/>
                </a:cxn>
                <a:cxn ang="0">
                  <a:pos x="969" y="60"/>
                </a:cxn>
                <a:cxn ang="0">
                  <a:pos x="700" y="60"/>
                </a:cxn>
                <a:cxn ang="0">
                  <a:pos x="503" y="54"/>
                </a:cxn>
                <a:cxn ang="0">
                  <a:pos x="317" y="42"/>
                </a:cxn>
                <a:cxn ang="0">
                  <a:pos x="150" y="24"/>
                </a:cxn>
                <a:cxn ang="0">
                  <a:pos x="72" y="12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969" h="245">
                  <a:moveTo>
                    <a:pt x="0" y="0"/>
                  </a:moveTo>
                  <a:lnTo>
                    <a:pt x="24" y="54"/>
                  </a:lnTo>
                  <a:lnTo>
                    <a:pt x="66" y="96"/>
                  </a:lnTo>
                  <a:lnTo>
                    <a:pt x="120" y="137"/>
                  </a:lnTo>
                  <a:lnTo>
                    <a:pt x="198" y="173"/>
                  </a:lnTo>
                  <a:lnTo>
                    <a:pt x="293" y="203"/>
                  </a:lnTo>
                  <a:lnTo>
                    <a:pt x="353" y="215"/>
                  </a:lnTo>
                  <a:lnTo>
                    <a:pt x="413" y="227"/>
                  </a:lnTo>
                  <a:lnTo>
                    <a:pt x="479" y="233"/>
                  </a:lnTo>
                  <a:lnTo>
                    <a:pt x="556" y="239"/>
                  </a:lnTo>
                  <a:lnTo>
                    <a:pt x="634" y="245"/>
                  </a:lnTo>
                  <a:lnTo>
                    <a:pt x="724" y="245"/>
                  </a:lnTo>
                  <a:lnTo>
                    <a:pt x="855" y="245"/>
                  </a:lnTo>
                  <a:lnTo>
                    <a:pt x="969" y="239"/>
                  </a:lnTo>
                  <a:lnTo>
                    <a:pt x="969" y="60"/>
                  </a:lnTo>
                  <a:lnTo>
                    <a:pt x="700" y="60"/>
                  </a:lnTo>
                  <a:lnTo>
                    <a:pt x="503" y="54"/>
                  </a:lnTo>
                  <a:lnTo>
                    <a:pt x="317" y="42"/>
                  </a:lnTo>
                  <a:lnTo>
                    <a:pt x="150" y="24"/>
                  </a:lnTo>
                  <a:lnTo>
                    <a:pt x="72" y="1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7" name="Freeform 15"/>
            <p:cNvSpPr>
              <a:spLocks/>
            </p:cNvSpPr>
            <p:nvPr/>
          </p:nvSpPr>
          <p:spPr bwMode="ltGray">
            <a:xfrm>
              <a:off x="4804" y="3591"/>
              <a:ext cx="954" cy="90"/>
            </a:xfrm>
            <a:custGeom>
              <a:avLst/>
              <a:gdLst/>
              <a:ahLst/>
              <a:cxnLst>
                <a:cxn ang="0">
                  <a:pos x="700" y="0"/>
                </a:cxn>
                <a:cxn ang="0">
                  <a:pos x="598" y="0"/>
                </a:cxn>
                <a:cxn ang="0">
                  <a:pos x="515" y="0"/>
                </a:cxn>
                <a:cxn ang="0">
                  <a:pos x="431" y="0"/>
                </a:cxn>
                <a:cxn ang="0">
                  <a:pos x="365" y="0"/>
                </a:cxn>
                <a:cxn ang="0">
                  <a:pos x="299" y="0"/>
                </a:cxn>
                <a:cxn ang="0">
                  <a:pos x="245" y="0"/>
                </a:cxn>
                <a:cxn ang="0">
                  <a:pos x="198" y="0"/>
                </a:cxn>
                <a:cxn ang="0">
                  <a:pos x="162" y="0"/>
                </a:cxn>
                <a:cxn ang="0">
                  <a:pos x="126" y="6"/>
                </a:cxn>
                <a:cxn ang="0">
                  <a:pos x="96" y="6"/>
                </a:cxn>
                <a:cxn ang="0">
                  <a:pos x="54" y="12"/>
                </a:cxn>
                <a:cxn ang="0">
                  <a:pos x="30" y="12"/>
                </a:cxn>
                <a:cxn ang="0">
                  <a:pos x="12" y="18"/>
                </a:cxn>
                <a:cxn ang="0">
                  <a:pos x="6" y="18"/>
                </a:cxn>
                <a:cxn ang="0">
                  <a:pos x="0" y="24"/>
                </a:cxn>
                <a:cxn ang="0">
                  <a:pos x="6" y="30"/>
                </a:cxn>
                <a:cxn ang="0">
                  <a:pos x="24" y="36"/>
                </a:cxn>
                <a:cxn ang="0">
                  <a:pos x="54" y="42"/>
                </a:cxn>
                <a:cxn ang="0">
                  <a:pos x="102" y="54"/>
                </a:cxn>
                <a:cxn ang="0">
                  <a:pos x="168" y="60"/>
                </a:cxn>
                <a:cxn ang="0">
                  <a:pos x="251" y="66"/>
                </a:cxn>
                <a:cxn ang="0">
                  <a:pos x="341" y="78"/>
                </a:cxn>
                <a:cxn ang="0">
                  <a:pos x="449" y="84"/>
                </a:cxn>
                <a:cxn ang="0">
                  <a:pos x="568" y="84"/>
                </a:cxn>
                <a:cxn ang="0">
                  <a:pos x="694" y="90"/>
                </a:cxn>
                <a:cxn ang="0">
                  <a:pos x="825" y="90"/>
                </a:cxn>
                <a:cxn ang="0">
                  <a:pos x="951" y="90"/>
                </a:cxn>
                <a:cxn ang="0">
                  <a:pos x="951" y="6"/>
                </a:cxn>
                <a:cxn ang="0">
                  <a:pos x="831" y="6"/>
                </a:cxn>
                <a:cxn ang="0">
                  <a:pos x="772" y="6"/>
                </a:cxn>
                <a:cxn ang="0">
                  <a:pos x="700" y="0"/>
                </a:cxn>
                <a:cxn ang="0">
                  <a:pos x="700" y="0"/>
                </a:cxn>
              </a:cxnLst>
              <a:rect l="0" t="0" r="r" b="b"/>
              <a:pathLst>
                <a:path w="951" h="90">
                  <a:moveTo>
                    <a:pt x="700" y="0"/>
                  </a:moveTo>
                  <a:lnTo>
                    <a:pt x="598" y="0"/>
                  </a:lnTo>
                  <a:lnTo>
                    <a:pt x="515" y="0"/>
                  </a:lnTo>
                  <a:lnTo>
                    <a:pt x="431" y="0"/>
                  </a:lnTo>
                  <a:lnTo>
                    <a:pt x="365" y="0"/>
                  </a:lnTo>
                  <a:lnTo>
                    <a:pt x="299" y="0"/>
                  </a:lnTo>
                  <a:lnTo>
                    <a:pt x="245" y="0"/>
                  </a:lnTo>
                  <a:lnTo>
                    <a:pt x="198" y="0"/>
                  </a:lnTo>
                  <a:lnTo>
                    <a:pt x="162" y="0"/>
                  </a:lnTo>
                  <a:lnTo>
                    <a:pt x="126" y="6"/>
                  </a:lnTo>
                  <a:lnTo>
                    <a:pt x="96" y="6"/>
                  </a:lnTo>
                  <a:lnTo>
                    <a:pt x="54" y="12"/>
                  </a:lnTo>
                  <a:lnTo>
                    <a:pt x="30" y="12"/>
                  </a:lnTo>
                  <a:lnTo>
                    <a:pt x="12" y="18"/>
                  </a:lnTo>
                  <a:lnTo>
                    <a:pt x="6" y="18"/>
                  </a:lnTo>
                  <a:lnTo>
                    <a:pt x="0" y="24"/>
                  </a:lnTo>
                  <a:lnTo>
                    <a:pt x="6" y="30"/>
                  </a:lnTo>
                  <a:lnTo>
                    <a:pt x="24" y="36"/>
                  </a:lnTo>
                  <a:lnTo>
                    <a:pt x="54" y="42"/>
                  </a:lnTo>
                  <a:lnTo>
                    <a:pt x="102" y="54"/>
                  </a:lnTo>
                  <a:lnTo>
                    <a:pt x="168" y="60"/>
                  </a:lnTo>
                  <a:lnTo>
                    <a:pt x="251" y="66"/>
                  </a:lnTo>
                  <a:lnTo>
                    <a:pt x="341" y="78"/>
                  </a:lnTo>
                  <a:lnTo>
                    <a:pt x="449" y="84"/>
                  </a:lnTo>
                  <a:lnTo>
                    <a:pt x="568" y="84"/>
                  </a:lnTo>
                  <a:lnTo>
                    <a:pt x="694" y="90"/>
                  </a:lnTo>
                  <a:lnTo>
                    <a:pt x="825" y="90"/>
                  </a:lnTo>
                  <a:lnTo>
                    <a:pt x="951" y="90"/>
                  </a:lnTo>
                  <a:lnTo>
                    <a:pt x="951" y="6"/>
                  </a:lnTo>
                  <a:lnTo>
                    <a:pt x="831" y="6"/>
                  </a:lnTo>
                  <a:lnTo>
                    <a:pt x="772" y="6"/>
                  </a:lnTo>
                  <a:lnTo>
                    <a:pt x="700" y="0"/>
                  </a:lnTo>
                  <a:lnTo>
                    <a:pt x="70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8" name="Freeform 16"/>
            <p:cNvSpPr>
              <a:spLocks/>
            </p:cNvSpPr>
            <p:nvPr/>
          </p:nvSpPr>
          <p:spPr bwMode="ltGray">
            <a:xfrm>
              <a:off x="3059" y="1541"/>
              <a:ext cx="102" cy="155"/>
            </a:xfrm>
            <a:custGeom>
              <a:avLst/>
              <a:gdLst/>
              <a:ahLst/>
              <a:cxnLst>
                <a:cxn ang="0">
                  <a:pos x="102" y="0"/>
                </a:cxn>
                <a:cxn ang="0">
                  <a:pos x="0" y="12"/>
                </a:cxn>
                <a:cxn ang="0">
                  <a:pos x="30" y="72"/>
                </a:cxn>
                <a:cxn ang="0">
                  <a:pos x="30" y="155"/>
                </a:cxn>
                <a:cxn ang="0">
                  <a:pos x="72" y="155"/>
                </a:cxn>
                <a:cxn ang="0">
                  <a:pos x="72" y="66"/>
                </a:cxn>
                <a:cxn ang="0">
                  <a:pos x="102" y="0"/>
                </a:cxn>
                <a:cxn ang="0">
                  <a:pos x="102" y="0"/>
                </a:cxn>
              </a:cxnLst>
              <a:rect l="0" t="0" r="r" b="b"/>
              <a:pathLst>
                <a:path w="102" h="155">
                  <a:moveTo>
                    <a:pt x="102" y="0"/>
                  </a:moveTo>
                  <a:lnTo>
                    <a:pt x="0" y="12"/>
                  </a:lnTo>
                  <a:lnTo>
                    <a:pt x="30" y="72"/>
                  </a:lnTo>
                  <a:lnTo>
                    <a:pt x="30" y="155"/>
                  </a:lnTo>
                  <a:lnTo>
                    <a:pt x="72" y="155"/>
                  </a:lnTo>
                  <a:lnTo>
                    <a:pt x="72" y="66"/>
                  </a:lnTo>
                  <a:lnTo>
                    <a:pt x="102" y="0"/>
                  </a:lnTo>
                  <a:lnTo>
                    <a:pt x="102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9" name="Freeform 17"/>
            <p:cNvSpPr>
              <a:spLocks noEditPoints="1"/>
            </p:cNvSpPr>
            <p:nvPr/>
          </p:nvSpPr>
          <p:spPr bwMode="ltGray">
            <a:xfrm>
              <a:off x="3059" y="1690"/>
              <a:ext cx="90" cy="96"/>
            </a:xfrm>
            <a:custGeom>
              <a:avLst/>
              <a:gdLst/>
              <a:ahLst/>
              <a:cxnLst>
                <a:cxn ang="0">
                  <a:pos x="48" y="96"/>
                </a:cxn>
                <a:cxn ang="0">
                  <a:pos x="72" y="72"/>
                </a:cxn>
                <a:cxn ang="0">
                  <a:pos x="84" y="48"/>
                </a:cxn>
                <a:cxn ang="0">
                  <a:pos x="90" y="36"/>
                </a:cxn>
                <a:cxn ang="0">
                  <a:pos x="84" y="24"/>
                </a:cxn>
                <a:cxn ang="0">
                  <a:pos x="66" y="6"/>
                </a:cxn>
                <a:cxn ang="0">
                  <a:pos x="42" y="0"/>
                </a:cxn>
                <a:cxn ang="0">
                  <a:pos x="24" y="0"/>
                </a:cxn>
                <a:cxn ang="0">
                  <a:pos x="12" y="12"/>
                </a:cxn>
                <a:cxn ang="0">
                  <a:pos x="6" y="24"/>
                </a:cxn>
                <a:cxn ang="0">
                  <a:pos x="0" y="36"/>
                </a:cxn>
                <a:cxn ang="0">
                  <a:pos x="12" y="66"/>
                </a:cxn>
                <a:cxn ang="0">
                  <a:pos x="30" y="84"/>
                </a:cxn>
                <a:cxn ang="0">
                  <a:pos x="48" y="96"/>
                </a:cxn>
                <a:cxn ang="0">
                  <a:pos x="48" y="96"/>
                </a:cxn>
                <a:cxn ang="0">
                  <a:pos x="48" y="12"/>
                </a:cxn>
                <a:cxn ang="0">
                  <a:pos x="66" y="18"/>
                </a:cxn>
                <a:cxn ang="0">
                  <a:pos x="72" y="24"/>
                </a:cxn>
                <a:cxn ang="0">
                  <a:pos x="72" y="36"/>
                </a:cxn>
                <a:cxn ang="0">
                  <a:pos x="72" y="48"/>
                </a:cxn>
                <a:cxn ang="0">
                  <a:pos x="54" y="66"/>
                </a:cxn>
                <a:cxn ang="0">
                  <a:pos x="48" y="78"/>
                </a:cxn>
                <a:cxn ang="0">
                  <a:pos x="30" y="66"/>
                </a:cxn>
                <a:cxn ang="0">
                  <a:pos x="24" y="48"/>
                </a:cxn>
                <a:cxn ang="0">
                  <a:pos x="18" y="30"/>
                </a:cxn>
                <a:cxn ang="0">
                  <a:pos x="30" y="12"/>
                </a:cxn>
                <a:cxn ang="0">
                  <a:pos x="48" y="12"/>
                </a:cxn>
                <a:cxn ang="0">
                  <a:pos x="48" y="12"/>
                </a:cxn>
              </a:cxnLst>
              <a:rect l="0" t="0" r="r" b="b"/>
              <a:pathLst>
                <a:path w="90" h="96">
                  <a:moveTo>
                    <a:pt x="48" y="96"/>
                  </a:moveTo>
                  <a:lnTo>
                    <a:pt x="72" y="72"/>
                  </a:lnTo>
                  <a:lnTo>
                    <a:pt x="84" y="48"/>
                  </a:lnTo>
                  <a:lnTo>
                    <a:pt x="90" y="36"/>
                  </a:lnTo>
                  <a:lnTo>
                    <a:pt x="84" y="24"/>
                  </a:lnTo>
                  <a:lnTo>
                    <a:pt x="66" y="6"/>
                  </a:lnTo>
                  <a:lnTo>
                    <a:pt x="42" y="0"/>
                  </a:lnTo>
                  <a:lnTo>
                    <a:pt x="24" y="0"/>
                  </a:lnTo>
                  <a:lnTo>
                    <a:pt x="12" y="12"/>
                  </a:lnTo>
                  <a:lnTo>
                    <a:pt x="6" y="24"/>
                  </a:lnTo>
                  <a:lnTo>
                    <a:pt x="0" y="36"/>
                  </a:lnTo>
                  <a:lnTo>
                    <a:pt x="12" y="66"/>
                  </a:lnTo>
                  <a:lnTo>
                    <a:pt x="30" y="84"/>
                  </a:lnTo>
                  <a:lnTo>
                    <a:pt x="48" y="96"/>
                  </a:lnTo>
                  <a:lnTo>
                    <a:pt x="48" y="96"/>
                  </a:lnTo>
                  <a:close/>
                  <a:moveTo>
                    <a:pt x="48" y="12"/>
                  </a:moveTo>
                  <a:lnTo>
                    <a:pt x="66" y="18"/>
                  </a:lnTo>
                  <a:lnTo>
                    <a:pt x="72" y="24"/>
                  </a:lnTo>
                  <a:lnTo>
                    <a:pt x="72" y="36"/>
                  </a:lnTo>
                  <a:lnTo>
                    <a:pt x="72" y="48"/>
                  </a:lnTo>
                  <a:lnTo>
                    <a:pt x="54" y="66"/>
                  </a:lnTo>
                  <a:lnTo>
                    <a:pt x="48" y="78"/>
                  </a:lnTo>
                  <a:lnTo>
                    <a:pt x="30" y="66"/>
                  </a:lnTo>
                  <a:lnTo>
                    <a:pt x="24" y="48"/>
                  </a:lnTo>
                  <a:lnTo>
                    <a:pt x="18" y="30"/>
                  </a:lnTo>
                  <a:lnTo>
                    <a:pt x="30" y="12"/>
                  </a:lnTo>
                  <a:lnTo>
                    <a:pt x="48" y="12"/>
                  </a:lnTo>
                  <a:lnTo>
                    <a:pt x="48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0" name="Freeform 18"/>
            <p:cNvSpPr>
              <a:spLocks noEditPoints="1"/>
            </p:cNvSpPr>
            <p:nvPr/>
          </p:nvSpPr>
          <p:spPr bwMode="ltGray">
            <a:xfrm>
              <a:off x="3059" y="1768"/>
              <a:ext cx="90" cy="108"/>
            </a:xfrm>
            <a:custGeom>
              <a:avLst/>
              <a:gdLst/>
              <a:ahLst/>
              <a:cxnLst>
                <a:cxn ang="0">
                  <a:pos x="0" y="90"/>
                </a:cxn>
                <a:cxn ang="0">
                  <a:pos x="12" y="102"/>
                </a:cxn>
                <a:cxn ang="0">
                  <a:pos x="24" y="108"/>
                </a:cxn>
                <a:cxn ang="0">
                  <a:pos x="54" y="108"/>
                </a:cxn>
                <a:cxn ang="0">
                  <a:pos x="78" y="96"/>
                </a:cxn>
                <a:cxn ang="0">
                  <a:pos x="90" y="72"/>
                </a:cxn>
                <a:cxn ang="0">
                  <a:pos x="84" y="42"/>
                </a:cxn>
                <a:cxn ang="0">
                  <a:pos x="66" y="24"/>
                </a:cxn>
                <a:cxn ang="0">
                  <a:pos x="54" y="12"/>
                </a:cxn>
                <a:cxn ang="0">
                  <a:pos x="48" y="6"/>
                </a:cxn>
                <a:cxn ang="0">
                  <a:pos x="48" y="6"/>
                </a:cxn>
                <a:cxn ang="0">
                  <a:pos x="48" y="0"/>
                </a:cxn>
                <a:cxn ang="0">
                  <a:pos x="24" y="24"/>
                </a:cxn>
                <a:cxn ang="0">
                  <a:pos x="6" y="48"/>
                </a:cxn>
                <a:cxn ang="0">
                  <a:pos x="0" y="66"/>
                </a:cxn>
                <a:cxn ang="0">
                  <a:pos x="0" y="90"/>
                </a:cxn>
                <a:cxn ang="0">
                  <a:pos x="0" y="90"/>
                </a:cxn>
                <a:cxn ang="0">
                  <a:pos x="12" y="66"/>
                </a:cxn>
                <a:cxn ang="0">
                  <a:pos x="18" y="48"/>
                </a:cxn>
                <a:cxn ang="0">
                  <a:pos x="30" y="36"/>
                </a:cxn>
                <a:cxn ang="0">
                  <a:pos x="42" y="24"/>
                </a:cxn>
                <a:cxn ang="0">
                  <a:pos x="48" y="18"/>
                </a:cxn>
                <a:cxn ang="0">
                  <a:pos x="66" y="30"/>
                </a:cxn>
                <a:cxn ang="0">
                  <a:pos x="72" y="48"/>
                </a:cxn>
                <a:cxn ang="0">
                  <a:pos x="78" y="72"/>
                </a:cxn>
                <a:cxn ang="0">
                  <a:pos x="78" y="84"/>
                </a:cxn>
                <a:cxn ang="0">
                  <a:pos x="66" y="96"/>
                </a:cxn>
                <a:cxn ang="0">
                  <a:pos x="42" y="102"/>
                </a:cxn>
                <a:cxn ang="0">
                  <a:pos x="30" y="96"/>
                </a:cxn>
                <a:cxn ang="0">
                  <a:pos x="18" y="90"/>
                </a:cxn>
                <a:cxn ang="0">
                  <a:pos x="12" y="78"/>
                </a:cxn>
                <a:cxn ang="0">
                  <a:pos x="12" y="66"/>
                </a:cxn>
                <a:cxn ang="0">
                  <a:pos x="12" y="66"/>
                </a:cxn>
              </a:cxnLst>
              <a:rect l="0" t="0" r="r" b="b"/>
              <a:pathLst>
                <a:path w="90" h="108">
                  <a:moveTo>
                    <a:pt x="0" y="90"/>
                  </a:moveTo>
                  <a:lnTo>
                    <a:pt x="12" y="102"/>
                  </a:lnTo>
                  <a:lnTo>
                    <a:pt x="24" y="108"/>
                  </a:lnTo>
                  <a:lnTo>
                    <a:pt x="54" y="108"/>
                  </a:lnTo>
                  <a:lnTo>
                    <a:pt x="78" y="96"/>
                  </a:lnTo>
                  <a:lnTo>
                    <a:pt x="90" y="72"/>
                  </a:lnTo>
                  <a:lnTo>
                    <a:pt x="84" y="42"/>
                  </a:lnTo>
                  <a:lnTo>
                    <a:pt x="66" y="24"/>
                  </a:lnTo>
                  <a:lnTo>
                    <a:pt x="54" y="12"/>
                  </a:lnTo>
                  <a:lnTo>
                    <a:pt x="48" y="6"/>
                  </a:lnTo>
                  <a:lnTo>
                    <a:pt x="48" y="6"/>
                  </a:lnTo>
                  <a:lnTo>
                    <a:pt x="48" y="0"/>
                  </a:lnTo>
                  <a:lnTo>
                    <a:pt x="24" y="24"/>
                  </a:lnTo>
                  <a:lnTo>
                    <a:pt x="6" y="48"/>
                  </a:lnTo>
                  <a:lnTo>
                    <a:pt x="0" y="66"/>
                  </a:lnTo>
                  <a:lnTo>
                    <a:pt x="0" y="90"/>
                  </a:lnTo>
                  <a:lnTo>
                    <a:pt x="0" y="90"/>
                  </a:lnTo>
                  <a:close/>
                  <a:moveTo>
                    <a:pt x="12" y="66"/>
                  </a:moveTo>
                  <a:lnTo>
                    <a:pt x="18" y="48"/>
                  </a:lnTo>
                  <a:lnTo>
                    <a:pt x="30" y="36"/>
                  </a:lnTo>
                  <a:lnTo>
                    <a:pt x="42" y="24"/>
                  </a:lnTo>
                  <a:lnTo>
                    <a:pt x="48" y="18"/>
                  </a:lnTo>
                  <a:lnTo>
                    <a:pt x="66" y="30"/>
                  </a:lnTo>
                  <a:lnTo>
                    <a:pt x="72" y="48"/>
                  </a:lnTo>
                  <a:lnTo>
                    <a:pt x="78" y="72"/>
                  </a:lnTo>
                  <a:lnTo>
                    <a:pt x="78" y="84"/>
                  </a:lnTo>
                  <a:lnTo>
                    <a:pt x="66" y="96"/>
                  </a:lnTo>
                  <a:lnTo>
                    <a:pt x="42" y="102"/>
                  </a:lnTo>
                  <a:lnTo>
                    <a:pt x="30" y="96"/>
                  </a:lnTo>
                  <a:lnTo>
                    <a:pt x="18" y="90"/>
                  </a:lnTo>
                  <a:lnTo>
                    <a:pt x="12" y="78"/>
                  </a:lnTo>
                  <a:lnTo>
                    <a:pt x="12" y="66"/>
                  </a:lnTo>
                  <a:lnTo>
                    <a:pt x="12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1" name="Freeform 19"/>
            <p:cNvSpPr>
              <a:spLocks/>
            </p:cNvSpPr>
            <p:nvPr/>
          </p:nvSpPr>
          <p:spPr bwMode="ltGray">
            <a:xfrm>
              <a:off x="5470" y="1205"/>
              <a:ext cx="102" cy="156"/>
            </a:xfrm>
            <a:custGeom>
              <a:avLst/>
              <a:gdLst/>
              <a:ahLst/>
              <a:cxnLst>
                <a:cxn ang="0">
                  <a:pos x="102" y="0"/>
                </a:cxn>
                <a:cxn ang="0">
                  <a:pos x="0" y="6"/>
                </a:cxn>
                <a:cxn ang="0">
                  <a:pos x="30" y="72"/>
                </a:cxn>
                <a:cxn ang="0">
                  <a:pos x="30" y="156"/>
                </a:cxn>
                <a:cxn ang="0">
                  <a:pos x="72" y="156"/>
                </a:cxn>
                <a:cxn ang="0">
                  <a:pos x="72" y="66"/>
                </a:cxn>
                <a:cxn ang="0">
                  <a:pos x="102" y="0"/>
                </a:cxn>
                <a:cxn ang="0">
                  <a:pos x="102" y="0"/>
                </a:cxn>
              </a:cxnLst>
              <a:rect l="0" t="0" r="r" b="b"/>
              <a:pathLst>
                <a:path w="102" h="156">
                  <a:moveTo>
                    <a:pt x="102" y="0"/>
                  </a:moveTo>
                  <a:lnTo>
                    <a:pt x="0" y="6"/>
                  </a:lnTo>
                  <a:lnTo>
                    <a:pt x="30" y="72"/>
                  </a:lnTo>
                  <a:lnTo>
                    <a:pt x="30" y="156"/>
                  </a:lnTo>
                  <a:lnTo>
                    <a:pt x="72" y="156"/>
                  </a:lnTo>
                  <a:lnTo>
                    <a:pt x="72" y="66"/>
                  </a:lnTo>
                  <a:lnTo>
                    <a:pt x="102" y="0"/>
                  </a:lnTo>
                  <a:lnTo>
                    <a:pt x="102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2" name="Freeform 20"/>
            <p:cNvSpPr>
              <a:spLocks noEditPoints="1"/>
            </p:cNvSpPr>
            <p:nvPr/>
          </p:nvSpPr>
          <p:spPr bwMode="ltGray">
            <a:xfrm>
              <a:off x="5476" y="1349"/>
              <a:ext cx="84" cy="96"/>
            </a:xfrm>
            <a:custGeom>
              <a:avLst/>
              <a:gdLst/>
              <a:ahLst/>
              <a:cxnLst>
                <a:cxn ang="0">
                  <a:pos x="42" y="96"/>
                </a:cxn>
                <a:cxn ang="0">
                  <a:pos x="66" y="78"/>
                </a:cxn>
                <a:cxn ang="0">
                  <a:pos x="84" y="54"/>
                </a:cxn>
                <a:cxn ang="0">
                  <a:pos x="84" y="30"/>
                </a:cxn>
                <a:cxn ang="0">
                  <a:pos x="66" y="6"/>
                </a:cxn>
                <a:cxn ang="0">
                  <a:pos x="42" y="0"/>
                </a:cxn>
                <a:cxn ang="0">
                  <a:pos x="24" y="6"/>
                </a:cxn>
                <a:cxn ang="0">
                  <a:pos x="12" y="18"/>
                </a:cxn>
                <a:cxn ang="0">
                  <a:pos x="6" y="30"/>
                </a:cxn>
                <a:cxn ang="0">
                  <a:pos x="0" y="42"/>
                </a:cxn>
                <a:cxn ang="0">
                  <a:pos x="12" y="66"/>
                </a:cxn>
                <a:cxn ang="0">
                  <a:pos x="30" y="84"/>
                </a:cxn>
                <a:cxn ang="0">
                  <a:pos x="42" y="96"/>
                </a:cxn>
                <a:cxn ang="0">
                  <a:pos x="42" y="96"/>
                </a:cxn>
                <a:cxn ang="0">
                  <a:pos x="48" y="12"/>
                </a:cxn>
                <a:cxn ang="0">
                  <a:pos x="66" y="18"/>
                </a:cxn>
                <a:cxn ang="0">
                  <a:pos x="72" y="30"/>
                </a:cxn>
                <a:cxn ang="0">
                  <a:pos x="72" y="42"/>
                </a:cxn>
                <a:cxn ang="0">
                  <a:pos x="66" y="54"/>
                </a:cxn>
                <a:cxn ang="0">
                  <a:pos x="54" y="72"/>
                </a:cxn>
                <a:cxn ang="0">
                  <a:pos x="42" y="84"/>
                </a:cxn>
                <a:cxn ang="0">
                  <a:pos x="42" y="84"/>
                </a:cxn>
                <a:cxn ang="0">
                  <a:pos x="30" y="72"/>
                </a:cxn>
                <a:cxn ang="0">
                  <a:pos x="18" y="54"/>
                </a:cxn>
                <a:cxn ang="0">
                  <a:pos x="18" y="30"/>
                </a:cxn>
                <a:cxn ang="0">
                  <a:pos x="30" y="18"/>
                </a:cxn>
                <a:cxn ang="0">
                  <a:pos x="48" y="12"/>
                </a:cxn>
                <a:cxn ang="0">
                  <a:pos x="48" y="12"/>
                </a:cxn>
              </a:cxnLst>
              <a:rect l="0" t="0" r="r" b="b"/>
              <a:pathLst>
                <a:path w="84" h="96">
                  <a:moveTo>
                    <a:pt x="42" y="96"/>
                  </a:moveTo>
                  <a:lnTo>
                    <a:pt x="66" y="78"/>
                  </a:lnTo>
                  <a:lnTo>
                    <a:pt x="84" y="54"/>
                  </a:lnTo>
                  <a:lnTo>
                    <a:pt x="84" y="30"/>
                  </a:lnTo>
                  <a:lnTo>
                    <a:pt x="66" y="6"/>
                  </a:lnTo>
                  <a:lnTo>
                    <a:pt x="42" y="0"/>
                  </a:lnTo>
                  <a:lnTo>
                    <a:pt x="24" y="6"/>
                  </a:lnTo>
                  <a:lnTo>
                    <a:pt x="12" y="18"/>
                  </a:lnTo>
                  <a:lnTo>
                    <a:pt x="6" y="30"/>
                  </a:lnTo>
                  <a:lnTo>
                    <a:pt x="0" y="42"/>
                  </a:lnTo>
                  <a:lnTo>
                    <a:pt x="12" y="66"/>
                  </a:lnTo>
                  <a:lnTo>
                    <a:pt x="30" y="84"/>
                  </a:lnTo>
                  <a:lnTo>
                    <a:pt x="42" y="96"/>
                  </a:lnTo>
                  <a:lnTo>
                    <a:pt x="42" y="96"/>
                  </a:lnTo>
                  <a:close/>
                  <a:moveTo>
                    <a:pt x="48" y="12"/>
                  </a:moveTo>
                  <a:lnTo>
                    <a:pt x="66" y="18"/>
                  </a:lnTo>
                  <a:lnTo>
                    <a:pt x="72" y="30"/>
                  </a:lnTo>
                  <a:lnTo>
                    <a:pt x="72" y="42"/>
                  </a:lnTo>
                  <a:lnTo>
                    <a:pt x="66" y="54"/>
                  </a:lnTo>
                  <a:lnTo>
                    <a:pt x="54" y="72"/>
                  </a:lnTo>
                  <a:lnTo>
                    <a:pt x="42" y="84"/>
                  </a:lnTo>
                  <a:lnTo>
                    <a:pt x="42" y="84"/>
                  </a:lnTo>
                  <a:lnTo>
                    <a:pt x="30" y="72"/>
                  </a:lnTo>
                  <a:lnTo>
                    <a:pt x="18" y="54"/>
                  </a:lnTo>
                  <a:lnTo>
                    <a:pt x="18" y="30"/>
                  </a:lnTo>
                  <a:lnTo>
                    <a:pt x="30" y="18"/>
                  </a:lnTo>
                  <a:lnTo>
                    <a:pt x="48" y="12"/>
                  </a:lnTo>
                  <a:lnTo>
                    <a:pt x="48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3" name="Freeform 21"/>
            <p:cNvSpPr>
              <a:spLocks noEditPoints="1"/>
            </p:cNvSpPr>
            <p:nvPr/>
          </p:nvSpPr>
          <p:spPr bwMode="ltGray">
            <a:xfrm>
              <a:off x="5470" y="1433"/>
              <a:ext cx="90" cy="108"/>
            </a:xfrm>
            <a:custGeom>
              <a:avLst/>
              <a:gdLst/>
              <a:ahLst/>
              <a:cxnLst>
                <a:cxn ang="0">
                  <a:pos x="6" y="90"/>
                </a:cxn>
                <a:cxn ang="0">
                  <a:pos x="18" y="102"/>
                </a:cxn>
                <a:cxn ang="0">
                  <a:pos x="30" y="108"/>
                </a:cxn>
                <a:cxn ang="0">
                  <a:pos x="60" y="108"/>
                </a:cxn>
                <a:cxn ang="0">
                  <a:pos x="84" y="96"/>
                </a:cxn>
                <a:cxn ang="0">
                  <a:pos x="90" y="84"/>
                </a:cxn>
                <a:cxn ang="0">
                  <a:pos x="90" y="66"/>
                </a:cxn>
                <a:cxn ang="0">
                  <a:pos x="84" y="36"/>
                </a:cxn>
                <a:cxn ang="0">
                  <a:pos x="72" y="18"/>
                </a:cxn>
                <a:cxn ang="0">
                  <a:pos x="60" y="6"/>
                </a:cxn>
                <a:cxn ang="0">
                  <a:pos x="54" y="0"/>
                </a:cxn>
                <a:cxn ang="0">
                  <a:pos x="54" y="0"/>
                </a:cxn>
                <a:cxn ang="0">
                  <a:pos x="48" y="0"/>
                </a:cxn>
                <a:cxn ang="0">
                  <a:pos x="24" y="24"/>
                </a:cxn>
                <a:cxn ang="0">
                  <a:pos x="12" y="48"/>
                </a:cxn>
                <a:cxn ang="0">
                  <a:pos x="0" y="66"/>
                </a:cxn>
                <a:cxn ang="0">
                  <a:pos x="6" y="90"/>
                </a:cxn>
                <a:cxn ang="0">
                  <a:pos x="6" y="90"/>
                </a:cxn>
                <a:cxn ang="0">
                  <a:pos x="18" y="66"/>
                </a:cxn>
                <a:cxn ang="0">
                  <a:pos x="24" y="48"/>
                </a:cxn>
                <a:cxn ang="0">
                  <a:pos x="36" y="30"/>
                </a:cxn>
                <a:cxn ang="0">
                  <a:pos x="42" y="18"/>
                </a:cxn>
                <a:cxn ang="0">
                  <a:pos x="48" y="12"/>
                </a:cxn>
                <a:cxn ang="0">
                  <a:pos x="78" y="42"/>
                </a:cxn>
                <a:cxn ang="0">
                  <a:pos x="84" y="66"/>
                </a:cxn>
                <a:cxn ang="0">
                  <a:pos x="66" y="90"/>
                </a:cxn>
                <a:cxn ang="0">
                  <a:pos x="54" y="96"/>
                </a:cxn>
                <a:cxn ang="0">
                  <a:pos x="42" y="96"/>
                </a:cxn>
                <a:cxn ang="0">
                  <a:pos x="30" y="96"/>
                </a:cxn>
                <a:cxn ang="0">
                  <a:pos x="24" y="84"/>
                </a:cxn>
                <a:cxn ang="0">
                  <a:pos x="18" y="78"/>
                </a:cxn>
                <a:cxn ang="0">
                  <a:pos x="18" y="66"/>
                </a:cxn>
                <a:cxn ang="0">
                  <a:pos x="18" y="66"/>
                </a:cxn>
              </a:cxnLst>
              <a:rect l="0" t="0" r="r" b="b"/>
              <a:pathLst>
                <a:path w="90" h="108">
                  <a:moveTo>
                    <a:pt x="6" y="90"/>
                  </a:moveTo>
                  <a:lnTo>
                    <a:pt x="18" y="102"/>
                  </a:lnTo>
                  <a:lnTo>
                    <a:pt x="30" y="108"/>
                  </a:lnTo>
                  <a:lnTo>
                    <a:pt x="60" y="108"/>
                  </a:lnTo>
                  <a:lnTo>
                    <a:pt x="84" y="96"/>
                  </a:lnTo>
                  <a:lnTo>
                    <a:pt x="90" y="84"/>
                  </a:lnTo>
                  <a:lnTo>
                    <a:pt x="90" y="66"/>
                  </a:lnTo>
                  <a:lnTo>
                    <a:pt x="84" y="36"/>
                  </a:lnTo>
                  <a:lnTo>
                    <a:pt x="72" y="18"/>
                  </a:lnTo>
                  <a:lnTo>
                    <a:pt x="60" y="6"/>
                  </a:lnTo>
                  <a:lnTo>
                    <a:pt x="54" y="0"/>
                  </a:lnTo>
                  <a:lnTo>
                    <a:pt x="54" y="0"/>
                  </a:lnTo>
                  <a:lnTo>
                    <a:pt x="48" y="0"/>
                  </a:lnTo>
                  <a:lnTo>
                    <a:pt x="24" y="24"/>
                  </a:lnTo>
                  <a:lnTo>
                    <a:pt x="12" y="48"/>
                  </a:lnTo>
                  <a:lnTo>
                    <a:pt x="0" y="66"/>
                  </a:lnTo>
                  <a:lnTo>
                    <a:pt x="6" y="90"/>
                  </a:lnTo>
                  <a:lnTo>
                    <a:pt x="6" y="90"/>
                  </a:lnTo>
                  <a:close/>
                  <a:moveTo>
                    <a:pt x="18" y="66"/>
                  </a:moveTo>
                  <a:lnTo>
                    <a:pt x="24" y="48"/>
                  </a:lnTo>
                  <a:lnTo>
                    <a:pt x="36" y="30"/>
                  </a:lnTo>
                  <a:lnTo>
                    <a:pt x="42" y="18"/>
                  </a:lnTo>
                  <a:lnTo>
                    <a:pt x="48" y="12"/>
                  </a:lnTo>
                  <a:lnTo>
                    <a:pt x="78" y="42"/>
                  </a:lnTo>
                  <a:lnTo>
                    <a:pt x="84" y="66"/>
                  </a:lnTo>
                  <a:lnTo>
                    <a:pt x="66" y="90"/>
                  </a:lnTo>
                  <a:lnTo>
                    <a:pt x="54" y="96"/>
                  </a:lnTo>
                  <a:lnTo>
                    <a:pt x="42" y="96"/>
                  </a:lnTo>
                  <a:lnTo>
                    <a:pt x="30" y="96"/>
                  </a:lnTo>
                  <a:lnTo>
                    <a:pt x="24" y="84"/>
                  </a:lnTo>
                  <a:lnTo>
                    <a:pt x="18" y="78"/>
                  </a:lnTo>
                  <a:lnTo>
                    <a:pt x="18" y="66"/>
                  </a:lnTo>
                  <a:lnTo>
                    <a:pt x="18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4" name="Freeform 22"/>
            <p:cNvSpPr>
              <a:spLocks noEditPoints="1"/>
            </p:cNvSpPr>
            <p:nvPr/>
          </p:nvSpPr>
          <p:spPr bwMode="ltGray">
            <a:xfrm>
              <a:off x="5428" y="3525"/>
              <a:ext cx="66" cy="96"/>
            </a:xfrm>
            <a:custGeom>
              <a:avLst/>
              <a:gdLst/>
              <a:ahLst/>
              <a:cxnLst>
                <a:cxn ang="0">
                  <a:pos x="30" y="96"/>
                </a:cxn>
                <a:cxn ang="0">
                  <a:pos x="54" y="72"/>
                </a:cxn>
                <a:cxn ang="0">
                  <a:pos x="66" y="48"/>
                </a:cxn>
                <a:cxn ang="0">
                  <a:pos x="66" y="24"/>
                </a:cxn>
                <a:cxn ang="0">
                  <a:pos x="54" y="6"/>
                </a:cxn>
                <a:cxn ang="0">
                  <a:pos x="30" y="0"/>
                </a:cxn>
                <a:cxn ang="0">
                  <a:pos x="18" y="0"/>
                </a:cxn>
                <a:cxn ang="0">
                  <a:pos x="6" y="12"/>
                </a:cxn>
                <a:cxn ang="0">
                  <a:pos x="0" y="36"/>
                </a:cxn>
                <a:cxn ang="0">
                  <a:pos x="6" y="60"/>
                </a:cxn>
                <a:cxn ang="0">
                  <a:pos x="18" y="84"/>
                </a:cxn>
                <a:cxn ang="0">
                  <a:pos x="30" y="96"/>
                </a:cxn>
                <a:cxn ang="0">
                  <a:pos x="30" y="96"/>
                </a:cxn>
                <a:cxn ang="0">
                  <a:pos x="30" y="12"/>
                </a:cxn>
                <a:cxn ang="0">
                  <a:pos x="48" y="18"/>
                </a:cxn>
                <a:cxn ang="0">
                  <a:pos x="54" y="24"/>
                </a:cxn>
                <a:cxn ang="0">
                  <a:pos x="54" y="36"/>
                </a:cxn>
                <a:cxn ang="0">
                  <a:pos x="48" y="48"/>
                </a:cxn>
                <a:cxn ang="0">
                  <a:pos x="36" y="66"/>
                </a:cxn>
                <a:cxn ang="0">
                  <a:pos x="30" y="78"/>
                </a:cxn>
                <a:cxn ang="0">
                  <a:pos x="18" y="66"/>
                </a:cxn>
                <a:cxn ang="0">
                  <a:pos x="12" y="48"/>
                </a:cxn>
                <a:cxn ang="0">
                  <a:pos x="6" y="30"/>
                </a:cxn>
                <a:cxn ang="0">
                  <a:pos x="18" y="12"/>
                </a:cxn>
                <a:cxn ang="0">
                  <a:pos x="30" y="12"/>
                </a:cxn>
                <a:cxn ang="0">
                  <a:pos x="30" y="12"/>
                </a:cxn>
              </a:cxnLst>
              <a:rect l="0" t="0" r="r" b="b"/>
              <a:pathLst>
                <a:path w="66" h="96">
                  <a:moveTo>
                    <a:pt x="30" y="96"/>
                  </a:moveTo>
                  <a:lnTo>
                    <a:pt x="54" y="72"/>
                  </a:lnTo>
                  <a:lnTo>
                    <a:pt x="66" y="48"/>
                  </a:lnTo>
                  <a:lnTo>
                    <a:pt x="66" y="24"/>
                  </a:lnTo>
                  <a:lnTo>
                    <a:pt x="54" y="6"/>
                  </a:lnTo>
                  <a:lnTo>
                    <a:pt x="30" y="0"/>
                  </a:lnTo>
                  <a:lnTo>
                    <a:pt x="18" y="0"/>
                  </a:lnTo>
                  <a:lnTo>
                    <a:pt x="6" y="12"/>
                  </a:lnTo>
                  <a:lnTo>
                    <a:pt x="0" y="36"/>
                  </a:lnTo>
                  <a:lnTo>
                    <a:pt x="6" y="60"/>
                  </a:lnTo>
                  <a:lnTo>
                    <a:pt x="18" y="84"/>
                  </a:lnTo>
                  <a:lnTo>
                    <a:pt x="30" y="96"/>
                  </a:lnTo>
                  <a:lnTo>
                    <a:pt x="30" y="96"/>
                  </a:lnTo>
                  <a:close/>
                  <a:moveTo>
                    <a:pt x="30" y="12"/>
                  </a:moveTo>
                  <a:lnTo>
                    <a:pt x="48" y="18"/>
                  </a:lnTo>
                  <a:lnTo>
                    <a:pt x="54" y="24"/>
                  </a:lnTo>
                  <a:lnTo>
                    <a:pt x="54" y="36"/>
                  </a:lnTo>
                  <a:lnTo>
                    <a:pt x="48" y="48"/>
                  </a:lnTo>
                  <a:lnTo>
                    <a:pt x="36" y="66"/>
                  </a:lnTo>
                  <a:lnTo>
                    <a:pt x="30" y="78"/>
                  </a:lnTo>
                  <a:lnTo>
                    <a:pt x="18" y="66"/>
                  </a:lnTo>
                  <a:lnTo>
                    <a:pt x="12" y="48"/>
                  </a:lnTo>
                  <a:lnTo>
                    <a:pt x="6" y="30"/>
                  </a:lnTo>
                  <a:lnTo>
                    <a:pt x="18" y="12"/>
                  </a:lnTo>
                  <a:lnTo>
                    <a:pt x="30" y="12"/>
                  </a:lnTo>
                  <a:lnTo>
                    <a:pt x="30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5" name="Freeform 23"/>
            <p:cNvSpPr>
              <a:spLocks/>
            </p:cNvSpPr>
            <p:nvPr/>
          </p:nvSpPr>
          <p:spPr bwMode="ltGray">
            <a:xfrm>
              <a:off x="3017" y="1127"/>
              <a:ext cx="2603" cy="444"/>
            </a:xfrm>
            <a:custGeom>
              <a:avLst/>
              <a:gdLst/>
              <a:ahLst/>
              <a:cxnLst>
                <a:cxn ang="0">
                  <a:pos x="2577" y="0"/>
                </a:cxn>
                <a:cxn ang="0">
                  <a:pos x="2594" y="72"/>
                </a:cxn>
                <a:cxn ang="0">
                  <a:pos x="6" y="444"/>
                </a:cxn>
                <a:cxn ang="0">
                  <a:pos x="0" y="396"/>
                </a:cxn>
                <a:cxn ang="0">
                  <a:pos x="1225" y="96"/>
                </a:cxn>
                <a:cxn ang="0">
                  <a:pos x="1351" y="78"/>
                </a:cxn>
                <a:cxn ang="0">
                  <a:pos x="2577" y="0"/>
                </a:cxn>
                <a:cxn ang="0">
                  <a:pos x="2577" y="0"/>
                </a:cxn>
              </a:cxnLst>
              <a:rect l="0" t="0" r="r" b="b"/>
              <a:pathLst>
                <a:path w="2594" h="444">
                  <a:moveTo>
                    <a:pt x="2577" y="0"/>
                  </a:moveTo>
                  <a:lnTo>
                    <a:pt x="2594" y="72"/>
                  </a:lnTo>
                  <a:lnTo>
                    <a:pt x="6" y="444"/>
                  </a:lnTo>
                  <a:lnTo>
                    <a:pt x="0" y="396"/>
                  </a:lnTo>
                  <a:lnTo>
                    <a:pt x="1225" y="96"/>
                  </a:lnTo>
                  <a:lnTo>
                    <a:pt x="1351" y="78"/>
                  </a:lnTo>
                  <a:lnTo>
                    <a:pt x="2577" y="0"/>
                  </a:lnTo>
                  <a:lnTo>
                    <a:pt x="2577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6" name="Freeform 24"/>
            <p:cNvSpPr>
              <a:spLocks noEditPoints="1"/>
            </p:cNvSpPr>
            <p:nvPr/>
          </p:nvSpPr>
          <p:spPr bwMode="ltGray">
            <a:xfrm>
              <a:off x="2934" y="3773"/>
              <a:ext cx="84" cy="95"/>
            </a:xfrm>
            <a:custGeom>
              <a:avLst/>
              <a:gdLst/>
              <a:ahLst/>
              <a:cxnLst>
                <a:cxn ang="0">
                  <a:pos x="36" y="95"/>
                </a:cxn>
                <a:cxn ang="0">
                  <a:pos x="60" y="77"/>
                </a:cxn>
                <a:cxn ang="0">
                  <a:pos x="78" y="53"/>
                </a:cxn>
                <a:cxn ang="0">
                  <a:pos x="84" y="42"/>
                </a:cxn>
                <a:cxn ang="0">
                  <a:pos x="84" y="30"/>
                </a:cxn>
                <a:cxn ang="0">
                  <a:pos x="72" y="6"/>
                </a:cxn>
                <a:cxn ang="0">
                  <a:pos x="42" y="0"/>
                </a:cxn>
                <a:cxn ang="0">
                  <a:pos x="30" y="0"/>
                </a:cxn>
                <a:cxn ang="0">
                  <a:pos x="12" y="12"/>
                </a:cxn>
                <a:cxn ang="0">
                  <a:pos x="0" y="24"/>
                </a:cxn>
                <a:cxn ang="0">
                  <a:pos x="0" y="36"/>
                </a:cxn>
                <a:cxn ang="0">
                  <a:pos x="6" y="59"/>
                </a:cxn>
                <a:cxn ang="0">
                  <a:pos x="24" y="83"/>
                </a:cxn>
                <a:cxn ang="0">
                  <a:pos x="36" y="95"/>
                </a:cxn>
                <a:cxn ang="0">
                  <a:pos x="36" y="95"/>
                </a:cxn>
                <a:cxn ang="0">
                  <a:pos x="48" y="12"/>
                </a:cxn>
                <a:cxn ang="0">
                  <a:pos x="66" y="18"/>
                </a:cxn>
                <a:cxn ang="0">
                  <a:pos x="72" y="30"/>
                </a:cxn>
                <a:cxn ang="0">
                  <a:pos x="72" y="42"/>
                </a:cxn>
                <a:cxn ang="0">
                  <a:pos x="66" y="53"/>
                </a:cxn>
                <a:cxn ang="0">
                  <a:pos x="48" y="71"/>
                </a:cxn>
                <a:cxn ang="0">
                  <a:pos x="42" y="77"/>
                </a:cxn>
                <a:cxn ang="0">
                  <a:pos x="36" y="77"/>
                </a:cxn>
                <a:cxn ang="0">
                  <a:pos x="24" y="65"/>
                </a:cxn>
                <a:cxn ang="0">
                  <a:pos x="18" y="48"/>
                </a:cxn>
                <a:cxn ang="0">
                  <a:pos x="18" y="30"/>
                </a:cxn>
                <a:cxn ang="0">
                  <a:pos x="30" y="12"/>
                </a:cxn>
                <a:cxn ang="0">
                  <a:pos x="48" y="12"/>
                </a:cxn>
                <a:cxn ang="0">
                  <a:pos x="48" y="12"/>
                </a:cxn>
              </a:cxnLst>
              <a:rect l="0" t="0" r="r" b="b"/>
              <a:pathLst>
                <a:path w="84" h="95">
                  <a:moveTo>
                    <a:pt x="36" y="95"/>
                  </a:moveTo>
                  <a:lnTo>
                    <a:pt x="60" y="77"/>
                  </a:lnTo>
                  <a:lnTo>
                    <a:pt x="78" y="53"/>
                  </a:lnTo>
                  <a:lnTo>
                    <a:pt x="84" y="42"/>
                  </a:lnTo>
                  <a:lnTo>
                    <a:pt x="84" y="30"/>
                  </a:lnTo>
                  <a:lnTo>
                    <a:pt x="72" y="6"/>
                  </a:lnTo>
                  <a:lnTo>
                    <a:pt x="42" y="0"/>
                  </a:lnTo>
                  <a:lnTo>
                    <a:pt x="30" y="0"/>
                  </a:lnTo>
                  <a:lnTo>
                    <a:pt x="12" y="12"/>
                  </a:lnTo>
                  <a:lnTo>
                    <a:pt x="0" y="24"/>
                  </a:lnTo>
                  <a:lnTo>
                    <a:pt x="0" y="36"/>
                  </a:lnTo>
                  <a:lnTo>
                    <a:pt x="6" y="59"/>
                  </a:lnTo>
                  <a:lnTo>
                    <a:pt x="24" y="83"/>
                  </a:lnTo>
                  <a:lnTo>
                    <a:pt x="36" y="95"/>
                  </a:lnTo>
                  <a:lnTo>
                    <a:pt x="36" y="95"/>
                  </a:lnTo>
                  <a:close/>
                  <a:moveTo>
                    <a:pt x="48" y="12"/>
                  </a:moveTo>
                  <a:lnTo>
                    <a:pt x="66" y="18"/>
                  </a:lnTo>
                  <a:lnTo>
                    <a:pt x="72" y="30"/>
                  </a:lnTo>
                  <a:lnTo>
                    <a:pt x="72" y="42"/>
                  </a:lnTo>
                  <a:lnTo>
                    <a:pt x="66" y="53"/>
                  </a:lnTo>
                  <a:lnTo>
                    <a:pt x="48" y="71"/>
                  </a:lnTo>
                  <a:lnTo>
                    <a:pt x="42" y="77"/>
                  </a:lnTo>
                  <a:lnTo>
                    <a:pt x="36" y="77"/>
                  </a:lnTo>
                  <a:lnTo>
                    <a:pt x="24" y="65"/>
                  </a:lnTo>
                  <a:lnTo>
                    <a:pt x="18" y="48"/>
                  </a:lnTo>
                  <a:lnTo>
                    <a:pt x="18" y="30"/>
                  </a:lnTo>
                  <a:lnTo>
                    <a:pt x="30" y="12"/>
                  </a:lnTo>
                  <a:lnTo>
                    <a:pt x="48" y="12"/>
                  </a:lnTo>
                  <a:lnTo>
                    <a:pt x="48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7" name="Freeform 25"/>
            <p:cNvSpPr>
              <a:spLocks noEditPoints="1"/>
            </p:cNvSpPr>
            <p:nvPr/>
          </p:nvSpPr>
          <p:spPr bwMode="ltGray">
            <a:xfrm>
              <a:off x="3779" y="3872"/>
              <a:ext cx="90" cy="108"/>
            </a:xfrm>
            <a:custGeom>
              <a:avLst/>
              <a:gdLst/>
              <a:ahLst/>
              <a:cxnLst>
                <a:cxn ang="0">
                  <a:pos x="12" y="96"/>
                </a:cxn>
                <a:cxn ang="0">
                  <a:pos x="24" y="108"/>
                </a:cxn>
                <a:cxn ang="0">
                  <a:pos x="42" y="108"/>
                </a:cxn>
                <a:cxn ang="0">
                  <a:pos x="66" y="102"/>
                </a:cxn>
                <a:cxn ang="0">
                  <a:pos x="84" y="78"/>
                </a:cxn>
                <a:cxn ang="0">
                  <a:pos x="90" y="66"/>
                </a:cxn>
                <a:cxn ang="0">
                  <a:pos x="84" y="48"/>
                </a:cxn>
                <a:cxn ang="0">
                  <a:pos x="66" y="24"/>
                </a:cxn>
                <a:cxn ang="0">
                  <a:pos x="48" y="12"/>
                </a:cxn>
                <a:cxn ang="0">
                  <a:pos x="36" y="0"/>
                </a:cxn>
                <a:cxn ang="0">
                  <a:pos x="30" y="0"/>
                </a:cxn>
                <a:cxn ang="0">
                  <a:pos x="30" y="0"/>
                </a:cxn>
                <a:cxn ang="0">
                  <a:pos x="24" y="0"/>
                </a:cxn>
                <a:cxn ang="0">
                  <a:pos x="12" y="30"/>
                </a:cxn>
                <a:cxn ang="0">
                  <a:pos x="0" y="54"/>
                </a:cxn>
                <a:cxn ang="0">
                  <a:pos x="0" y="78"/>
                </a:cxn>
                <a:cxn ang="0">
                  <a:pos x="12" y="96"/>
                </a:cxn>
                <a:cxn ang="0">
                  <a:pos x="12" y="96"/>
                </a:cxn>
                <a:cxn ang="0">
                  <a:pos x="12" y="72"/>
                </a:cxn>
                <a:cxn ang="0">
                  <a:pos x="18" y="54"/>
                </a:cxn>
                <a:cxn ang="0">
                  <a:pos x="24" y="36"/>
                </a:cxn>
                <a:cxn ang="0">
                  <a:pos x="30" y="18"/>
                </a:cxn>
                <a:cxn ang="0">
                  <a:pos x="30" y="12"/>
                </a:cxn>
                <a:cxn ang="0">
                  <a:pos x="48" y="24"/>
                </a:cxn>
                <a:cxn ang="0">
                  <a:pos x="66" y="36"/>
                </a:cxn>
                <a:cxn ang="0">
                  <a:pos x="78" y="54"/>
                </a:cxn>
                <a:cxn ang="0">
                  <a:pos x="78" y="72"/>
                </a:cxn>
                <a:cxn ang="0">
                  <a:pos x="72" y="84"/>
                </a:cxn>
                <a:cxn ang="0">
                  <a:pos x="48" y="96"/>
                </a:cxn>
                <a:cxn ang="0">
                  <a:pos x="36" y="96"/>
                </a:cxn>
                <a:cxn ang="0">
                  <a:pos x="24" y="90"/>
                </a:cxn>
                <a:cxn ang="0">
                  <a:pos x="18" y="84"/>
                </a:cxn>
                <a:cxn ang="0">
                  <a:pos x="12" y="72"/>
                </a:cxn>
                <a:cxn ang="0">
                  <a:pos x="12" y="72"/>
                </a:cxn>
              </a:cxnLst>
              <a:rect l="0" t="0" r="r" b="b"/>
              <a:pathLst>
                <a:path w="90" h="108">
                  <a:moveTo>
                    <a:pt x="12" y="96"/>
                  </a:moveTo>
                  <a:lnTo>
                    <a:pt x="24" y="108"/>
                  </a:lnTo>
                  <a:lnTo>
                    <a:pt x="42" y="108"/>
                  </a:lnTo>
                  <a:lnTo>
                    <a:pt x="66" y="102"/>
                  </a:lnTo>
                  <a:lnTo>
                    <a:pt x="84" y="78"/>
                  </a:lnTo>
                  <a:lnTo>
                    <a:pt x="90" y="66"/>
                  </a:lnTo>
                  <a:lnTo>
                    <a:pt x="84" y="48"/>
                  </a:lnTo>
                  <a:lnTo>
                    <a:pt x="66" y="24"/>
                  </a:lnTo>
                  <a:lnTo>
                    <a:pt x="48" y="12"/>
                  </a:lnTo>
                  <a:lnTo>
                    <a:pt x="36" y="0"/>
                  </a:lnTo>
                  <a:lnTo>
                    <a:pt x="30" y="0"/>
                  </a:lnTo>
                  <a:lnTo>
                    <a:pt x="30" y="0"/>
                  </a:lnTo>
                  <a:lnTo>
                    <a:pt x="24" y="0"/>
                  </a:lnTo>
                  <a:lnTo>
                    <a:pt x="12" y="30"/>
                  </a:lnTo>
                  <a:lnTo>
                    <a:pt x="0" y="54"/>
                  </a:lnTo>
                  <a:lnTo>
                    <a:pt x="0" y="78"/>
                  </a:lnTo>
                  <a:lnTo>
                    <a:pt x="12" y="96"/>
                  </a:lnTo>
                  <a:lnTo>
                    <a:pt x="12" y="96"/>
                  </a:lnTo>
                  <a:close/>
                  <a:moveTo>
                    <a:pt x="12" y="72"/>
                  </a:moveTo>
                  <a:lnTo>
                    <a:pt x="18" y="54"/>
                  </a:lnTo>
                  <a:lnTo>
                    <a:pt x="24" y="36"/>
                  </a:lnTo>
                  <a:lnTo>
                    <a:pt x="30" y="18"/>
                  </a:lnTo>
                  <a:lnTo>
                    <a:pt x="30" y="12"/>
                  </a:lnTo>
                  <a:lnTo>
                    <a:pt x="48" y="24"/>
                  </a:lnTo>
                  <a:lnTo>
                    <a:pt x="66" y="36"/>
                  </a:lnTo>
                  <a:lnTo>
                    <a:pt x="78" y="54"/>
                  </a:lnTo>
                  <a:lnTo>
                    <a:pt x="78" y="72"/>
                  </a:lnTo>
                  <a:lnTo>
                    <a:pt x="72" y="84"/>
                  </a:lnTo>
                  <a:lnTo>
                    <a:pt x="48" y="96"/>
                  </a:lnTo>
                  <a:lnTo>
                    <a:pt x="36" y="96"/>
                  </a:lnTo>
                  <a:lnTo>
                    <a:pt x="24" y="90"/>
                  </a:lnTo>
                  <a:lnTo>
                    <a:pt x="18" y="84"/>
                  </a:lnTo>
                  <a:lnTo>
                    <a:pt x="12" y="72"/>
                  </a:lnTo>
                  <a:lnTo>
                    <a:pt x="12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8" name="Freeform 26"/>
            <p:cNvSpPr>
              <a:spLocks noEditPoints="1"/>
            </p:cNvSpPr>
            <p:nvPr/>
          </p:nvSpPr>
          <p:spPr bwMode="ltGray">
            <a:xfrm>
              <a:off x="2400" y="3872"/>
              <a:ext cx="72" cy="90"/>
            </a:xfrm>
            <a:custGeom>
              <a:avLst/>
              <a:gdLst/>
              <a:ahLst/>
              <a:cxnLst>
                <a:cxn ang="0">
                  <a:pos x="71" y="90"/>
                </a:cxn>
                <a:cxn ang="0">
                  <a:pos x="71" y="60"/>
                </a:cxn>
                <a:cxn ang="0">
                  <a:pos x="71" y="36"/>
                </a:cxn>
                <a:cxn ang="0">
                  <a:pos x="60" y="12"/>
                </a:cxn>
                <a:cxn ang="0">
                  <a:pos x="36" y="0"/>
                </a:cxn>
                <a:cxn ang="0">
                  <a:pos x="12" y="12"/>
                </a:cxn>
                <a:cxn ang="0">
                  <a:pos x="0" y="36"/>
                </a:cxn>
                <a:cxn ang="0">
                  <a:pos x="6" y="60"/>
                </a:cxn>
                <a:cxn ang="0">
                  <a:pos x="30" y="78"/>
                </a:cxn>
                <a:cxn ang="0">
                  <a:pos x="54" y="90"/>
                </a:cxn>
                <a:cxn ang="0">
                  <a:pos x="71" y="90"/>
                </a:cxn>
                <a:cxn ang="0">
                  <a:pos x="71" y="90"/>
                </a:cxn>
                <a:cxn ang="0">
                  <a:pos x="24" y="18"/>
                </a:cxn>
                <a:cxn ang="0">
                  <a:pos x="42" y="18"/>
                </a:cxn>
                <a:cxn ang="0">
                  <a:pos x="54" y="18"/>
                </a:cxn>
                <a:cxn ang="0">
                  <a:pos x="60" y="42"/>
                </a:cxn>
                <a:cxn ang="0">
                  <a:pos x="60" y="66"/>
                </a:cxn>
                <a:cxn ang="0">
                  <a:pos x="60" y="72"/>
                </a:cxn>
                <a:cxn ang="0">
                  <a:pos x="60" y="78"/>
                </a:cxn>
                <a:cxn ang="0">
                  <a:pos x="42" y="72"/>
                </a:cxn>
                <a:cxn ang="0">
                  <a:pos x="24" y="66"/>
                </a:cxn>
                <a:cxn ang="0">
                  <a:pos x="12" y="48"/>
                </a:cxn>
                <a:cxn ang="0">
                  <a:pos x="12" y="30"/>
                </a:cxn>
                <a:cxn ang="0">
                  <a:pos x="24" y="18"/>
                </a:cxn>
                <a:cxn ang="0">
                  <a:pos x="24" y="18"/>
                </a:cxn>
              </a:cxnLst>
              <a:rect l="0" t="0" r="r" b="b"/>
              <a:pathLst>
                <a:path w="71" h="90">
                  <a:moveTo>
                    <a:pt x="71" y="90"/>
                  </a:moveTo>
                  <a:lnTo>
                    <a:pt x="71" y="60"/>
                  </a:lnTo>
                  <a:lnTo>
                    <a:pt x="71" y="36"/>
                  </a:lnTo>
                  <a:lnTo>
                    <a:pt x="60" y="12"/>
                  </a:lnTo>
                  <a:lnTo>
                    <a:pt x="36" y="0"/>
                  </a:lnTo>
                  <a:lnTo>
                    <a:pt x="12" y="12"/>
                  </a:lnTo>
                  <a:lnTo>
                    <a:pt x="0" y="36"/>
                  </a:lnTo>
                  <a:lnTo>
                    <a:pt x="6" y="60"/>
                  </a:lnTo>
                  <a:lnTo>
                    <a:pt x="30" y="78"/>
                  </a:lnTo>
                  <a:lnTo>
                    <a:pt x="54" y="90"/>
                  </a:lnTo>
                  <a:lnTo>
                    <a:pt x="71" y="90"/>
                  </a:lnTo>
                  <a:lnTo>
                    <a:pt x="71" y="90"/>
                  </a:lnTo>
                  <a:close/>
                  <a:moveTo>
                    <a:pt x="24" y="18"/>
                  </a:moveTo>
                  <a:lnTo>
                    <a:pt x="42" y="18"/>
                  </a:lnTo>
                  <a:lnTo>
                    <a:pt x="54" y="18"/>
                  </a:lnTo>
                  <a:lnTo>
                    <a:pt x="60" y="42"/>
                  </a:lnTo>
                  <a:lnTo>
                    <a:pt x="60" y="66"/>
                  </a:lnTo>
                  <a:lnTo>
                    <a:pt x="60" y="72"/>
                  </a:lnTo>
                  <a:lnTo>
                    <a:pt x="60" y="78"/>
                  </a:lnTo>
                  <a:lnTo>
                    <a:pt x="42" y="72"/>
                  </a:lnTo>
                  <a:lnTo>
                    <a:pt x="24" y="66"/>
                  </a:lnTo>
                  <a:lnTo>
                    <a:pt x="12" y="48"/>
                  </a:lnTo>
                  <a:lnTo>
                    <a:pt x="12" y="30"/>
                  </a:lnTo>
                  <a:lnTo>
                    <a:pt x="24" y="18"/>
                  </a:lnTo>
                  <a:lnTo>
                    <a:pt x="24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9" name="Oval 27"/>
            <p:cNvSpPr>
              <a:spLocks noChangeArrowheads="1"/>
            </p:cNvSpPr>
            <p:nvPr/>
          </p:nvSpPr>
          <p:spPr bwMode="ltGray">
            <a:xfrm>
              <a:off x="2444" y="3838"/>
              <a:ext cx="1380" cy="389"/>
            </a:xfrm>
            <a:prstGeom prst="ellipse">
              <a:avLst/>
            </a:pr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30" name="Oval 28"/>
            <p:cNvSpPr>
              <a:spLocks noChangeArrowheads="1"/>
            </p:cNvSpPr>
            <p:nvPr/>
          </p:nvSpPr>
          <p:spPr bwMode="ltGray">
            <a:xfrm>
              <a:off x="2394" y="3834"/>
              <a:ext cx="1502" cy="288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31" name="Oval 29"/>
            <p:cNvSpPr>
              <a:spLocks noChangeArrowheads="1"/>
            </p:cNvSpPr>
            <p:nvPr/>
          </p:nvSpPr>
          <p:spPr bwMode="ltGray">
            <a:xfrm>
              <a:off x="2441" y="3860"/>
              <a:ext cx="1425" cy="22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32" name="Freeform 30"/>
            <p:cNvSpPr>
              <a:spLocks noEditPoints="1"/>
            </p:cNvSpPr>
            <p:nvPr/>
          </p:nvSpPr>
          <p:spPr bwMode="ltGray">
            <a:xfrm>
              <a:off x="3743" y="3788"/>
              <a:ext cx="90" cy="96"/>
            </a:xfrm>
            <a:custGeom>
              <a:avLst/>
              <a:gdLst/>
              <a:ahLst/>
              <a:cxnLst>
                <a:cxn ang="0">
                  <a:pos x="66" y="96"/>
                </a:cxn>
                <a:cxn ang="0">
                  <a:pos x="78" y="66"/>
                </a:cxn>
                <a:cxn ang="0">
                  <a:pos x="90" y="42"/>
                </a:cxn>
                <a:cxn ang="0">
                  <a:pos x="78" y="18"/>
                </a:cxn>
                <a:cxn ang="0">
                  <a:pos x="60" y="0"/>
                </a:cxn>
                <a:cxn ang="0">
                  <a:pos x="30" y="6"/>
                </a:cxn>
                <a:cxn ang="0">
                  <a:pos x="18" y="18"/>
                </a:cxn>
                <a:cxn ang="0">
                  <a:pos x="6" y="30"/>
                </a:cxn>
                <a:cxn ang="0">
                  <a:pos x="0" y="42"/>
                </a:cxn>
                <a:cxn ang="0">
                  <a:pos x="6" y="60"/>
                </a:cxn>
                <a:cxn ang="0">
                  <a:pos x="24" y="78"/>
                </a:cxn>
                <a:cxn ang="0">
                  <a:pos x="48" y="90"/>
                </a:cxn>
                <a:cxn ang="0">
                  <a:pos x="66" y="96"/>
                </a:cxn>
                <a:cxn ang="0">
                  <a:pos x="66" y="96"/>
                </a:cxn>
                <a:cxn ang="0">
                  <a:pos x="42" y="18"/>
                </a:cxn>
                <a:cxn ang="0">
                  <a:pos x="60" y="18"/>
                </a:cxn>
                <a:cxn ang="0">
                  <a:pos x="72" y="24"/>
                </a:cxn>
                <a:cxn ang="0">
                  <a:pos x="72" y="36"/>
                </a:cxn>
                <a:cxn ang="0">
                  <a:pos x="72" y="48"/>
                </a:cxn>
                <a:cxn ang="0">
                  <a:pos x="66" y="72"/>
                </a:cxn>
                <a:cxn ang="0">
                  <a:pos x="60" y="78"/>
                </a:cxn>
                <a:cxn ang="0">
                  <a:pos x="60" y="84"/>
                </a:cxn>
                <a:cxn ang="0">
                  <a:pos x="42" y="72"/>
                </a:cxn>
                <a:cxn ang="0">
                  <a:pos x="30" y="66"/>
                </a:cxn>
                <a:cxn ang="0">
                  <a:pos x="18" y="42"/>
                </a:cxn>
                <a:cxn ang="0">
                  <a:pos x="24" y="30"/>
                </a:cxn>
                <a:cxn ang="0">
                  <a:pos x="42" y="18"/>
                </a:cxn>
                <a:cxn ang="0">
                  <a:pos x="42" y="18"/>
                </a:cxn>
              </a:cxnLst>
              <a:rect l="0" t="0" r="r" b="b"/>
              <a:pathLst>
                <a:path w="90" h="96">
                  <a:moveTo>
                    <a:pt x="66" y="96"/>
                  </a:moveTo>
                  <a:lnTo>
                    <a:pt x="78" y="66"/>
                  </a:lnTo>
                  <a:lnTo>
                    <a:pt x="90" y="42"/>
                  </a:lnTo>
                  <a:lnTo>
                    <a:pt x="78" y="18"/>
                  </a:lnTo>
                  <a:lnTo>
                    <a:pt x="60" y="0"/>
                  </a:lnTo>
                  <a:lnTo>
                    <a:pt x="30" y="6"/>
                  </a:lnTo>
                  <a:lnTo>
                    <a:pt x="18" y="18"/>
                  </a:lnTo>
                  <a:lnTo>
                    <a:pt x="6" y="30"/>
                  </a:lnTo>
                  <a:lnTo>
                    <a:pt x="0" y="42"/>
                  </a:lnTo>
                  <a:lnTo>
                    <a:pt x="6" y="60"/>
                  </a:lnTo>
                  <a:lnTo>
                    <a:pt x="24" y="78"/>
                  </a:lnTo>
                  <a:lnTo>
                    <a:pt x="48" y="90"/>
                  </a:lnTo>
                  <a:lnTo>
                    <a:pt x="66" y="96"/>
                  </a:lnTo>
                  <a:lnTo>
                    <a:pt x="66" y="96"/>
                  </a:lnTo>
                  <a:close/>
                  <a:moveTo>
                    <a:pt x="42" y="18"/>
                  </a:moveTo>
                  <a:lnTo>
                    <a:pt x="60" y="18"/>
                  </a:lnTo>
                  <a:lnTo>
                    <a:pt x="72" y="24"/>
                  </a:lnTo>
                  <a:lnTo>
                    <a:pt x="72" y="36"/>
                  </a:lnTo>
                  <a:lnTo>
                    <a:pt x="72" y="48"/>
                  </a:lnTo>
                  <a:lnTo>
                    <a:pt x="66" y="72"/>
                  </a:lnTo>
                  <a:lnTo>
                    <a:pt x="60" y="78"/>
                  </a:lnTo>
                  <a:lnTo>
                    <a:pt x="60" y="84"/>
                  </a:lnTo>
                  <a:lnTo>
                    <a:pt x="42" y="72"/>
                  </a:lnTo>
                  <a:lnTo>
                    <a:pt x="30" y="66"/>
                  </a:lnTo>
                  <a:lnTo>
                    <a:pt x="18" y="42"/>
                  </a:lnTo>
                  <a:lnTo>
                    <a:pt x="24" y="30"/>
                  </a:lnTo>
                  <a:lnTo>
                    <a:pt x="42" y="18"/>
                  </a:lnTo>
                  <a:lnTo>
                    <a:pt x="42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33" name="Freeform 31"/>
            <p:cNvSpPr>
              <a:spLocks noEditPoints="1"/>
            </p:cNvSpPr>
            <p:nvPr/>
          </p:nvSpPr>
          <p:spPr bwMode="ltGray">
            <a:xfrm>
              <a:off x="5422" y="3603"/>
              <a:ext cx="72" cy="108"/>
            </a:xfrm>
            <a:custGeom>
              <a:avLst/>
              <a:gdLst/>
              <a:ahLst/>
              <a:cxnLst>
                <a:cxn ang="0">
                  <a:pos x="0" y="90"/>
                </a:cxn>
                <a:cxn ang="0">
                  <a:pos x="12" y="102"/>
                </a:cxn>
                <a:cxn ang="0">
                  <a:pos x="24" y="108"/>
                </a:cxn>
                <a:cxn ang="0">
                  <a:pos x="48" y="108"/>
                </a:cxn>
                <a:cxn ang="0">
                  <a:pos x="66" y="96"/>
                </a:cxn>
                <a:cxn ang="0">
                  <a:pos x="72" y="66"/>
                </a:cxn>
                <a:cxn ang="0">
                  <a:pos x="66" y="42"/>
                </a:cxn>
                <a:cxn ang="0">
                  <a:pos x="60" y="18"/>
                </a:cxn>
                <a:cxn ang="0">
                  <a:pos x="48" y="6"/>
                </a:cxn>
                <a:cxn ang="0">
                  <a:pos x="42" y="0"/>
                </a:cxn>
                <a:cxn ang="0">
                  <a:pos x="42" y="0"/>
                </a:cxn>
                <a:cxn ang="0">
                  <a:pos x="36" y="0"/>
                </a:cxn>
                <a:cxn ang="0">
                  <a:pos x="18" y="24"/>
                </a:cxn>
                <a:cxn ang="0">
                  <a:pos x="6" y="48"/>
                </a:cxn>
                <a:cxn ang="0">
                  <a:pos x="0" y="66"/>
                </a:cxn>
                <a:cxn ang="0">
                  <a:pos x="0" y="90"/>
                </a:cxn>
                <a:cxn ang="0">
                  <a:pos x="0" y="90"/>
                </a:cxn>
                <a:cxn ang="0">
                  <a:pos x="12" y="66"/>
                </a:cxn>
                <a:cxn ang="0">
                  <a:pos x="18" y="48"/>
                </a:cxn>
                <a:cxn ang="0">
                  <a:pos x="24" y="36"/>
                </a:cxn>
                <a:cxn ang="0">
                  <a:pos x="30" y="24"/>
                </a:cxn>
                <a:cxn ang="0">
                  <a:pos x="36" y="18"/>
                </a:cxn>
                <a:cxn ang="0">
                  <a:pos x="54" y="30"/>
                </a:cxn>
                <a:cxn ang="0">
                  <a:pos x="60" y="48"/>
                </a:cxn>
                <a:cxn ang="0">
                  <a:pos x="66" y="72"/>
                </a:cxn>
                <a:cxn ang="0">
                  <a:pos x="66" y="84"/>
                </a:cxn>
                <a:cxn ang="0">
                  <a:pos x="54" y="96"/>
                </a:cxn>
                <a:cxn ang="0">
                  <a:pos x="30" y="102"/>
                </a:cxn>
                <a:cxn ang="0">
                  <a:pos x="24" y="96"/>
                </a:cxn>
                <a:cxn ang="0">
                  <a:pos x="12" y="90"/>
                </a:cxn>
                <a:cxn ang="0">
                  <a:pos x="12" y="78"/>
                </a:cxn>
                <a:cxn ang="0">
                  <a:pos x="12" y="66"/>
                </a:cxn>
                <a:cxn ang="0">
                  <a:pos x="12" y="66"/>
                </a:cxn>
              </a:cxnLst>
              <a:rect l="0" t="0" r="r" b="b"/>
              <a:pathLst>
                <a:path w="72" h="108">
                  <a:moveTo>
                    <a:pt x="0" y="90"/>
                  </a:moveTo>
                  <a:lnTo>
                    <a:pt x="12" y="102"/>
                  </a:lnTo>
                  <a:lnTo>
                    <a:pt x="24" y="108"/>
                  </a:lnTo>
                  <a:lnTo>
                    <a:pt x="48" y="108"/>
                  </a:lnTo>
                  <a:lnTo>
                    <a:pt x="66" y="96"/>
                  </a:lnTo>
                  <a:lnTo>
                    <a:pt x="72" y="66"/>
                  </a:lnTo>
                  <a:lnTo>
                    <a:pt x="66" y="42"/>
                  </a:lnTo>
                  <a:lnTo>
                    <a:pt x="60" y="18"/>
                  </a:lnTo>
                  <a:lnTo>
                    <a:pt x="48" y="6"/>
                  </a:lnTo>
                  <a:lnTo>
                    <a:pt x="42" y="0"/>
                  </a:lnTo>
                  <a:lnTo>
                    <a:pt x="42" y="0"/>
                  </a:lnTo>
                  <a:lnTo>
                    <a:pt x="36" y="0"/>
                  </a:lnTo>
                  <a:lnTo>
                    <a:pt x="18" y="24"/>
                  </a:lnTo>
                  <a:lnTo>
                    <a:pt x="6" y="48"/>
                  </a:lnTo>
                  <a:lnTo>
                    <a:pt x="0" y="66"/>
                  </a:lnTo>
                  <a:lnTo>
                    <a:pt x="0" y="90"/>
                  </a:lnTo>
                  <a:lnTo>
                    <a:pt x="0" y="90"/>
                  </a:lnTo>
                  <a:close/>
                  <a:moveTo>
                    <a:pt x="12" y="66"/>
                  </a:moveTo>
                  <a:lnTo>
                    <a:pt x="18" y="48"/>
                  </a:lnTo>
                  <a:lnTo>
                    <a:pt x="24" y="36"/>
                  </a:lnTo>
                  <a:lnTo>
                    <a:pt x="30" y="24"/>
                  </a:lnTo>
                  <a:lnTo>
                    <a:pt x="36" y="18"/>
                  </a:lnTo>
                  <a:lnTo>
                    <a:pt x="54" y="30"/>
                  </a:lnTo>
                  <a:lnTo>
                    <a:pt x="60" y="48"/>
                  </a:lnTo>
                  <a:lnTo>
                    <a:pt x="66" y="72"/>
                  </a:lnTo>
                  <a:lnTo>
                    <a:pt x="66" y="84"/>
                  </a:lnTo>
                  <a:lnTo>
                    <a:pt x="54" y="96"/>
                  </a:lnTo>
                  <a:lnTo>
                    <a:pt x="30" y="102"/>
                  </a:lnTo>
                  <a:lnTo>
                    <a:pt x="24" y="96"/>
                  </a:lnTo>
                  <a:lnTo>
                    <a:pt x="12" y="90"/>
                  </a:lnTo>
                  <a:lnTo>
                    <a:pt x="12" y="78"/>
                  </a:lnTo>
                  <a:lnTo>
                    <a:pt x="12" y="66"/>
                  </a:lnTo>
                  <a:lnTo>
                    <a:pt x="12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34" name="Rectangle 32"/>
            <p:cNvSpPr>
              <a:spLocks noChangeArrowheads="1"/>
            </p:cNvSpPr>
            <p:nvPr/>
          </p:nvSpPr>
          <p:spPr bwMode="ltGray">
            <a:xfrm>
              <a:off x="4238" y="1773"/>
              <a:ext cx="173" cy="2539"/>
            </a:xfrm>
            <a:prstGeom prst="rect">
              <a:avLst/>
            </a:pr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35" name="Rectangle 33"/>
            <p:cNvSpPr>
              <a:spLocks noChangeArrowheads="1"/>
            </p:cNvSpPr>
            <p:nvPr/>
          </p:nvSpPr>
          <p:spPr bwMode="ltGray">
            <a:xfrm>
              <a:off x="4288" y="1545"/>
              <a:ext cx="76" cy="24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36" name="AutoShape 34"/>
            <p:cNvSpPr>
              <a:spLocks noChangeArrowheads="1"/>
            </p:cNvSpPr>
            <p:nvPr/>
          </p:nvSpPr>
          <p:spPr bwMode="ltGray">
            <a:xfrm>
              <a:off x="4220" y="1743"/>
              <a:ext cx="205" cy="5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37" name="Freeform 35"/>
            <p:cNvSpPr>
              <a:spLocks/>
            </p:cNvSpPr>
            <p:nvPr/>
          </p:nvSpPr>
          <p:spPr bwMode="ltGray">
            <a:xfrm>
              <a:off x="4306" y="1529"/>
              <a:ext cx="252" cy="1576"/>
            </a:xfrm>
            <a:custGeom>
              <a:avLst/>
              <a:gdLst/>
              <a:ahLst/>
              <a:cxnLst>
                <a:cxn ang="0">
                  <a:pos x="252" y="1576"/>
                </a:cxn>
                <a:cxn ang="0">
                  <a:pos x="12" y="84"/>
                </a:cxn>
                <a:cxn ang="0">
                  <a:pos x="12" y="60"/>
                </a:cxn>
                <a:cxn ang="0">
                  <a:pos x="0" y="12"/>
                </a:cxn>
                <a:cxn ang="0">
                  <a:pos x="72" y="0"/>
                </a:cxn>
                <a:cxn ang="0">
                  <a:pos x="72" y="0"/>
                </a:cxn>
                <a:cxn ang="0">
                  <a:pos x="78" y="48"/>
                </a:cxn>
                <a:cxn ang="0">
                  <a:pos x="88" y="66"/>
                </a:cxn>
              </a:cxnLst>
              <a:rect l="0" t="0" r="r" b="b"/>
              <a:pathLst>
                <a:path w="252" h="1576">
                  <a:moveTo>
                    <a:pt x="252" y="1576"/>
                  </a:moveTo>
                  <a:lnTo>
                    <a:pt x="12" y="84"/>
                  </a:lnTo>
                  <a:lnTo>
                    <a:pt x="12" y="60"/>
                  </a:lnTo>
                  <a:lnTo>
                    <a:pt x="0" y="12"/>
                  </a:lnTo>
                  <a:lnTo>
                    <a:pt x="72" y="0"/>
                  </a:lnTo>
                  <a:lnTo>
                    <a:pt x="72" y="0"/>
                  </a:lnTo>
                  <a:lnTo>
                    <a:pt x="78" y="48"/>
                  </a:lnTo>
                  <a:lnTo>
                    <a:pt x="88" y="66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38" name="Freeform 36"/>
            <p:cNvSpPr>
              <a:spLocks/>
            </p:cNvSpPr>
            <p:nvPr/>
          </p:nvSpPr>
          <p:spPr bwMode="ltGray">
            <a:xfrm>
              <a:off x="4169" y="1421"/>
              <a:ext cx="317" cy="138"/>
            </a:xfrm>
            <a:custGeom>
              <a:avLst/>
              <a:gdLst/>
              <a:ahLst/>
              <a:cxnLst>
                <a:cxn ang="0">
                  <a:pos x="161" y="0"/>
                </a:cxn>
                <a:cxn ang="0">
                  <a:pos x="227" y="6"/>
                </a:cxn>
                <a:cxn ang="0">
                  <a:pos x="275" y="36"/>
                </a:cxn>
                <a:cxn ang="0">
                  <a:pos x="304" y="78"/>
                </a:cxn>
                <a:cxn ang="0">
                  <a:pos x="316" y="138"/>
                </a:cxn>
                <a:cxn ang="0">
                  <a:pos x="0" y="138"/>
                </a:cxn>
                <a:cxn ang="0">
                  <a:pos x="11" y="78"/>
                </a:cxn>
                <a:cxn ang="0">
                  <a:pos x="47" y="36"/>
                </a:cxn>
                <a:cxn ang="0">
                  <a:pos x="95" y="6"/>
                </a:cxn>
                <a:cxn ang="0">
                  <a:pos x="161" y="0"/>
                </a:cxn>
                <a:cxn ang="0">
                  <a:pos x="161" y="0"/>
                </a:cxn>
              </a:cxnLst>
              <a:rect l="0" t="0" r="r" b="b"/>
              <a:pathLst>
                <a:path w="316" h="138">
                  <a:moveTo>
                    <a:pt x="161" y="0"/>
                  </a:moveTo>
                  <a:lnTo>
                    <a:pt x="227" y="6"/>
                  </a:lnTo>
                  <a:lnTo>
                    <a:pt x="275" y="36"/>
                  </a:lnTo>
                  <a:lnTo>
                    <a:pt x="304" y="78"/>
                  </a:lnTo>
                  <a:lnTo>
                    <a:pt x="316" y="138"/>
                  </a:lnTo>
                  <a:lnTo>
                    <a:pt x="0" y="138"/>
                  </a:lnTo>
                  <a:lnTo>
                    <a:pt x="11" y="78"/>
                  </a:lnTo>
                  <a:lnTo>
                    <a:pt x="47" y="36"/>
                  </a:lnTo>
                  <a:lnTo>
                    <a:pt x="95" y="6"/>
                  </a:lnTo>
                  <a:lnTo>
                    <a:pt x="161" y="0"/>
                  </a:lnTo>
                  <a:lnTo>
                    <a:pt x="161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</p:grpSp>
      <p:sp>
        <p:nvSpPr>
          <p:cNvPr id="117799" name="Rectangle 39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117800" name="Rectangle 40"/>
          <p:cNvSpPr>
            <a:spLocks noGrp="1" noChangeArrowheads="1"/>
          </p:cNvSpPr>
          <p:nvPr>
            <p:ph type="ctrTitle"/>
          </p:nvPr>
        </p:nvSpPr>
        <p:spPr>
          <a:xfrm>
            <a:off x="685800" y="1768475"/>
            <a:ext cx="7772400" cy="1736725"/>
          </a:xfrm>
        </p:spPr>
        <p:txBody>
          <a:bodyPr anchor="b" anchorCtr="1"/>
          <a:lstStyle>
            <a:lvl1pPr>
              <a:defRPr sz="54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9" name="Rectangle 3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0" name="Rectangle 3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1" name="Rectangle 41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A3E874-86AE-47D0-9A8C-157A73C29E4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A9C61B-71B8-4D44-BBC8-08CA702F7EB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0EB376-A50F-4C31-9483-B411D14A323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89BC3A-4353-4C0D-98D7-DF712972776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E40C8D-1148-4EFE-B6C1-D845EFB6965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80050E-1FCC-4DB3-82D3-041054738DF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2A3629-8C25-463B-8287-1E1E4FDFCC9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188DC8-850C-48D8-A980-32CCF577769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CD1486-E65B-490F-9661-024BEBE5ACC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0B5BB2-892C-405C-8FB1-F8AB7235391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23D914-75DD-48D3-BD2D-22F83E0F557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2"/>
            </a:gs>
            <a:gs pos="50000">
              <a:schemeClr val="bg1"/>
            </a:gs>
            <a:gs pos="100000">
              <a:schemeClr val="bg2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3800475" y="1789113"/>
            <a:ext cx="5340350" cy="5056187"/>
            <a:chOff x="2394" y="1127"/>
            <a:chExt cx="3364" cy="3185"/>
          </a:xfrm>
        </p:grpSpPr>
        <p:sp>
          <p:nvSpPr>
            <p:cNvPr id="116739" name="Rectangle 3"/>
            <p:cNvSpPr>
              <a:spLocks noChangeArrowheads="1"/>
            </p:cNvSpPr>
            <p:nvPr userDrawn="1"/>
          </p:nvSpPr>
          <p:spPr bwMode="ltGray">
            <a:xfrm>
              <a:off x="4230" y="1365"/>
              <a:ext cx="197" cy="102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16740" name="Oval 4"/>
            <p:cNvSpPr>
              <a:spLocks noChangeArrowheads="1"/>
            </p:cNvSpPr>
            <p:nvPr userDrawn="1"/>
          </p:nvSpPr>
          <p:spPr bwMode="ltGray">
            <a:xfrm>
              <a:off x="4299" y="1185"/>
              <a:ext cx="47" cy="47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16741" name="Rectangle 5"/>
            <p:cNvSpPr>
              <a:spLocks noChangeArrowheads="1"/>
            </p:cNvSpPr>
            <p:nvPr userDrawn="1"/>
          </p:nvSpPr>
          <p:spPr bwMode="ltGray">
            <a:xfrm rot="995337">
              <a:off x="5205" y="1495"/>
              <a:ext cx="6" cy="207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16742" name="Freeform 6"/>
            <p:cNvSpPr>
              <a:spLocks noEditPoints="1"/>
            </p:cNvSpPr>
            <p:nvPr userDrawn="1"/>
          </p:nvSpPr>
          <p:spPr bwMode="ltGray">
            <a:xfrm>
              <a:off x="4871" y="3508"/>
              <a:ext cx="66" cy="96"/>
            </a:xfrm>
            <a:custGeom>
              <a:avLst/>
              <a:gdLst/>
              <a:ahLst/>
              <a:cxnLst>
                <a:cxn ang="0">
                  <a:pos x="18" y="96"/>
                </a:cxn>
                <a:cxn ang="0">
                  <a:pos x="42" y="78"/>
                </a:cxn>
                <a:cxn ang="0">
                  <a:pos x="60" y="60"/>
                </a:cxn>
                <a:cxn ang="0">
                  <a:pos x="66" y="36"/>
                </a:cxn>
                <a:cxn ang="0">
                  <a:pos x="60" y="12"/>
                </a:cxn>
                <a:cxn ang="0">
                  <a:pos x="36" y="0"/>
                </a:cxn>
                <a:cxn ang="0">
                  <a:pos x="24" y="6"/>
                </a:cxn>
                <a:cxn ang="0">
                  <a:pos x="12" y="12"/>
                </a:cxn>
                <a:cxn ang="0">
                  <a:pos x="0" y="36"/>
                </a:cxn>
                <a:cxn ang="0">
                  <a:pos x="0" y="60"/>
                </a:cxn>
                <a:cxn ang="0">
                  <a:pos x="12" y="84"/>
                </a:cxn>
                <a:cxn ang="0">
                  <a:pos x="18" y="96"/>
                </a:cxn>
                <a:cxn ang="0">
                  <a:pos x="18" y="96"/>
                </a:cxn>
                <a:cxn ang="0">
                  <a:pos x="42" y="18"/>
                </a:cxn>
                <a:cxn ang="0">
                  <a:pos x="54" y="24"/>
                </a:cxn>
                <a:cxn ang="0">
                  <a:pos x="60" y="36"/>
                </a:cxn>
                <a:cxn ang="0">
                  <a:pos x="60" y="48"/>
                </a:cxn>
                <a:cxn ang="0">
                  <a:pos x="54" y="54"/>
                </a:cxn>
                <a:cxn ang="0">
                  <a:pos x="36" y="72"/>
                </a:cxn>
                <a:cxn ang="0">
                  <a:pos x="24" y="78"/>
                </a:cxn>
                <a:cxn ang="0">
                  <a:pos x="24" y="78"/>
                </a:cxn>
                <a:cxn ang="0">
                  <a:pos x="12" y="48"/>
                </a:cxn>
                <a:cxn ang="0">
                  <a:pos x="18" y="24"/>
                </a:cxn>
                <a:cxn ang="0">
                  <a:pos x="30" y="18"/>
                </a:cxn>
                <a:cxn ang="0">
                  <a:pos x="42" y="18"/>
                </a:cxn>
                <a:cxn ang="0">
                  <a:pos x="42" y="18"/>
                </a:cxn>
              </a:cxnLst>
              <a:rect l="0" t="0" r="r" b="b"/>
              <a:pathLst>
                <a:path w="66" h="96">
                  <a:moveTo>
                    <a:pt x="18" y="96"/>
                  </a:moveTo>
                  <a:lnTo>
                    <a:pt x="42" y="78"/>
                  </a:lnTo>
                  <a:lnTo>
                    <a:pt x="60" y="60"/>
                  </a:lnTo>
                  <a:lnTo>
                    <a:pt x="66" y="36"/>
                  </a:lnTo>
                  <a:lnTo>
                    <a:pt x="60" y="12"/>
                  </a:lnTo>
                  <a:lnTo>
                    <a:pt x="36" y="0"/>
                  </a:lnTo>
                  <a:lnTo>
                    <a:pt x="24" y="6"/>
                  </a:lnTo>
                  <a:lnTo>
                    <a:pt x="12" y="12"/>
                  </a:lnTo>
                  <a:lnTo>
                    <a:pt x="0" y="36"/>
                  </a:lnTo>
                  <a:lnTo>
                    <a:pt x="0" y="60"/>
                  </a:lnTo>
                  <a:lnTo>
                    <a:pt x="12" y="84"/>
                  </a:lnTo>
                  <a:lnTo>
                    <a:pt x="18" y="96"/>
                  </a:lnTo>
                  <a:lnTo>
                    <a:pt x="18" y="96"/>
                  </a:lnTo>
                  <a:close/>
                  <a:moveTo>
                    <a:pt x="42" y="18"/>
                  </a:moveTo>
                  <a:lnTo>
                    <a:pt x="54" y="24"/>
                  </a:lnTo>
                  <a:lnTo>
                    <a:pt x="60" y="36"/>
                  </a:lnTo>
                  <a:lnTo>
                    <a:pt x="60" y="48"/>
                  </a:lnTo>
                  <a:lnTo>
                    <a:pt x="54" y="54"/>
                  </a:lnTo>
                  <a:lnTo>
                    <a:pt x="36" y="72"/>
                  </a:lnTo>
                  <a:lnTo>
                    <a:pt x="24" y="78"/>
                  </a:lnTo>
                  <a:lnTo>
                    <a:pt x="24" y="78"/>
                  </a:lnTo>
                  <a:lnTo>
                    <a:pt x="12" y="48"/>
                  </a:lnTo>
                  <a:lnTo>
                    <a:pt x="18" y="24"/>
                  </a:lnTo>
                  <a:lnTo>
                    <a:pt x="30" y="18"/>
                  </a:lnTo>
                  <a:lnTo>
                    <a:pt x="42" y="18"/>
                  </a:lnTo>
                  <a:lnTo>
                    <a:pt x="42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16743" name="Rectangle 7"/>
            <p:cNvSpPr>
              <a:spLocks noChangeArrowheads="1"/>
            </p:cNvSpPr>
            <p:nvPr userDrawn="1"/>
          </p:nvSpPr>
          <p:spPr bwMode="ltGray">
            <a:xfrm rot="91736">
              <a:off x="5487" y="1535"/>
              <a:ext cx="6" cy="1998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16744" name="Rectangle 8"/>
            <p:cNvSpPr>
              <a:spLocks noChangeArrowheads="1"/>
            </p:cNvSpPr>
            <p:nvPr userDrawn="1"/>
          </p:nvSpPr>
          <p:spPr bwMode="ltGray">
            <a:xfrm rot="-926223">
              <a:off x="5640" y="1521"/>
              <a:ext cx="6" cy="881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16745" name="Rectangle 9"/>
            <p:cNvSpPr>
              <a:spLocks noChangeArrowheads="1"/>
            </p:cNvSpPr>
            <p:nvPr userDrawn="1"/>
          </p:nvSpPr>
          <p:spPr bwMode="ltGray">
            <a:xfrm rot="-1140313">
              <a:off x="3444" y="1816"/>
              <a:ext cx="6" cy="203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16746" name="Rectangle 10"/>
            <p:cNvSpPr>
              <a:spLocks noChangeArrowheads="1"/>
            </p:cNvSpPr>
            <p:nvPr userDrawn="1"/>
          </p:nvSpPr>
          <p:spPr bwMode="ltGray">
            <a:xfrm rot="1114412">
              <a:off x="2757" y="1821"/>
              <a:ext cx="6" cy="2119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16747" name="Rectangle 11"/>
            <p:cNvSpPr>
              <a:spLocks noChangeArrowheads="1"/>
            </p:cNvSpPr>
            <p:nvPr userDrawn="1"/>
          </p:nvSpPr>
          <p:spPr bwMode="ltGray">
            <a:xfrm rot="254676">
              <a:off x="3035" y="1870"/>
              <a:ext cx="6" cy="1906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16748" name="Freeform 12"/>
            <p:cNvSpPr>
              <a:spLocks/>
            </p:cNvSpPr>
            <p:nvPr userDrawn="1"/>
          </p:nvSpPr>
          <p:spPr bwMode="ltGray">
            <a:xfrm>
              <a:off x="4007" y="3021"/>
              <a:ext cx="623" cy="156"/>
            </a:xfrm>
            <a:custGeom>
              <a:avLst/>
              <a:gdLst/>
              <a:ahLst/>
              <a:cxnLst>
                <a:cxn ang="0">
                  <a:pos x="6" y="18"/>
                </a:cxn>
                <a:cxn ang="0">
                  <a:pos x="162" y="36"/>
                </a:cxn>
                <a:cxn ang="0">
                  <a:pos x="251" y="36"/>
                </a:cxn>
                <a:cxn ang="0">
                  <a:pos x="354" y="30"/>
                </a:cxn>
                <a:cxn ang="0">
                  <a:pos x="473" y="18"/>
                </a:cxn>
                <a:cxn ang="0">
                  <a:pos x="611" y="0"/>
                </a:cxn>
                <a:cxn ang="0">
                  <a:pos x="623" y="114"/>
                </a:cxn>
                <a:cxn ang="0">
                  <a:pos x="497" y="138"/>
                </a:cxn>
                <a:cxn ang="0">
                  <a:pos x="414" y="150"/>
                </a:cxn>
                <a:cxn ang="0">
                  <a:pos x="318" y="156"/>
                </a:cxn>
                <a:cxn ang="0">
                  <a:pos x="215" y="156"/>
                </a:cxn>
                <a:cxn ang="0">
                  <a:pos x="108" y="150"/>
                </a:cxn>
                <a:cxn ang="0">
                  <a:pos x="0" y="132"/>
                </a:cxn>
                <a:cxn ang="0">
                  <a:pos x="6" y="18"/>
                </a:cxn>
                <a:cxn ang="0">
                  <a:pos x="6" y="18"/>
                </a:cxn>
              </a:cxnLst>
              <a:rect l="0" t="0" r="r" b="b"/>
              <a:pathLst>
                <a:path w="623" h="156">
                  <a:moveTo>
                    <a:pt x="6" y="18"/>
                  </a:moveTo>
                  <a:lnTo>
                    <a:pt x="162" y="36"/>
                  </a:lnTo>
                  <a:lnTo>
                    <a:pt x="251" y="36"/>
                  </a:lnTo>
                  <a:lnTo>
                    <a:pt x="354" y="30"/>
                  </a:lnTo>
                  <a:lnTo>
                    <a:pt x="473" y="18"/>
                  </a:lnTo>
                  <a:lnTo>
                    <a:pt x="611" y="0"/>
                  </a:lnTo>
                  <a:lnTo>
                    <a:pt x="623" y="114"/>
                  </a:lnTo>
                  <a:lnTo>
                    <a:pt x="497" y="138"/>
                  </a:lnTo>
                  <a:lnTo>
                    <a:pt x="414" y="150"/>
                  </a:lnTo>
                  <a:lnTo>
                    <a:pt x="318" y="156"/>
                  </a:lnTo>
                  <a:lnTo>
                    <a:pt x="215" y="156"/>
                  </a:lnTo>
                  <a:lnTo>
                    <a:pt x="108" y="150"/>
                  </a:lnTo>
                  <a:lnTo>
                    <a:pt x="0" y="132"/>
                  </a:lnTo>
                  <a:lnTo>
                    <a:pt x="6" y="18"/>
                  </a:lnTo>
                  <a:lnTo>
                    <a:pt x="6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16749" name="Freeform 13"/>
            <p:cNvSpPr>
              <a:spLocks/>
            </p:cNvSpPr>
            <p:nvPr userDrawn="1"/>
          </p:nvSpPr>
          <p:spPr bwMode="ltGray">
            <a:xfrm>
              <a:off x="4762" y="3591"/>
              <a:ext cx="996" cy="126"/>
            </a:xfrm>
            <a:custGeom>
              <a:avLst/>
              <a:gdLst/>
              <a:ahLst/>
              <a:cxnLst>
                <a:cxn ang="0">
                  <a:pos x="754" y="6"/>
                </a:cxn>
                <a:cxn ang="0">
                  <a:pos x="652" y="6"/>
                </a:cxn>
                <a:cxn ang="0">
                  <a:pos x="563" y="6"/>
                </a:cxn>
                <a:cxn ang="0">
                  <a:pos x="479" y="6"/>
                </a:cxn>
                <a:cxn ang="0">
                  <a:pos x="401" y="6"/>
                </a:cxn>
                <a:cxn ang="0">
                  <a:pos x="335" y="0"/>
                </a:cxn>
                <a:cxn ang="0">
                  <a:pos x="276" y="0"/>
                </a:cxn>
                <a:cxn ang="0">
                  <a:pos x="222" y="0"/>
                </a:cxn>
                <a:cxn ang="0">
                  <a:pos x="180" y="6"/>
                </a:cxn>
                <a:cxn ang="0">
                  <a:pos x="138" y="6"/>
                </a:cxn>
                <a:cxn ang="0">
                  <a:pos x="108" y="6"/>
                </a:cxn>
                <a:cxn ang="0">
                  <a:pos x="54" y="6"/>
                </a:cxn>
                <a:cxn ang="0">
                  <a:pos x="24" y="12"/>
                </a:cxn>
                <a:cxn ang="0">
                  <a:pos x="6" y="18"/>
                </a:cxn>
                <a:cxn ang="0">
                  <a:pos x="0" y="24"/>
                </a:cxn>
                <a:cxn ang="0">
                  <a:pos x="12" y="42"/>
                </a:cxn>
                <a:cxn ang="0">
                  <a:pos x="18" y="48"/>
                </a:cxn>
                <a:cxn ang="0">
                  <a:pos x="30" y="54"/>
                </a:cxn>
                <a:cxn ang="0">
                  <a:pos x="60" y="60"/>
                </a:cxn>
                <a:cxn ang="0">
                  <a:pos x="90" y="72"/>
                </a:cxn>
                <a:cxn ang="0">
                  <a:pos x="144" y="84"/>
                </a:cxn>
                <a:cxn ang="0">
                  <a:pos x="210" y="90"/>
                </a:cxn>
                <a:cxn ang="0">
                  <a:pos x="293" y="102"/>
                </a:cxn>
                <a:cxn ang="0">
                  <a:pos x="389" y="108"/>
                </a:cxn>
                <a:cxn ang="0">
                  <a:pos x="503" y="120"/>
                </a:cxn>
                <a:cxn ang="0">
                  <a:pos x="622" y="120"/>
                </a:cxn>
                <a:cxn ang="0">
                  <a:pos x="754" y="126"/>
                </a:cxn>
                <a:cxn ang="0">
                  <a:pos x="873" y="126"/>
                </a:cxn>
                <a:cxn ang="0">
                  <a:pos x="993" y="126"/>
                </a:cxn>
                <a:cxn ang="0">
                  <a:pos x="993" y="12"/>
                </a:cxn>
                <a:cxn ang="0">
                  <a:pos x="879" y="12"/>
                </a:cxn>
                <a:cxn ang="0">
                  <a:pos x="754" y="6"/>
                </a:cxn>
                <a:cxn ang="0">
                  <a:pos x="754" y="6"/>
                </a:cxn>
              </a:cxnLst>
              <a:rect l="0" t="0" r="r" b="b"/>
              <a:pathLst>
                <a:path w="993" h="126">
                  <a:moveTo>
                    <a:pt x="754" y="6"/>
                  </a:moveTo>
                  <a:lnTo>
                    <a:pt x="652" y="6"/>
                  </a:lnTo>
                  <a:lnTo>
                    <a:pt x="563" y="6"/>
                  </a:lnTo>
                  <a:lnTo>
                    <a:pt x="479" y="6"/>
                  </a:lnTo>
                  <a:lnTo>
                    <a:pt x="401" y="6"/>
                  </a:lnTo>
                  <a:lnTo>
                    <a:pt x="335" y="0"/>
                  </a:lnTo>
                  <a:lnTo>
                    <a:pt x="276" y="0"/>
                  </a:lnTo>
                  <a:lnTo>
                    <a:pt x="222" y="0"/>
                  </a:lnTo>
                  <a:lnTo>
                    <a:pt x="180" y="6"/>
                  </a:lnTo>
                  <a:lnTo>
                    <a:pt x="138" y="6"/>
                  </a:lnTo>
                  <a:lnTo>
                    <a:pt x="108" y="6"/>
                  </a:lnTo>
                  <a:lnTo>
                    <a:pt x="54" y="6"/>
                  </a:lnTo>
                  <a:lnTo>
                    <a:pt x="24" y="12"/>
                  </a:lnTo>
                  <a:lnTo>
                    <a:pt x="6" y="18"/>
                  </a:lnTo>
                  <a:lnTo>
                    <a:pt x="0" y="24"/>
                  </a:lnTo>
                  <a:lnTo>
                    <a:pt x="12" y="42"/>
                  </a:lnTo>
                  <a:lnTo>
                    <a:pt x="18" y="48"/>
                  </a:lnTo>
                  <a:lnTo>
                    <a:pt x="30" y="54"/>
                  </a:lnTo>
                  <a:lnTo>
                    <a:pt x="60" y="60"/>
                  </a:lnTo>
                  <a:lnTo>
                    <a:pt x="90" y="72"/>
                  </a:lnTo>
                  <a:lnTo>
                    <a:pt x="144" y="84"/>
                  </a:lnTo>
                  <a:lnTo>
                    <a:pt x="210" y="90"/>
                  </a:lnTo>
                  <a:lnTo>
                    <a:pt x="293" y="102"/>
                  </a:lnTo>
                  <a:lnTo>
                    <a:pt x="389" y="108"/>
                  </a:lnTo>
                  <a:lnTo>
                    <a:pt x="503" y="120"/>
                  </a:lnTo>
                  <a:lnTo>
                    <a:pt x="622" y="120"/>
                  </a:lnTo>
                  <a:lnTo>
                    <a:pt x="754" y="126"/>
                  </a:lnTo>
                  <a:lnTo>
                    <a:pt x="873" y="126"/>
                  </a:lnTo>
                  <a:lnTo>
                    <a:pt x="993" y="126"/>
                  </a:lnTo>
                  <a:lnTo>
                    <a:pt x="993" y="12"/>
                  </a:lnTo>
                  <a:lnTo>
                    <a:pt x="879" y="12"/>
                  </a:lnTo>
                  <a:lnTo>
                    <a:pt x="754" y="6"/>
                  </a:lnTo>
                  <a:lnTo>
                    <a:pt x="754" y="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16750" name="Freeform 14"/>
            <p:cNvSpPr>
              <a:spLocks/>
            </p:cNvSpPr>
            <p:nvPr userDrawn="1"/>
          </p:nvSpPr>
          <p:spPr bwMode="ltGray">
            <a:xfrm>
              <a:off x="4786" y="3645"/>
              <a:ext cx="972" cy="24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4" y="54"/>
                </a:cxn>
                <a:cxn ang="0">
                  <a:pos x="66" y="96"/>
                </a:cxn>
                <a:cxn ang="0">
                  <a:pos x="120" y="137"/>
                </a:cxn>
                <a:cxn ang="0">
                  <a:pos x="198" y="173"/>
                </a:cxn>
                <a:cxn ang="0">
                  <a:pos x="293" y="203"/>
                </a:cxn>
                <a:cxn ang="0">
                  <a:pos x="353" y="215"/>
                </a:cxn>
                <a:cxn ang="0">
                  <a:pos x="413" y="227"/>
                </a:cxn>
                <a:cxn ang="0">
                  <a:pos x="479" y="233"/>
                </a:cxn>
                <a:cxn ang="0">
                  <a:pos x="556" y="239"/>
                </a:cxn>
                <a:cxn ang="0">
                  <a:pos x="634" y="245"/>
                </a:cxn>
                <a:cxn ang="0">
                  <a:pos x="724" y="245"/>
                </a:cxn>
                <a:cxn ang="0">
                  <a:pos x="855" y="245"/>
                </a:cxn>
                <a:cxn ang="0">
                  <a:pos x="969" y="239"/>
                </a:cxn>
                <a:cxn ang="0">
                  <a:pos x="969" y="60"/>
                </a:cxn>
                <a:cxn ang="0">
                  <a:pos x="700" y="60"/>
                </a:cxn>
                <a:cxn ang="0">
                  <a:pos x="503" y="54"/>
                </a:cxn>
                <a:cxn ang="0">
                  <a:pos x="317" y="42"/>
                </a:cxn>
                <a:cxn ang="0">
                  <a:pos x="150" y="24"/>
                </a:cxn>
                <a:cxn ang="0">
                  <a:pos x="72" y="12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969" h="245">
                  <a:moveTo>
                    <a:pt x="0" y="0"/>
                  </a:moveTo>
                  <a:lnTo>
                    <a:pt x="24" y="54"/>
                  </a:lnTo>
                  <a:lnTo>
                    <a:pt x="66" y="96"/>
                  </a:lnTo>
                  <a:lnTo>
                    <a:pt x="120" y="137"/>
                  </a:lnTo>
                  <a:lnTo>
                    <a:pt x="198" y="173"/>
                  </a:lnTo>
                  <a:lnTo>
                    <a:pt x="293" y="203"/>
                  </a:lnTo>
                  <a:lnTo>
                    <a:pt x="353" y="215"/>
                  </a:lnTo>
                  <a:lnTo>
                    <a:pt x="413" y="227"/>
                  </a:lnTo>
                  <a:lnTo>
                    <a:pt x="479" y="233"/>
                  </a:lnTo>
                  <a:lnTo>
                    <a:pt x="556" y="239"/>
                  </a:lnTo>
                  <a:lnTo>
                    <a:pt x="634" y="245"/>
                  </a:lnTo>
                  <a:lnTo>
                    <a:pt x="724" y="245"/>
                  </a:lnTo>
                  <a:lnTo>
                    <a:pt x="855" y="245"/>
                  </a:lnTo>
                  <a:lnTo>
                    <a:pt x="969" y="239"/>
                  </a:lnTo>
                  <a:lnTo>
                    <a:pt x="969" y="60"/>
                  </a:lnTo>
                  <a:lnTo>
                    <a:pt x="700" y="60"/>
                  </a:lnTo>
                  <a:lnTo>
                    <a:pt x="503" y="54"/>
                  </a:lnTo>
                  <a:lnTo>
                    <a:pt x="317" y="42"/>
                  </a:lnTo>
                  <a:lnTo>
                    <a:pt x="150" y="24"/>
                  </a:lnTo>
                  <a:lnTo>
                    <a:pt x="72" y="1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16751" name="Freeform 15"/>
            <p:cNvSpPr>
              <a:spLocks/>
            </p:cNvSpPr>
            <p:nvPr userDrawn="1"/>
          </p:nvSpPr>
          <p:spPr bwMode="ltGray">
            <a:xfrm>
              <a:off x="4804" y="3591"/>
              <a:ext cx="954" cy="90"/>
            </a:xfrm>
            <a:custGeom>
              <a:avLst/>
              <a:gdLst/>
              <a:ahLst/>
              <a:cxnLst>
                <a:cxn ang="0">
                  <a:pos x="700" y="0"/>
                </a:cxn>
                <a:cxn ang="0">
                  <a:pos x="598" y="0"/>
                </a:cxn>
                <a:cxn ang="0">
                  <a:pos x="515" y="0"/>
                </a:cxn>
                <a:cxn ang="0">
                  <a:pos x="431" y="0"/>
                </a:cxn>
                <a:cxn ang="0">
                  <a:pos x="365" y="0"/>
                </a:cxn>
                <a:cxn ang="0">
                  <a:pos x="299" y="0"/>
                </a:cxn>
                <a:cxn ang="0">
                  <a:pos x="245" y="0"/>
                </a:cxn>
                <a:cxn ang="0">
                  <a:pos x="198" y="0"/>
                </a:cxn>
                <a:cxn ang="0">
                  <a:pos x="162" y="0"/>
                </a:cxn>
                <a:cxn ang="0">
                  <a:pos x="126" y="6"/>
                </a:cxn>
                <a:cxn ang="0">
                  <a:pos x="96" y="6"/>
                </a:cxn>
                <a:cxn ang="0">
                  <a:pos x="54" y="12"/>
                </a:cxn>
                <a:cxn ang="0">
                  <a:pos x="30" y="12"/>
                </a:cxn>
                <a:cxn ang="0">
                  <a:pos x="12" y="18"/>
                </a:cxn>
                <a:cxn ang="0">
                  <a:pos x="6" y="18"/>
                </a:cxn>
                <a:cxn ang="0">
                  <a:pos x="0" y="24"/>
                </a:cxn>
                <a:cxn ang="0">
                  <a:pos x="6" y="30"/>
                </a:cxn>
                <a:cxn ang="0">
                  <a:pos x="24" y="36"/>
                </a:cxn>
                <a:cxn ang="0">
                  <a:pos x="54" y="42"/>
                </a:cxn>
                <a:cxn ang="0">
                  <a:pos x="102" y="54"/>
                </a:cxn>
                <a:cxn ang="0">
                  <a:pos x="168" y="60"/>
                </a:cxn>
                <a:cxn ang="0">
                  <a:pos x="251" y="66"/>
                </a:cxn>
                <a:cxn ang="0">
                  <a:pos x="341" y="78"/>
                </a:cxn>
                <a:cxn ang="0">
                  <a:pos x="449" y="84"/>
                </a:cxn>
                <a:cxn ang="0">
                  <a:pos x="568" y="84"/>
                </a:cxn>
                <a:cxn ang="0">
                  <a:pos x="694" y="90"/>
                </a:cxn>
                <a:cxn ang="0">
                  <a:pos x="825" y="90"/>
                </a:cxn>
                <a:cxn ang="0">
                  <a:pos x="951" y="90"/>
                </a:cxn>
                <a:cxn ang="0">
                  <a:pos x="951" y="6"/>
                </a:cxn>
                <a:cxn ang="0">
                  <a:pos x="831" y="6"/>
                </a:cxn>
                <a:cxn ang="0">
                  <a:pos x="772" y="6"/>
                </a:cxn>
                <a:cxn ang="0">
                  <a:pos x="700" y="0"/>
                </a:cxn>
                <a:cxn ang="0">
                  <a:pos x="700" y="0"/>
                </a:cxn>
              </a:cxnLst>
              <a:rect l="0" t="0" r="r" b="b"/>
              <a:pathLst>
                <a:path w="951" h="90">
                  <a:moveTo>
                    <a:pt x="700" y="0"/>
                  </a:moveTo>
                  <a:lnTo>
                    <a:pt x="598" y="0"/>
                  </a:lnTo>
                  <a:lnTo>
                    <a:pt x="515" y="0"/>
                  </a:lnTo>
                  <a:lnTo>
                    <a:pt x="431" y="0"/>
                  </a:lnTo>
                  <a:lnTo>
                    <a:pt x="365" y="0"/>
                  </a:lnTo>
                  <a:lnTo>
                    <a:pt x="299" y="0"/>
                  </a:lnTo>
                  <a:lnTo>
                    <a:pt x="245" y="0"/>
                  </a:lnTo>
                  <a:lnTo>
                    <a:pt x="198" y="0"/>
                  </a:lnTo>
                  <a:lnTo>
                    <a:pt x="162" y="0"/>
                  </a:lnTo>
                  <a:lnTo>
                    <a:pt x="126" y="6"/>
                  </a:lnTo>
                  <a:lnTo>
                    <a:pt x="96" y="6"/>
                  </a:lnTo>
                  <a:lnTo>
                    <a:pt x="54" y="12"/>
                  </a:lnTo>
                  <a:lnTo>
                    <a:pt x="30" y="12"/>
                  </a:lnTo>
                  <a:lnTo>
                    <a:pt x="12" y="18"/>
                  </a:lnTo>
                  <a:lnTo>
                    <a:pt x="6" y="18"/>
                  </a:lnTo>
                  <a:lnTo>
                    <a:pt x="0" y="24"/>
                  </a:lnTo>
                  <a:lnTo>
                    <a:pt x="6" y="30"/>
                  </a:lnTo>
                  <a:lnTo>
                    <a:pt x="24" y="36"/>
                  </a:lnTo>
                  <a:lnTo>
                    <a:pt x="54" y="42"/>
                  </a:lnTo>
                  <a:lnTo>
                    <a:pt x="102" y="54"/>
                  </a:lnTo>
                  <a:lnTo>
                    <a:pt x="168" y="60"/>
                  </a:lnTo>
                  <a:lnTo>
                    <a:pt x="251" y="66"/>
                  </a:lnTo>
                  <a:lnTo>
                    <a:pt x="341" y="78"/>
                  </a:lnTo>
                  <a:lnTo>
                    <a:pt x="449" y="84"/>
                  </a:lnTo>
                  <a:lnTo>
                    <a:pt x="568" y="84"/>
                  </a:lnTo>
                  <a:lnTo>
                    <a:pt x="694" y="90"/>
                  </a:lnTo>
                  <a:lnTo>
                    <a:pt x="825" y="90"/>
                  </a:lnTo>
                  <a:lnTo>
                    <a:pt x="951" y="90"/>
                  </a:lnTo>
                  <a:lnTo>
                    <a:pt x="951" y="6"/>
                  </a:lnTo>
                  <a:lnTo>
                    <a:pt x="831" y="6"/>
                  </a:lnTo>
                  <a:lnTo>
                    <a:pt x="772" y="6"/>
                  </a:lnTo>
                  <a:lnTo>
                    <a:pt x="700" y="0"/>
                  </a:lnTo>
                  <a:lnTo>
                    <a:pt x="70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16752" name="Freeform 16"/>
            <p:cNvSpPr>
              <a:spLocks/>
            </p:cNvSpPr>
            <p:nvPr userDrawn="1"/>
          </p:nvSpPr>
          <p:spPr bwMode="ltGray">
            <a:xfrm>
              <a:off x="3059" y="1541"/>
              <a:ext cx="102" cy="155"/>
            </a:xfrm>
            <a:custGeom>
              <a:avLst/>
              <a:gdLst/>
              <a:ahLst/>
              <a:cxnLst>
                <a:cxn ang="0">
                  <a:pos x="102" y="0"/>
                </a:cxn>
                <a:cxn ang="0">
                  <a:pos x="0" y="12"/>
                </a:cxn>
                <a:cxn ang="0">
                  <a:pos x="30" y="72"/>
                </a:cxn>
                <a:cxn ang="0">
                  <a:pos x="30" y="155"/>
                </a:cxn>
                <a:cxn ang="0">
                  <a:pos x="72" y="155"/>
                </a:cxn>
                <a:cxn ang="0">
                  <a:pos x="72" y="66"/>
                </a:cxn>
                <a:cxn ang="0">
                  <a:pos x="102" y="0"/>
                </a:cxn>
                <a:cxn ang="0">
                  <a:pos x="102" y="0"/>
                </a:cxn>
              </a:cxnLst>
              <a:rect l="0" t="0" r="r" b="b"/>
              <a:pathLst>
                <a:path w="102" h="155">
                  <a:moveTo>
                    <a:pt x="102" y="0"/>
                  </a:moveTo>
                  <a:lnTo>
                    <a:pt x="0" y="12"/>
                  </a:lnTo>
                  <a:lnTo>
                    <a:pt x="30" y="72"/>
                  </a:lnTo>
                  <a:lnTo>
                    <a:pt x="30" y="155"/>
                  </a:lnTo>
                  <a:lnTo>
                    <a:pt x="72" y="155"/>
                  </a:lnTo>
                  <a:lnTo>
                    <a:pt x="72" y="66"/>
                  </a:lnTo>
                  <a:lnTo>
                    <a:pt x="102" y="0"/>
                  </a:lnTo>
                  <a:lnTo>
                    <a:pt x="102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16753" name="Freeform 17"/>
            <p:cNvSpPr>
              <a:spLocks noEditPoints="1"/>
            </p:cNvSpPr>
            <p:nvPr userDrawn="1"/>
          </p:nvSpPr>
          <p:spPr bwMode="ltGray">
            <a:xfrm>
              <a:off x="3059" y="1690"/>
              <a:ext cx="90" cy="96"/>
            </a:xfrm>
            <a:custGeom>
              <a:avLst/>
              <a:gdLst/>
              <a:ahLst/>
              <a:cxnLst>
                <a:cxn ang="0">
                  <a:pos x="48" y="96"/>
                </a:cxn>
                <a:cxn ang="0">
                  <a:pos x="72" y="72"/>
                </a:cxn>
                <a:cxn ang="0">
                  <a:pos x="84" y="48"/>
                </a:cxn>
                <a:cxn ang="0">
                  <a:pos x="90" y="36"/>
                </a:cxn>
                <a:cxn ang="0">
                  <a:pos x="84" y="24"/>
                </a:cxn>
                <a:cxn ang="0">
                  <a:pos x="66" y="6"/>
                </a:cxn>
                <a:cxn ang="0">
                  <a:pos x="42" y="0"/>
                </a:cxn>
                <a:cxn ang="0">
                  <a:pos x="24" y="0"/>
                </a:cxn>
                <a:cxn ang="0">
                  <a:pos x="12" y="12"/>
                </a:cxn>
                <a:cxn ang="0">
                  <a:pos x="6" y="24"/>
                </a:cxn>
                <a:cxn ang="0">
                  <a:pos x="0" y="36"/>
                </a:cxn>
                <a:cxn ang="0">
                  <a:pos x="12" y="66"/>
                </a:cxn>
                <a:cxn ang="0">
                  <a:pos x="30" y="84"/>
                </a:cxn>
                <a:cxn ang="0">
                  <a:pos x="48" y="96"/>
                </a:cxn>
                <a:cxn ang="0">
                  <a:pos x="48" y="96"/>
                </a:cxn>
                <a:cxn ang="0">
                  <a:pos x="48" y="12"/>
                </a:cxn>
                <a:cxn ang="0">
                  <a:pos x="66" y="18"/>
                </a:cxn>
                <a:cxn ang="0">
                  <a:pos x="72" y="24"/>
                </a:cxn>
                <a:cxn ang="0">
                  <a:pos x="72" y="36"/>
                </a:cxn>
                <a:cxn ang="0">
                  <a:pos x="72" y="48"/>
                </a:cxn>
                <a:cxn ang="0">
                  <a:pos x="54" y="66"/>
                </a:cxn>
                <a:cxn ang="0">
                  <a:pos x="48" y="78"/>
                </a:cxn>
                <a:cxn ang="0">
                  <a:pos x="30" y="66"/>
                </a:cxn>
                <a:cxn ang="0">
                  <a:pos x="24" y="48"/>
                </a:cxn>
                <a:cxn ang="0">
                  <a:pos x="18" y="30"/>
                </a:cxn>
                <a:cxn ang="0">
                  <a:pos x="30" y="12"/>
                </a:cxn>
                <a:cxn ang="0">
                  <a:pos x="48" y="12"/>
                </a:cxn>
                <a:cxn ang="0">
                  <a:pos x="48" y="12"/>
                </a:cxn>
              </a:cxnLst>
              <a:rect l="0" t="0" r="r" b="b"/>
              <a:pathLst>
                <a:path w="90" h="96">
                  <a:moveTo>
                    <a:pt x="48" y="96"/>
                  </a:moveTo>
                  <a:lnTo>
                    <a:pt x="72" y="72"/>
                  </a:lnTo>
                  <a:lnTo>
                    <a:pt x="84" y="48"/>
                  </a:lnTo>
                  <a:lnTo>
                    <a:pt x="90" y="36"/>
                  </a:lnTo>
                  <a:lnTo>
                    <a:pt x="84" y="24"/>
                  </a:lnTo>
                  <a:lnTo>
                    <a:pt x="66" y="6"/>
                  </a:lnTo>
                  <a:lnTo>
                    <a:pt x="42" y="0"/>
                  </a:lnTo>
                  <a:lnTo>
                    <a:pt x="24" y="0"/>
                  </a:lnTo>
                  <a:lnTo>
                    <a:pt x="12" y="12"/>
                  </a:lnTo>
                  <a:lnTo>
                    <a:pt x="6" y="24"/>
                  </a:lnTo>
                  <a:lnTo>
                    <a:pt x="0" y="36"/>
                  </a:lnTo>
                  <a:lnTo>
                    <a:pt x="12" y="66"/>
                  </a:lnTo>
                  <a:lnTo>
                    <a:pt x="30" y="84"/>
                  </a:lnTo>
                  <a:lnTo>
                    <a:pt x="48" y="96"/>
                  </a:lnTo>
                  <a:lnTo>
                    <a:pt x="48" y="96"/>
                  </a:lnTo>
                  <a:close/>
                  <a:moveTo>
                    <a:pt x="48" y="12"/>
                  </a:moveTo>
                  <a:lnTo>
                    <a:pt x="66" y="18"/>
                  </a:lnTo>
                  <a:lnTo>
                    <a:pt x="72" y="24"/>
                  </a:lnTo>
                  <a:lnTo>
                    <a:pt x="72" y="36"/>
                  </a:lnTo>
                  <a:lnTo>
                    <a:pt x="72" y="48"/>
                  </a:lnTo>
                  <a:lnTo>
                    <a:pt x="54" y="66"/>
                  </a:lnTo>
                  <a:lnTo>
                    <a:pt x="48" y="78"/>
                  </a:lnTo>
                  <a:lnTo>
                    <a:pt x="30" y="66"/>
                  </a:lnTo>
                  <a:lnTo>
                    <a:pt x="24" y="48"/>
                  </a:lnTo>
                  <a:lnTo>
                    <a:pt x="18" y="30"/>
                  </a:lnTo>
                  <a:lnTo>
                    <a:pt x="30" y="12"/>
                  </a:lnTo>
                  <a:lnTo>
                    <a:pt x="48" y="12"/>
                  </a:lnTo>
                  <a:lnTo>
                    <a:pt x="48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16754" name="Freeform 18"/>
            <p:cNvSpPr>
              <a:spLocks noEditPoints="1"/>
            </p:cNvSpPr>
            <p:nvPr userDrawn="1"/>
          </p:nvSpPr>
          <p:spPr bwMode="ltGray">
            <a:xfrm>
              <a:off x="3059" y="1768"/>
              <a:ext cx="90" cy="108"/>
            </a:xfrm>
            <a:custGeom>
              <a:avLst/>
              <a:gdLst/>
              <a:ahLst/>
              <a:cxnLst>
                <a:cxn ang="0">
                  <a:pos x="0" y="90"/>
                </a:cxn>
                <a:cxn ang="0">
                  <a:pos x="12" y="102"/>
                </a:cxn>
                <a:cxn ang="0">
                  <a:pos x="24" y="108"/>
                </a:cxn>
                <a:cxn ang="0">
                  <a:pos x="54" y="108"/>
                </a:cxn>
                <a:cxn ang="0">
                  <a:pos x="78" y="96"/>
                </a:cxn>
                <a:cxn ang="0">
                  <a:pos x="90" y="72"/>
                </a:cxn>
                <a:cxn ang="0">
                  <a:pos x="84" y="42"/>
                </a:cxn>
                <a:cxn ang="0">
                  <a:pos x="66" y="24"/>
                </a:cxn>
                <a:cxn ang="0">
                  <a:pos x="54" y="12"/>
                </a:cxn>
                <a:cxn ang="0">
                  <a:pos x="48" y="6"/>
                </a:cxn>
                <a:cxn ang="0">
                  <a:pos x="48" y="6"/>
                </a:cxn>
                <a:cxn ang="0">
                  <a:pos x="48" y="0"/>
                </a:cxn>
                <a:cxn ang="0">
                  <a:pos x="24" y="24"/>
                </a:cxn>
                <a:cxn ang="0">
                  <a:pos x="6" y="48"/>
                </a:cxn>
                <a:cxn ang="0">
                  <a:pos x="0" y="66"/>
                </a:cxn>
                <a:cxn ang="0">
                  <a:pos x="0" y="90"/>
                </a:cxn>
                <a:cxn ang="0">
                  <a:pos x="0" y="90"/>
                </a:cxn>
                <a:cxn ang="0">
                  <a:pos x="12" y="66"/>
                </a:cxn>
                <a:cxn ang="0">
                  <a:pos x="18" y="48"/>
                </a:cxn>
                <a:cxn ang="0">
                  <a:pos x="30" y="36"/>
                </a:cxn>
                <a:cxn ang="0">
                  <a:pos x="42" y="24"/>
                </a:cxn>
                <a:cxn ang="0">
                  <a:pos x="48" y="18"/>
                </a:cxn>
                <a:cxn ang="0">
                  <a:pos x="66" y="30"/>
                </a:cxn>
                <a:cxn ang="0">
                  <a:pos x="72" y="48"/>
                </a:cxn>
                <a:cxn ang="0">
                  <a:pos x="78" y="72"/>
                </a:cxn>
                <a:cxn ang="0">
                  <a:pos x="78" y="84"/>
                </a:cxn>
                <a:cxn ang="0">
                  <a:pos x="66" y="96"/>
                </a:cxn>
                <a:cxn ang="0">
                  <a:pos x="42" y="102"/>
                </a:cxn>
                <a:cxn ang="0">
                  <a:pos x="30" y="96"/>
                </a:cxn>
                <a:cxn ang="0">
                  <a:pos x="18" y="90"/>
                </a:cxn>
                <a:cxn ang="0">
                  <a:pos x="12" y="78"/>
                </a:cxn>
                <a:cxn ang="0">
                  <a:pos x="12" y="66"/>
                </a:cxn>
                <a:cxn ang="0">
                  <a:pos x="12" y="66"/>
                </a:cxn>
              </a:cxnLst>
              <a:rect l="0" t="0" r="r" b="b"/>
              <a:pathLst>
                <a:path w="90" h="108">
                  <a:moveTo>
                    <a:pt x="0" y="90"/>
                  </a:moveTo>
                  <a:lnTo>
                    <a:pt x="12" y="102"/>
                  </a:lnTo>
                  <a:lnTo>
                    <a:pt x="24" y="108"/>
                  </a:lnTo>
                  <a:lnTo>
                    <a:pt x="54" y="108"/>
                  </a:lnTo>
                  <a:lnTo>
                    <a:pt x="78" y="96"/>
                  </a:lnTo>
                  <a:lnTo>
                    <a:pt x="90" y="72"/>
                  </a:lnTo>
                  <a:lnTo>
                    <a:pt x="84" y="42"/>
                  </a:lnTo>
                  <a:lnTo>
                    <a:pt x="66" y="24"/>
                  </a:lnTo>
                  <a:lnTo>
                    <a:pt x="54" y="12"/>
                  </a:lnTo>
                  <a:lnTo>
                    <a:pt x="48" y="6"/>
                  </a:lnTo>
                  <a:lnTo>
                    <a:pt x="48" y="6"/>
                  </a:lnTo>
                  <a:lnTo>
                    <a:pt x="48" y="0"/>
                  </a:lnTo>
                  <a:lnTo>
                    <a:pt x="24" y="24"/>
                  </a:lnTo>
                  <a:lnTo>
                    <a:pt x="6" y="48"/>
                  </a:lnTo>
                  <a:lnTo>
                    <a:pt x="0" y="66"/>
                  </a:lnTo>
                  <a:lnTo>
                    <a:pt x="0" y="90"/>
                  </a:lnTo>
                  <a:lnTo>
                    <a:pt x="0" y="90"/>
                  </a:lnTo>
                  <a:close/>
                  <a:moveTo>
                    <a:pt x="12" y="66"/>
                  </a:moveTo>
                  <a:lnTo>
                    <a:pt x="18" y="48"/>
                  </a:lnTo>
                  <a:lnTo>
                    <a:pt x="30" y="36"/>
                  </a:lnTo>
                  <a:lnTo>
                    <a:pt x="42" y="24"/>
                  </a:lnTo>
                  <a:lnTo>
                    <a:pt x="48" y="18"/>
                  </a:lnTo>
                  <a:lnTo>
                    <a:pt x="66" y="30"/>
                  </a:lnTo>
                  <a:lnTo>
                    <a:pt x="72" y="48"/>
                  </a:lnTo>
                  <a:lnTo>
                    <a:pt x="78" y="72"/>
                  </a:lnTo>
                  <a:lnTo>
                    <a:pt x="78" y="84"/>
                  </a:lnTo>
                  <a:lnTo>
                    <a:pt x="66" y="96"/>
                  </a:lnTo>
                  <a:lnTo>
                    <a:pt x="42" y="102"/>
                  </a:lnTo>
                  <a:lnTo>
                    <a:pt x="30" y="96"/>
                  </a:lnTo>
                  <a:lnTo>
                    <a:pt x="18" y="90"/>
                  </a:lnTo>
                  <a:lnTo>
                    <a:pt x="12" y="78"/>
                  </a:lnTo>
                  <a:lnTo>
                    <a:pt x="12" y="66"/>
                  </a:lnTo>
                  <a:lnTo>
                    <a:pt x="12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16755" name="Freeform 19"/>
            <p:cNvSpPr>
              <a:spLocks/>
            </p:cNvSpPr>
            <p:nvPr userDrawn="1"/>
          </p:nvSpPr>
          <p:spPr bwMode="ltGray">
            <a:xfrm>
              <a:off x="5470" y="1205"/>
              <a:ext cx="102" cy="156"/>
            </a:xfrm>
            <a:custGeom>
              <a:avLst/>
              <a:gdLst/>
              <a:ahLst/>
              <a:cxnLst>
                <a:cxn ang="0">
                  <a:pos x="102" y="0"/>
                </a:cxn>
                <a:cxn ang="0">
                  <a:pos x="0" y="6"/>
                </a:cxn>
                <a:cxn ang="0">
                  <a:pos x="30" y="72"/>
                </a:cxn>
                <a:cxn ang="0">
                  <a:pos x="30" y="156"/>
                </a:cxn>
                <a:cxn ang="0">
                  <a:pos x="72" y="156"/>
                </a:cxn>
                <a:cxn ang="0">
                  <a:pos x="72" y="66"/>
                </a:cxn>
                <a:cxn ang="0">
                  <a:pos x="102" y="0"/>
                </a:cxn>
                <a:cxn ang="0">
                  <a:pos x="102" y="0"/>
                </a:cxn>
              </a:cxnLst>
              <a:rect l="0" t="0" r="r" b="b"/>
              <a:pathLst>
                <a:path w="102" h="156">
                  <a:moveTo>
                    <a:pt x="102" y="0"/>
                  </a:moveTo>
                  <a:lnTo>
                    <a:pt x="0" y="6"/>
                  </a:lnTo>
                  <a:lnTo>
                    <a:pt x="30" y="72"/>
                  </a:lnTo>
                  <a:lnTo>
                    <a:pt x="30" y="156"/>
                  </a:lnTo>
                  <a:lnTo>
                    <a:pt x="72" y="156"/>
                  </a:lnTo>
                  <a:lnTo>
                    <a:pt x="72" y="66"/>
                  </a:lnTo>
                  <a:lnTo>
                    <a:pt x="102" y="0"/>
                  </a:lnTo>
                  <a:lnTo>
                    <a:pt x="102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16756" name="Freeform 20"/>
            <p:cNvSpPr>
              <a:spLocks noEditPoints="1"/>
            </p:cNvSpPr>
            <p:nvPr userDrawn="1"/>
          </p:nvSpPr>
          <p:spPr bwMode="ltGray">
            <a:xfrm>
              <a:off x="5476" y="1349"/>
              <a:ext cx="84" cy="96"/>
            </a:xfrm>
            <a:custGeom>
              <a:avLst/>
              <a:gdLst/>
              <a:ahLst/>
              <a:cxnLst>
                <a:cxn ang="0">
                  <a:pos x="42" y="96"/>
                </a:cxn>
                <a:cxn ang="0">
                  <a:pos x="66" y="78"/>
                </a:cxn>
                <a:cxn ang="0">
                  <a:pos x="84" y="54"/>
                </a:cxn>
                <a:cxn ang="0">
                  <a:pos x="84" y="30"/>
                </a:cxn>
                <a:cxn ang="0">
                  <a:pos x="66" y="6"/>
                </a:cxn>
                <a:cxn ang="0">
                  <a:pos x="42" y="0"/>
                </a:cxn>
                <a:cxn ang="0">
                  <a:pos x="24" y="6"/>
                </a:cxn>
                <a:cxn ang="0">
                  <a:pos x="12" y="18"/>
                </a:cxn>
                <a:cxn ang="0">
                  <a:pos x="6" y="30"/>
                </a:cxn>
                <a:cxn ang="0">
                  <a:pos x="0" y="42"/>
                </a:cxn>
                <a:cxn ang="0">
                  <a:pos x="12" y="66"/>
                </a:cxn>
                <a:cxn ang="0">
                  <a:pos x="30" y="84"/>
                </a:cxn>
                <a:cxn ang="0">
                  <a:pos x="42" y="96"/>
                </a:cxn>
                <a:cxn ang="0">
                  <a:pos x="42" y="96"/>
                </a:cxn>
                <a:cxn ang="0">
                  <a:pos x="48" y="12"/>
                </a:cxn>
                <a:cxn ang="0">
                  <a:pos x="66" y="18"/>
                </a:cxn>
                <a:cxn ang="0">
                  <a:pos x="72" y="30"/>
                </a:cxn>
                <a:cxn ang="0">
                  <a:pos x="72" y="42"/>
                </a:cxn>
                <a:cxn ang="0">
                  <a:pos x="66" y="54"/>
                </a:cxn>
                <a:cxn ang="0">
                  <a:pos x="54" y="72"/>
                </a:cxn>
                <a:cxn ang="0">
                  <a:pos x="42" y="84"/>
                </a:cxn>
                <a:cxn ang="0">
                  <a:pos x="42" y="84"/>
                </a:cxn>
                <a:cxn ang="0">
                  <a:pos x="30" y="72"/>
                </a:cxn>
                <a:cxn ang="0">
                  <a:pos x="18" y="54"/>
                </a:cxn>
                <a:cxn ang="0">
                  <a:pos x="18" y="30"/>
                </a:cxn>
                <a:cxn ang="0">
                  <a:pos x="30" y="18"/>
                </a:cxn>
                <a:cxn ang="0">
                  <a:pos x="48" y="12"/>
                </a:cxn>
                <a:cxn ang="0">
                  <a:pos x="48" y="12"/>
                </a:cxn>
              </a:cxnLst>
              <a:rect l="0" t="0" r="r" b="b"/>
              <a:pathLst>
                <a:path w="84" h="96">
                  <a:moveTo>
                    <a:pt x="42" y="96"/>
                  </a:moveTo>
                  <a:lnTo>
                    <a:pt x="66" y="78"/>
                  </a:lnTo>
                  <a:lnTo>
                    <a:pt x="84" y="54"/>
                  </a:lnTo>
                  <a:lnTo>
                    <a:pt x="84" y="30"/>
                  </a:lnTo>
                  <a:lnTo>
                    <a:pt x="66" y="6"/>
                  </a:lnTo>
                  <a:lnTo>
                    <a:pt x="42" y="0"/>
                  </a:lnTo>
                  <a:lnTo>
                    <a:pt x="24" y="6"/>
                  </a:lnTo>
                  <a:lnTo>
                    <a:pt x="12" y="18"/>
                  </a:lnTo>
                  <a:lnTo>
                    <a:pt x="6" y="30"/>
                  </a:lnTo>
                  <a:lnTo>
                    <a:pt x="0" y="42"/>
                  </a:lnTo>
                  <a:lnTo>
                    <a:pt x="12" y="66"/>
                  </a:lnTo>
                  <a:lnTo>
                    <a:pt x="30" y="84"/>
                  </a:lnTo>
                  <a:lnTo>
                    <a:pt x="42" y="96"/>
                  </a:lnTo>
                  <a:lnTo>
                    <a:pt x="42" y="96"/>
                  </a:lnTo>
                  <a:close/>
                  <a:moveTo>
                    <a:pt x="48" y="12"/>
                  </a:moveTo>
                  <a:lnTo>
                    <a:pt x="66" y="18"/>
                  </a:lnTo>
                  <a:lnTo>
                    <a:pt x="72" y="30"/>
                  </a:lnTo>
                  <a:lnTo>
                    <a:pt x="72" y="42"/>
                  </a:lnTo>
                  <a:lnTo>
                    <a:pt x="66" y="54"/>
                  </a:lnTo>
                  <a:lnTo>
                    <a:pt x="54" y="72"/>
                  </a:lnTo>
                  <a:lnTo>
                    <a:pt x="42" y="84"/>
                  </a:lnTo>
                  <a:lnTo>
                    <a:pt x="42" y="84"/>
                  </a:lnTo>
                  <a:lnTo>
                    <a:pt x="30" y="72"/>
                  </a:lnTo>
                  <a:lnTo>
                    <a:pt x="18" y="54"/>
                  </a:lnTo>
                  <a:lnTo>
                    <a:pt x="18" y="30"/>
                  </a:lnTo>
                  <a:lnTo>
                    <a:pt x="30" y="18"/>
                  </a:lnTo>
                  <a:lnTo>
                    <a:pt x="48" y="12"/>
                  </a:lnTo>
                  <a:lnTo>
                    <a:pt x="48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16757" name="Freeform 21"/>
            <p:cNvSpPr>
              <a:spLocks noEditPoints="1"/>
            </p:cNvSpPr>
            <p:nvPr userDrawn="1"/>
          </p:nvSpPr>
          <p:spPr bwMode="ltGray">
            <a:xfrm>
              <a:off x="5470" y="1433"/>
              <a:ext cx="90" cy="108"/>
            </a:xfrm>
            <a:custGeom>
              <a:avLst/>
              <a:gdLst/>
              <a:ahLst/>
              <a:cxnLst>
                <a:cxn ang="0">
                  <a:pos x="6" y="90"/>
                </a:cxn>
                <a:cxn ang="0">
                  <a:pos x="18" y="102"/>
                </a:cxn>
                <a:cxn ang="0">
                  <a:pos x="30" y="108"/>
                </a:cxn>
                <a:cxn ang="0">
                  <a:pos x="60" y="108"/>
                </a:cxn>
                <a:cxn ang="0">
                  <a:pos x="84" y="96"/>
                </a:cxn>
                <a:cxn ang="0">
                  <a:pos x="90" y="84"/>
                </a:cxn>
                <a:cxn ang="0">
                  <a:pos x="90" y="66"/>
                </a:cxn>
                <a:cxn ang="0">
                  <a:pos x="84" y="36"/>
                </a:cxn>
                <a:cxn ang="0">
                  <a:pos x="72" y="18"/>
                </a:cxn>
                <a:cxn ang="0">
                  <a:pos x="60" y="6"/>
                </a:cxn>
                <a:cxn ang="0">
                  <a:pos x="54" y="0"/>
                </a:cxn>
                <a:cxn ang="0">
                  <a:pos x="54" y="0"/>
                </a:cxn>
                <a:cxn ang="0">
                  <a:pos x="48" y="0"/>
                </a:cxn>
                <a:cxn ang="0">
                  <a:pos x="24" y="24"/>
                </a:cxn>
                <a:cxn ang="0">
                  <a:pos x="12" y="48"/>
                </a:cxn>
                <a:cxn ang="0">
                  <a:pos x="0" y="66"/>
                </a:cxn>
                <a:cxn ang="0">
                  <a:pos x="6" y="90"/>
                </a:cxn>
                <a:cxn ang="0">
                  <a:pos x="6" y="90"/>
                </a:cxn>
                <a:cxn ang="0">
                  <a:pos x="18" y="66"/>
                </a:cxn>
                <a:cxn ang="0">
                  <a:pos x="24" y="48"/>
                </a:cxn>
                <a:cxn ang="0">
                  <a:pos x="36" y="30"/>
                </a:cxn>
                <a:cxn ang="0">
                  <a:pos x="42" y="18"/>
                </a:cxn>
                <a:cxn ang="0">
                  <a:pos x="48" y="12"/>
                </a:cxn>
                <a:cxn ang="0">
                  <a:pos x="78" y="42"/>
                </a:cxn>
                <a:cxn ang="0">
                  <a:pos x="84" y="66"/>
                </a:cxn>
                <a:cxn ang="0">
                  <a:pos x="66" y="90"/>
                </a:cxn>
                <a:cxn ang="0">
                  <a:pos x="54" y="96"/>
                </a:cxn>
                <a:cxn ang="0">
                  <a:pos x="42" y="96"/>
                </a:cxn>
                <a:cxn ang="0">
                  <a:pos x="30" y="96"/>
                </a:cxn>
                <a:cxn ang="0">
                  <a:pos x="24" y="84"/>
                </a:cxn>
                <a:cxn ang="0">
                  <a:pos x="18" y="78"/>
                </a:cxn>
                <a:cxn ang="0">
                  <a:pos x="18" y="66"/>
                </a:cxn>
                <a:cxn ang="0">
                  <a:pos x="18" y="66"/>
                </a:cxn>
              </a:cxnLst>
              <a:rect l="0" t="0" r="r" b="b"/>
              <a:pathLst>
                <a:path w="90" h="108">
                  <a:moveTo>
                    <a:pt x="6" y="90"/>
                  </a:moveTo>
                  <a:lnTo>
                    <a:pt x="18" y="102"/>
                  </a:lnTo>
                  <a:lnTo>
                    <a:pt x="30" y="108"/>
                  </a:lnTo>
                  <a:lnTo>
                    <a:pt x="60" y="108"/>
                  </a:lnTo>
                  <a:lnTo>
                    <a:pt x="84" y="96"/>
                  </a:lnTo>
                  <a:lnTo>
                    <a:pt x="90" y="84"/>
                  </a:lnTo>
                  <a:lnTo>
                    <a:pt x="90" y="66"/>
                  </a:lnTo>
                  <a:lnTo>
                    <a:pt x="84" y="36"/>
                  </a:lnTo>
                  <a:lnTo>
                    <a:pt x="72" y="18"/>
                  </a:lnTo>
                  <a:lnTo>
                    <a:pt x="60" y="6"/>
                  </a:lnTo>
                  <a:lnTo>
                    <a:pt x="54" y="0"/>
                  </a:lnTo>
                  <a:lnTo>
                    <a:pt x="54" y="0"/>
                  </a:lnTo>
                  <a:lnTo>
                    <a:pt x="48" y="0"/>
                  </a:lnTo>
                  <a:lnTo>
                    <a:pt x="24" y="24"/>
                  </a:lnTo>
                  <a:lnTo>
                    <a:pt x="12" y="48"/>
                  </a:lnTo>
                  <a:lnTo>
                    <a:pt x="0" y="66"/>
                  </a:lnTo>
                  <a:lnTo>
                    <a:pt x="6" y="90"/>
                  </a:lnTo>
                  <a:lnTo>
                    <a:pt x="6" y="90"/>
                  </a:lnTo>
                  <a:close/>
                  <a:moveTo>
                    <a:pt x="18" y="66"/>
                  </a:moveTo>
                  <a:lnTo>
                    <a:pt x="24" y="48"/>
                  </a:lnTo>
                  <a:lnTo>
                    <a:pt x="36" y="30"/>
                  </a:lnTo>
                  <a:lnTo>
                    <a:pt x="42" y="18"/>
                  </a:lnTo>
                  <a:lnTo>
                    <a:pt x="48" y="12"/>
                  </a:lnTo>
                  <a:lnTo>
                    <a:pt x="78" y="42"/>
                  </a:lnTo>
                  <a:lnTo>
                    <a:pt x="84" y="66"/>
                  </a:lnTo>
                  <a:lnTo>
                    <a:pt x="66" y="90"/>
                  </a:lnTo>
                  <a:lnTo>
                    <a:pt x="54" y="96"/>
                  </a:lnTo>
                  <a:lnTo>
                    <a:pt x="42" y="96"/>
                  </a:lnTo>
                  <a:lnTo>
                    <a:pt x="30" y="96"/>
                  </a:lnTo>
                  <a:lnTo>
                    <a:pt x="24" y="84"/>
                  </a:lnTo>
                  <a:lnTo>
                    <a:pt x="18" y="78"/>
                  </a:lnTo>
                  <a:lnTo>
                    <a:pt x="18" y="66"/>
                  </a:lnTo>
                  <a:lnTo>
                    <a:pt x="18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16758" name="Freeform 22"/>
            <p:cNvSpPr>
              <a:spLocks noEditPoints="1"/>
            </p:cNvSpPr>
            <p:nvPr userDrawn="1"/>
          </p:nvSpPr>
          <p:spPr bwMode="ltGray">
            <a:xfrm>
              <a:off x="5428" y="3525"/>
              <a:ext cx="66" cy="96"/>
            </a:xfrm>
            <a:custGeom>
              <a:avLst/>
              <a:gdLst/>
              <a:ahLst/>
              <a:cxnLst>
                <a:cxn ang="0">
                  <a:pos x="30" y="96"/>
                </a:cxn>
                <a:cxn ang="0">
                  <a:pos x="54" y="72"/>
                </a:cxn>
                <a:cxn ang="0">
                  <a:pos x="66" y="48"/>
                </a:cxn>
                <a:cxn ang="0">
                  <a:pos x="66" y="24"/>
                </a:cxn>
                <a:cxn ang="0">
                  <a:pos x="54" y="6"/>
                </a:cxn>
                <a:cxn ang="0">
                  <a:pos x="30" y="0"/>
                </a:cxn>
                <a:cxn ang="0">
                  <a:pos x="18" y="0"/>
                </a:cxn>
                <a:cxn ang="0">
                  <a:pos x="6" y="12"/>
                </a:cxn>
                <a:cxn ang="0">
                  <a:pos x="0" y="36"/>
                </a:cxn>
                <a:cxn ang="0">
                  <a:pos x="6" y="60"/>
                </a:cxn>
                <a:cxn ang="0">
                  <a:pos x="18" y="84"/>
                </a:cxn>
                <a:cxn ang="0">
                  <a:pos x="30" y="96"/>
                </a:cxn>
                <a:cxn ang="0">
                  <a:pos x="30" y="96"/>
                </a:cxn>
                <a:cxn ang="0">
                  <a:pos x="30" y="12"/>
                </a:cxn>
                <a:cxn ang="0">
                  <a:pos x="48" y="18"/>
                </a:cxn>
                <a:cxn ang="0">
                  <a:pos x="54" y="24"/>
                </a:cxn>
                <a:cxn ang="0">
                  <a:pos x="54" y="36"/>
                </a:cxn>
                <a:cxn ang="0">
                  <a:pos x="48" y="48"/>
                </a:cxn>
                <a:cxn ang="0">
                  <a:pos x="36" y="66"/>
                </a:cxn>
                <a:cxn ang="0">
                  <a:pos x="30" y="78"/>
                </a:cxn>
                <a:cxn ang="0">
                  <a:pos x="18" y="66"/>
                </a:cxn>
                <a:cxn ang="0">
                  <a:pos x="12" y="48"/>
                </a:cxn>
                <a:cxn ang="0">
                  <a:pos x="6" y="30"/>
                </a:cxn>
                <a:cxn ang="0">
                  <a:pos x="18" y="12"/>
                </a:cxn>
                <a:cxn ang="0">
                  <a:pos x="30" y="12"/>
                </a:cxn>
                <a:cxn ang="0">
                  <a:pos x="30" y="12"/>
                </a:cxn>
              </a:cxnLst>
              <a:rect l="0" t="0" r="r" b="b"/>
              <a:pathLst>
                <a:path w="66" h="96">
                  <a:moveTo>
                    <a:pt x="30" y="96"/>
                  </a:moveTo>
                  <a:lnTo>
                    <a:pt x="54" y="72"/>
                  </a:lnTo>
                  <a:lnTo>
                    <a:pt x="66" y="48"/>
                  </a:lnTo>
                  <a:lnTo>
                    <a:pt x="66" y="24"/>
                  </a:lnTo>
                  <a:lnTo>
                    <a:pt x="54" y="6"/>
                  </a:lnTo>
                  <a:lnTo>
                    <a:pt x="30" y="0"/>
                  </a:lnTo>
                  <a:lnTo>
                    <a:pt x="18" y="0"/>
                  </a:lnTo>
                  <a:lnTo>
                    <a:pt x="6" y="12"/>
                  </a:lnTo>
                  <a:lnTo>
                    <a:pt x="0" y="36"/>
                  </a:lnTo>
                  <a:lnTo>
                    <a:pt x="6" y="60"/>
                  </a:lnTo>
                  <a:lnTo>
                    <a:pt x="18" y="84"/>
                  </a:lnTo>
                  <a:lnTo>
                    <a:pt x="30" y="96"/>
                  </a:lnTo>
                  <a:lnTo>
                    <a:pt x="30" y="96"/>
                  </a:lnTo>
                  <a:close/>
                  <a:moveTo>
                    <a:pt x="30" y="12"/>
                  </a:moveTo>
                  <a:lnTo>
                    <a:pt x="48" y="18"/>
                  </a:lnTo>
                  <a:lnTo>
                    <a:pt x="54" y="24"/>
                  </a:lnTo>
                  <a:lnTo>
                    <a:pt x="54" y="36"/>
                  </a:lnTo>
                  <a:lnTo>
                    <a:pt x="48" y="48"/>
                  </a:lnTo>
                  <a:lnTo>
                    <a:pt x="36" y="66"/>
                  </a:lnTo>
                  <a:lnTo>
                    <a:pt x="30" y="78"/>
                  </a:lnTo>
                  <a:lnTo>
                    <a:pt x="18" y="66"/>
                  </a:lnTo>
                  <a:lnTo>
                    <a:pt x="12" y="48"/>
                  </a:lnTo>
                  <a:lnTo>
                    <a:pt x="6" y="30"/>
                  </a:lnTo>
                  <a:lnTo>
                    <a:pt x="18" y="12"/>
                  </a:lnTo>
                  <a:lnTo>
                    <a:pt x="30" y="12"/>
                  </a:lnTo>
                  <a:lnTo>
                    <a:pt x="30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16759" name="Freeform 23"/>
            <p:cNvSpPr>
              <a:spLocks/>
            </p:cNvSpPr>
            <p:nvPr userDrawn="1"/>
          </p:nvSpPr>
          <p:spPr bwMode="ltGray">
            <a:xfrm>
              <a:off x="3017" y="1127"/>
              <a:ext cx="2603" cy="444"/>
            </a:xfrm>
            <a:custGeom>
              <a:avLst/>
              <a:gdLst/>
              <a:ahLst/>
              <a:cxnLst>
                <a:cxn ang="0">
                  <a:pos x="2577" y="0"/>
                </a:cxn>
                <a:cxn ang="0">
                  <a:pos x="2594" y="72"/>
                </a:cxn>
                <a:cxn ang="0">
                  <a:pos x="6" y="444"/>
                </a:cxn>
                <a:cxn ang="0">
                  <a:pos x="0" y="396"/>
                </a:cxn>
                <a:cxn ang="0">
                  <a:pos x="1225" y="96"/>
                </a:cxn>
                <a:cxn ang="0">
                  <a:pos x="1351" y="78"/>
                </a:cxn>
                <a:cxn ang="0">
                  <a:pos x="2577" y="0"/>
                </a:cxn>
                <a:cxn ang="0">
                  <a:pos x="2577" y="0"/>
                </a:cxn>
              </a:cxnLst>
              <a:rect l="0" t="0" r="r" b="b"/>
              <a:pathLst>
                <a:path w="2594" h="444">
                  <a:moveTo>
                    <a:pt x="2577" y="0"/>
                  </a:moveTo>
                  <a:lnTo>
                    <a:pt x="2594" y="72"/>
                  </a:lnTo>
                  <a:lnTo>
                    <a:pt x="6" y="444"/>
                  </a:lnTo>
                  <a:lnTo>
                    <a:pt x="0" y="396"/>
                  </a:lnTo>
                  <a:lnTo>
                    <a:pt x="1225" y="96"/>
                  </a:lnTo>
                  <a:lnTo>
                    <a:pt x="1351" y="78"/>
                  </a:lnTo>
                  <a:lnTo>
                    <a:pt x="2577" y="0"/>
                  </a:lnTo>
                  <a:lnTo>
                    <a:pt x="2577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16760" name="Freeform 24"/>
            <p:cNvSpPr>
              <a:spLocks noEditPoints="1"/>
            </p:cNvSpPr>
            <p:nvPr userDrawn="1"/>
          </p:nvSpPr>
          <p:spPr bwMode="ltGray">
            <a:xfrm>
              <a:off x="2934" y="3773"/>
              <a:ext cx="84" cy="95"/>
            </a:xfrm>
            <a:custGeom>
              <a:avLst/>
              <a:gdLst/>
              <a:ahLst/>
              <a:cxnLst>
                <a:cxn ang="0">
                  <a:pos x="36" y="95"/>
                </a:cxn>
                <a:cxn ang="0">
                  <a:pos x="60" y="77"/>
                </a:cxn>
                <a:cxn ang="0">
                  <a:pos x="78" y="53"/>
                </a:cxn>
                <a:cxn ang="0">
                  <a:pos x="84" y="42"/>
                </a:cxn>
                <a:cxn ang="0">
                  <a:pos x="84" y="30"/>
                </a:cxn>
                <a:cxn ang="0">
                  <a:pos x="72" y="6"/>
                </a:cxn>
                <a:cxn ang="0">
                  <a:pos x="42" y="0"/>
                </a:cxn>
                <a:cxn ang="0">
                  <a:pos x="30" y="0"/>
                </a:cxn>
                <a:cxn ang="0">
                  <a:pos x="12" y="12"/>
                </a:cxn>
                <a:cxn ang="0">
                  <a:pos x="0" y="24"/>
                </a:cxn>
                <a:cxn ang="0">
                  <a:pos x="0" y="36"/>
                </a:cxn>
                <a:cxn ang="0">
                  <a:pos x="6" y="59"/>
                </a:cxn>
                <a:cxn ang="0">
                  <a:pos x="24" y="83"/>
                </a:cxn>
                <a:cxn ang="0">
                  <a:pos x="36" y="95"/>
                </a:cxn>
                <a:cxn ang="0">
                  <a:pos x="36" y="95"/>
                </a:cxn>
                <a:cxn ang="0">
                  <a:pos x="48" y="12"/>
                </a:cxn>
                <a:cxn ang="0">
                  <a:pos x="66" y="18"/>
                </a:cxn>
                <a:cxn ang="0">
                  <a:pos x="72" y="30"/>
                </a:cxn>
                <a:cxn ang="0">
                  <a:pos x="72" y="42"/>
                </a:cxn>
                <a:cxn ang="0">
                  <a:pos x="66" y="53"/>
                </a:cxn>
                <a:cxn ang="0">
                  <a:pos x="48" y="71"/>
                </a:cxn>
                <a:cxn ang="0">
                  <a:pos x="42" y="77"/>
                </a:cxn>
                <a:cxn ang="0">
                  <a:pos x="36" y="77"/>
                </a:cxn>
                <a:cxn ang="0">
                  <a:pos x="24" y="65"/>
                </a:cxn>
                <a:cxn ang="0">
                  <a:pos x="18" y="48"/>
                </a:cxn>
                <a:cxn ang="0">
                  <a:pos x="18" y="30"/>
                </a:cxn>
                <a:cxn ang="0">
                  <a:pos x="30" y="12"/>
                </a:cxn>
                <a:cxn ang="0">
                  <a:pos x="48" y="12"/>
                </a:cxn>
                <a:cxn ang="0">
                  <a:pos x="48" y="12"/>
                </a:cxn>
              </a:cxnLst>
              <a:rect l="0" t="0" r="r" b="b"/>
              <a:pathLst>
                <a:path w="84" h="95">
                  <a:moveTo>
                    <a:pt x="36" y="95"/>
                  </a:moveTo>
                  <a:lnTo>
                    <a:pt x="60" y="77"/>
                  </a:lnTo>
                  <a:lnTo>
                    <a:pt x="78" y="53"/>
                  </a:lnTo>
                  <a:lnTo>
                    <a:pt x="84" y="42"/>
                  </a:lnTo>
                  <a:lnTo>
                    <a:pt x="84" y="30"/>
                  </a:lnTo>
                  <a:lnTo>
                    <a:pt x="72" y="6"/>
                  </a:lnTo>
                  <a:lnTo>
                    <a:pt x="42" y="0"/>
                  </a:lnTo>
                  <a:lnTo>
                    <a:pt x="30" y="0"/>
                  </a:lnTo>
                  <a:lnTo>
                    <a:pt x="12" y="12"/>
                  </a:lnTo>
                  <a:lnTo>
                    <a:pt x="0" y="24"/>
                  </a:lnTo>
                  <a:lnTo>
                    <a:pt x="0" y="36"/>
                  </a:lnTo>
                  <a:lnTo>
                    <a:pt x="6" y="59"/>
                  </a:lnTo>
                  <a:lnTo>
                    <a:pt x="24" y="83"/>
                  </a:lnTo>
                  <a:lnTo>
                    <a:pt x="36" y="95"/>
                  </a:lnTo>
                  <a:lnTo>
                    <a:pt x="36" y="95"/>
                  </a:lnTo>
                  <a:close/>
                  <a:moveTo>
                    <a:pt x="48" y="12"/>
                  </a:moveTo>
                  <a:lnTo>
                    <a:pt x="66" y="18"/>
                  </a:lnTo>
                  <a:lnTo>
                    <a:pt x="72" y="30"/>
                  </a:lnTo>
                  <a:lnTo>
                    <a:pt x="72" y="42"/>
                  </a:lnTo>
                  <a:lnTo>
                    <a:pt x="66" y="53"/>
                  </a:lnTo>
                  <a:lnTo>
                    <a:pt x="48" y="71"/>
                  </a:lnTo>
                  <a:lnTo>
                    <a:pt x="42" y="77"/>
                  </a:lnTo>
                  <a:lnTo>
                    <a:pt x="36" y="77"/>
                  </a:lnTo>
                  <a:lnTo>
                    <a:pt x="24" y="65"/>
                  </a:lnTo>
                  <a:lnTo>
                    <a:pt x="18" y="48"/>
                  </a:lnTo>
                  <a:lnTo>
                    <a:pt x="18" y="30"/>
                  </a:lnTo>
                  <a:lnTo>
                    <a:pt x="30" y="12"/>
                  </a:lnTo>
                  <a:lnTo>
                    <a:pt x="48" y="12"/>
                  </a:lnTo>
                  <a:lnTo>
                    <a:pt x="48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16761" name="Freeform 25"/>
            <p:cNvSpPr>
              <a:spLocks noEditPoints="1"/>
            </p:cNvSpPr>
            <p:nvPr userDrawn="1"/>
          </p:nvSpPr>
          <p:spPr bwMode="ltGray">
            <a:xfrm>
              <a:off x="3779" y="3872"/>
              <a:ext cx="90" cy="108"/>
            </a:xfrm>
            <a:custGeom>
              <a:avLst/>
              <a:gdLst/>
              <a:ahLst/>
              <a:cxnLst>
                <a:cxn ang="0">
                  <a:pos x="12" y="96"/>
                </a:cxn>
                <a:cxn ang="0">
                  <a:pos x="24" y="108"/>
                </a:cxn>
                <a:cxn ang="0">
                  <a:pos x="42" y="108"/>
                </a:cxn>
                <a:cxn ang="0">
                  <a:pos x="66" y="102"/>
                </a:cxn>
                <a:cxn ang="0">
                  <a:pos x="84" y="78"/>
                </a:cxn>
                <a:cxn ang="0">
                  <a:pos x="90" y="66"/>
                </a:cxn>
                <a:cxn ang="0">
                  <a:pos x="84" y="48"/>
                </a:cxn>
                <a:cxn ang="0">
                  <a:pos x="66" y="24"/>
                </a:cxn>
                <a:cxn ang="0">
                  <a:pos x="48" y="12"/>
                </a:cxn>
                <a:cxn ang="0">
                  <a:pos x="36" y="0"/>
                </a:cxn>
                <a:cxn ang="0">
                  <a:pos x="30" y="0"/>
                </a:cxn>
                <a:cxn ang="0">
                  <a:pos x="30" y="0"/>
                </a:cxn>
                <a:cxn ang="0">
                  <a:pos x="24" y="0"/>
                </a:cxn>
                <a:cxn ang="0">
                  <a:pos x="12" y="30"/>
                </a:cxn>
                <a:cxn ang="0">
                  <a:pos x="0" y="54"/>
                </a:cxn>
                <a:cxn ang="0">
                  <a:pos x="0" y="78"/>
                </a:cxn>
                <a:cxn ang="0">
                  <a:pos x="12" y="96"/>
                </a:cxn>
                <a:cxn ang="0">
                  <a:pos x="12" y="96"/>
                </a:cxn>
                <a:cxn ang="0">
                  <a:pos x="12" y="72"/>
                </a:cxn>
                <a:cxn ang="0">
                  <a:pos x="18" y="54"/>
                </a:cxn>
                <a:cxn ang="0">
                  <a:pos x="24" y="36"/>
                </a:cxn>
                <a:cxn ang="0">
                  <a:pos x="30" y="18"/>
                </a:cxn>
                <a:cxn ang="0">
                  <a:pos x="30" y="12"/>
                </a:cxn>
                <a:cxn ang="0">
                  <a:pos x="48" y="24"/>
                </a:cxn>
                <a:cxn ang="0">
                  <a:pos x="66" y="36"/>
                </a:cxn>
                <a:cxn ang="0">
                  <a:pos x="78" y="54"/>
                </a:cxn>
                <a:cxn ang="0">
                  <a:pos x="78" y="72"/>
                </a:cxn>
                <a:cxn ang="0">
                  <a:pos x="72" y="84"/>
                </a:cxn>
                <a:cxn ang="0">
                  <a:pos x="48" y="96"/>
                </a:cxn>
                <a:cxn ang="0">
                  <a:pos x="36" y="96"/>
                </a:cxn>
                <a:cxn ang="0">
                  <a:pos x="24" y="90"/>
                </a:cxn>
                <a:cxn ang="0">
                  <a:pos x="18" y="84"/>
                </a:cxn>
                <a:cxn ang="0">
                  <a:pos x="12" y="72"/>
                </a:cxn>
                <a:cxn ang="0">
                  <a:pos x="12" y="72"/>
                </a:cxn>
              </a:cxnLst>
              <a:rect l="0" t="0" r="r" b="b"/>
              <a:pathLst>
                <a:path w="90" h="108">
                  <a:moveTo>
                    <a:pt x="12" y="96"/>
                  </a:moveTo>
                  <a:lnTo>
                    <a:pt x="24" y="108"/>
                  </a:lnTo>
                  <a:lnTo>
                    <a:pt x="42" y="108"/>
                  </a:lnTo>
                  <a:lnTo>
                    <a:pt x="66" y="102"/>
                  </a:lnTo>
                  <a:lnTo>
                    <a:pt x="84" y="78"/>
                  </a:lnTo>
                  <a:lnTo>
                    <a:pt x="90" y="66"/>
                  </a:lnTo>
                  <a:lnTo>
                    <a:pt x="84" y="48"/>
                  </a:lnTo>
                  <a:lnTo>
                    <a:pt x="66" y="24"/>
                  </a:lnTo>
                  <a:lnTo>
                    <a:pt x="48" y="12"/>
                  </a:lnTo>
                  <a:lnTo>
                    <a:pt x="36" y="0"/>
                  </a:lnTo>
                  <a:lnTo>
                    <a:pt x="30" y="0"/>
                  </a:lnTo>
                  <a:lnTo>
                    <a:pt x="30" y="0"/>
                  </a:lnTo>
                  <a:lnTo>
                    <a:pt x="24" y="0"/>
                  </a:lnTo>
                  <a:lnTo>
                    <a:pt x="12" y="30"/>
                  </a:lnTo>
                  <a:lnTo>
                    <a:pt x="0" y="54"/>
                  </a:lnTo>
                  <a:lnTo>
                    <a:pt x="0" y="78"/>
                  </a:lnTo>
                  <a:lnTo>
                    <a:pt x="12" y="96"/>
                  </a:lnTo>
                  <a:lnTo>
                    <a:pt x="12" y="96"/>
                  </a:lnTo>
                  <a:close/>
                  <a:moveTo>
                    <a:pt x="12" y="72"/>
                  </a:moveTo>
                  <a:lnTo>
                    <a:pt x="18" y="54"/>
                  </a:lnTo>
                  <a:lnTo>
                    <a:pt x="24" y="36"/>
                  </a:lnTo>
                  <a:lnTo>
                    <a:pt x="30" y="18"/>
                  </a:lnTo>
                  <a:lnTo>
                    <a:pt x="30" y="12"/>
                  </a:lnTo>
                  <a:lnTo>
                    <a:pt x="48" y="24"/>
                  </a:lnTo>
                  <a:lnTo>
                    <a:pt x="66" y="36"/>
                  </a:lnTo>
                  <a:lnTo>
                    <a:pt x="78" y="54"/>
                  </a:lnTo>
                  <a:lnTo>
                    <a:pt x="78" y="72"/>
                  </a:lnTo>
                  <a:lnTo>
                    <a:pt x="72" y="84"/>
                  </a:lnTo>
                  <a:lnTo>
                    <a:pt x="48" y="96"/>
                  </a:lnTo>
                  <a:lnTo>
                    <a:pt x="36" y="96"/>
                  </a:lnTo>
                  <a:lnTo>
                    <a:pt x="24" y="90"/>
                  </a:lnTo>
                  <a:lnTo>
                    <a:pt x="18" y="84"/>
                  </a:lnTo>
                  <a:lnTo>
                    <a:pt x="12" y="72"/>
                  </a:lnTo>
                  <a:lnTo>
                    <a:pt x="12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16762" name="Freeform 26"/>
            <p:cNvSpPr>
              <a:spLocks noEditPoints="1"/>
            </p:cNvSpPr>
            <p:nvPr userDrawn="1"/>
          </p:nvSpPr>
          <p:spPr bwMode="ltGray">
            <a:xfrm>
              <a:off x="2400" y="3872"/>
              <a:ext cx="72" cy="90"/>
            </a:xfrm>
            <a:custGeom>
              <a:avLst/>
              <a:gdLst/>
              <a:ahLst/>
              <a:cxnLst>
                <a:cxn ang="0">
                  <a:pos x="71" y="90"/>
                </a:cxn>
                <a:cxn ang="0">
                  <a:pos x="71" y="60"/>
                </a:cxn>
                <a:cxn ang="0">
                  <a:pos x="71" y="36"/>
                </a:cxn>
                <a:cxn ang="0">
                  <a:pos x="60" y="12"/>
                </a:cxn>
                <a:cxn ang="0">
                  <a:pos x="36" y="0"/>
                </a:cxn>
                <a:cxn ang="0">
                  <a:pos x="12" y="12"/>
                </a:cxn>
                <a:cxn ang="0">
                  <a:pos x="0" y="36"/>
                </a:cxn>
                <a:cxn ang="0">
                  <a:pos x="6" y="60"/>
                </a:cxn>
                <a:cxn ang="0">
                  <a:pos x="30" y="78"/>
                </a:cxn>
                <a:cxn ang="0">
                  <a:pos x="54" y="90"/>
                </a:cxn>
                <a:cxn ang="0">
                  <a:pos x="71" y="90"/>
                </a:cxn>
                <a:cxn ang="0">
                  <a:pos x="71" y="90"/>
                </a:cxn>
                <a:cxn ang="0">
                  <a:pos x="24" y="18"/>
                </a:cxn>
                <a:cxn ang="0">
                  <a:pos x="42" y="18"/>
                </a:cxn>
                <a:cxn ang="0">
                  <a:pos x="54" y="18"/>
                </a:cxn>
                <a:cxn ang="0">
                  <a:pos x="60" y="42"/>
                </a:cxn>
                <a:cxn ang="0">
                  <a:pos x="60" y="66"/>
                </a:cxn>
                <a:cxn ang="0">
                  <a:pos x="60" y="72"/>
                </a:cxn>
                <a:cxn ang="0">
                  <a:pos x="60" y="78"/>
                </a:cxn>
                <a:cxn ang="0">
                  <a:pos x="42" y="72"/>
                </a:cxn>
                <a:cxn ang="0">
                  <a:pos x="24" y="66"/>
                </a:cxn>
                <a:cxn ang="0">
                  <a:pos x="12" y="48"/>
                </a:cxn>
                <a:cxn ang="0">
                  <a:pos x="12" y="30"/>
                </a:cxn>
                <a:cxn ang="0">
                  <a:pos x="24" y="18"/>
                </a:cxn>
                <a:cxn ang="0">
                  <a:pos x="24" y="18"/>
                </a:cxn>
              </a:cxnLst>
              <a:rect l="0" t="0" r="r" b="b"/>
              <a:pathLst>
                <a:path w="71" h="90">
                  <a:moveTo>
                    <a:pt x="71" y="90"/>
                  </a:moveTo>
                  <a:lnTo>
                    <a:pt x="71" y="60"/>
                  </a:lnTo>
                  <a:lnTo>
                    <a:pt x="71" y="36"/>
                  </a:lnTo>
                  <a:lnTo>
                    <a:pt x="60" y="12"/>
                  </a:lnTo>
                  <a:lnTo>
                    <a:pt x="36" y="0"/>
                  </a:lnTo>
                  <a:lnTo>
                    <a:pt x="12" y="12"/>
                  </a:lnTo>
                  <a:lnTo>
                    <a:pt x="0" y="36"/>
                  </a:lnTo>
                  <a:lnTo>
                    <a:pt x="6" y="60"/>
                  </a:lnTo>
                  <a:lnTo>
                    <a:pt x="30" y="78"/>
                  </a:lnTo>
                  <a:lnTo>
                    <a:pt x="54" y="90"/>
                  </a:lnTo>
                  <a:lnTo>
                    <a:pt x="71" y="90"/>
                  </a:lnTo>
                  <a:lnTo>
                    <a:pt x="71" y="90"/>
                  </a:lnTo>
                  <a:close/>
                  <a:moveTo>
                    <a:pt x="24" y="18"/>
                  </a:moveTo>
                  <a:lnTo>
                    <a:pt x="42" y="18"/>
                  </a:lnTo>
                  <a:lnTo>
                    <a:pt x="54" y="18"/>
                  </a:lnTo>
                  <a:lnTo>
                    <a:pt x="60" y="42"/>
                  </a:lnTo>
                  <a:lnTo>
                    <a:pt x="60" y="66"/>
                  </a:lnTo>
                  <a:lnTo>
                    <a:pt x="60" y="72"/>
                  </a:lnTo>
                  <a:lnTo>
                    <a:pt x="60" y="78"/>
                  </a:lnTo>
                  <a:lnTo>
                    <a:pt x="42" y="72"/>
                  </a:lnTo>
                  <a:lnTo>
                    <a:pt x="24" y="66"/>
                  </a:lnTo>
                  <a:lnTo>
                    <a:pt x="12" y="48"/>
                  </a:lnTo>
                  <a:lnTo>
                    <a:pt x="12" y="30"/>
                  </a:lnTo>
                  <a:lnTo>
                    <a:pt x="24" y="18"/>
                  </a:lnTo>
                  <a:lnTo>
                    <a:pt x="24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16763" name="Oval 27"/>
            <p:cNvSpPr>
              <a:spLocks noChangeArrowheads="1"/>
            </p:cNvSpPr>
            <p:nvPr userDrawn="1"/>
          </p:nvSpPr>
          <p:spPr bwMode="ltGray">
            <a:xfrm>
              <a:off x="2444" y="3838"/>
              <a:ext cx="1380" cy="389"/>
            </a:xfrm>
            <a:prstGeom prst="ellipse">
              <a:avLst/>
            </a:pr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16764" name="Oval 28"/>
            <p:cNvSpPr>
              <a:spLocks noChangeArrowheads="1"/>
            </p:cNvSpPr>
            <p:nvPr userDrawn="1"/>
          </p:nvSpPr>
          <p:spPr bwMode="ltGray">
            <a:xfrm>
              <a:off x="2394" y="3834"/>
              <a:ext cx="1502" cy="288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16765" name="Oval 29"/>
            <p:cNvSpPr>
              <a:spLocks noChangeArrowheads="1"/>
            </p:cNvSpPr>
            <p:nvPr userDrawn="1"/>
          </p:nvSpPr>
          <p:spPr bwMode="ltGray">
            <a:xfrm>
              <a:off x="2441" y="3860"/>
              <a:ext cx="1425" cy="22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16766" name="Freeform 30"/>
            <p:cNvSpPr>
              <a:spLocks noEditPoints="1"/>
            </p:cNvSpPr>
            <p:nvPr userDrawn="1"/>
          </p:nvSpPr>
          <p:spPr bwMode="ltGray">
            <a:xfrm>
              <a:off x="3743" y="3788"/>
              <a:ext cx="90" cy="96"/>
            </a:xfrm>
            <a:custGeom>
              <a:avLst/>
              <a:gdLst/>
              <a:ahLst/>
              <a:cxnLst>
                <a:cxn ang="0">
                  <a:pos x="66" y="96"/>
                </a:cxn>
                <a:cxn ang="0">
                  <a:pos x="78" y="66"/>
                </a:cxn>
                <a:cxn ang="0">
                  <a:pos x="90" y="42"/>
                </a:cxn>
                <a:cxn ang="0">
                  <a:pos x="78" y="18"/>
                </a:cxn>
                <a:cxn ang="0">
                  <a:pos x="60" y="0"/>
                </a:cxn>
                <a:cxn ang="0">
                  <a:pos x="30" y="6"/>
                </a:cxn>
                <a:cxn ang="0">
                  <a:pos x="18" y="18"/>
                </a:cxn>
                <a:cxn ang="0">
                  <a:pos x="6" y="30"/>
                </a:cxn>
                <a:cxn ang="0">
                  <a:pos x="0" y="42"/>
                </a:cxn>
                <a:cxn ang="0">
                  <a:pos x="6" y="60"/>
                </a:cxn>
                <a:cxn ang="0">
                  <a:pos x="24" y="78"/>
                </a:cxn>
                <a:cxn ang="0">
                  <a:pos x="48" y="90"/>
                </a:cxn>
                <a:cxn ang="0">
                  <a:pos x="66" y="96"/>
                </a:cxn>
                <a:cxn ang="0">
                  <a:pos x="66" y="96"/>
                </a:cxn>
                <a:cxn ang="0">
                  <a:pos x="42" y="18"/>
                </a:cxn>
                <a:cxn ang="0">
                  <a:pos x="60" y="18"/>
                </a:cxn>
                <a:cxn ang="0">
                  <a:pos x="72" y="24"/>
                </a:cxn>
                <a:cxn ang="0">
                  <a:pos x="72" y="36"/>
                </a:cxn>
                <a:cxn ang="0">
                  <a:pos x="72" y="48"/>
                </a:cxn>
                <a:cxn ang="0">
                  <a:pos x="66" y="72"/>
                </a:cxn>
                <a:cxn ang="0">
                  <a:pos x="60" y="78"/>
                </a:cxn>
                <a:cxn ang="0">
                  <a:pos x="60" y="84"/>
                </a:cxn>
                <a:cxn ang="0">
                  <a:pos x="42" y="72"/>
                </a:cxn>
                <a:cxn ang="0">
                  <a:pos x="30" y="66"/>
                </a:cxn>
                <a:cxn ang="0">
                  <a:pos x="18" y="42"/>
                </a:cxn>
                <a:cxn ang="0">
                  <a:pos x="24" y="30"/>
                </a:cxn>
                <a:cxn ang="0">
                  <a:pos x="42" y="18"/>
                </a:cxn>
                <a:cxn ang="0">
                  <a:pos x="42" y="18"/>
                </a:cxn>
              </a:cxnLst>
              <a:rect l="0" t="0" r="r" b="b"/>
              <a:pathLst>
                <a:path w="90" h="96">
                  <a:moveTo>
                    <a:pt x="66" y="96"/>
                  </a:moveTo>
                  <a:lnTo>
                    <a:pt x="78" y="66"/>
                  </a:lnTo>
                  <a:lnTo>
                    <a:pt x="90" y="42"/>
                  </a:lnTo>
                  <a:lnTo>
                    <a:pt x="78" y="18"/>
                  </a:lnTo>
                  <a:lnTo>
                    <a:pt x="60" y="0"/>
                  </a:lnTo>
                  <a:lnTo>
                    <a:pt x="30" y="6"/>
                  </a:lnTo>
                  <a:lnTo>
                    <a:pt x="18" y="18"/>
                  </a:lnTo>
                  <a:lnTo>
                    <a:pt x="6" y="30"/>
                  </a:lnTo>
                  <a:lnTo>
                    <a:pt x="0" y="42"/>
                  </a:lnTo>
                  <a:lnTo>
                    <a:pt x="6" y="60"/>
                  </a:lnTo>
                  <a:lnTo>
                    <a:pt x="24" y="78"/>
                  </a:lnTo>
                  <a:lnTo>
                    <a:pt x="48" y="90"/>
                  </a:lnTo>
                  <a:lnTo>
                    <a:pt x="66" y="96"/>
                  </a:lnTo>
                  <a:lnTo>
                    <a:pt x="66" y="96"/>
                  </a:lnTo>
                  <a:close/>
                  <a:moveTo>
                    <a:pt x="42" y="18"/>
                  </a:moveTo>
                  <a:lnTo>
                    <a:pt x="60" y="18"/>
                  </a:lnTo>
                  <a:lnTo>
                    <a:pt x="72" y="24"/>
                  </a:lnTo>
                  <a:lnTo>
                    <a:pt x="72" y="36"/>
                  </a:lnTo>
                  <a:lnTo>
                    <a:pt x="72" y="48"/>
                  </a:lnTo>
                  <a:lnTo>
                    <a:pt x="66" y="72"/>
                  </a:lnTo>
                  <a:lnTo>
                    <a:pt x="60" y="78"/>
                  </a:lnTo>
                  <a:lnTo>
                    <a:pt x="60" y="84"/>
                  </a:lnTo>
                  <a:lnTo>
                    <a:pt x="42" y="72"/>
                  </a:lnTo>
                  <a:lnTo>
                    <a:pt x="30" y="66"/>
                  </a:lnTo>
                  <a:lnTo>
                    <a:pt x="18" y="42"/>
                  </a:lnTo>
                  <a:lnTo>
                    <a:pt x="24" y="30"/>
                  </a:lnTo>
                  <a:lnTo>
                    <a:pt x="42" y="18"/>
                  </a:lnTo>
                  <a:lnTo>
                    <a:pt x="42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16767" name="Freeform 31"/>
            <p:cNvSpPr>
              <a:spLocks noEditPoints="1"/>
            </p:cNvSpPr>
            <p:nvPr userDrawn="1"/>
          </p:nvSpPr>
          <p:spPr bwMode="ltGray">
            <a:xfrm>
              <a:off x="5422" y="3603"/>
              <a:ext cx="72" cy="108"/>
            </a:xfrm>
            <a:custGeom>
              <a:avLst/>
              <a:gdLst/>
              <a:ahLst/>
              <a:cxnLst>
                <a:cxn ang="0">
                  <a:pos x="0" y="90"/>
                </a:cxn>
                <a:cxn ang="0">
                  <a:pos x="12" y="102"/>
                </a:cxn>
                <a:cxn ang="0">
                  <a:pos x="24" y="108"/>
                </a:cxn>
                <a:cxn ang="0">
                  <a:pos x="48" y="108"/>
                </a:cxn>
                <a:cxn ang="0">
                  <a:pos x="66" y="96"/>
                </a:cxn>
                <a:cxn ang="0">
                  <a:pos x="72" y="66"/>
                </a:cxn>
                <a:cxn ang="0">
                  <a:pos x="66" y="42"/>
                </a:cxn>
                <a:cxn ang="0">
                  <a:pos x="60" y="18"/>
                </a:cxn>
                <a:cxn ang="0">
                  <a:pos x="48" y="6"/>
                </a:cxn>
                <a:cxn ang="0">
                  <a:pos x="42" y="0"/>
                </a:cxn>
                <a:cxn ang="0">
                  <a:pos x="42" y="0"/>
                </a:cxn>
                <a:cxn ang="0">
                  <a:pos x="36" y="0"/>
                </a:cxn>
                <a:cxn ang="0">
                  <a:pos x="18" y="24"/>
                </a:cxn>
                <a:cxn ang="0">
                  <a:pos x="6" y="48"/>
                </a:cxn>
                <a:cxn ang="0">
                  <a:pos x="0" y="66"/>
                </a:cxn>
                <a:cxn ang="0">
                  <a:pos x="0" y="90"/>
                </a:cxn>
                <a:cxn ang="0">
                  <a:pos x="0" y="90"/>
                </a:cxn>
                <a:cxn ang="0">
                  <a:pos x="12" y="66"/>
                </a:cxn>
                <a:cxn ang="0">
                  <a:pos x="18" y="48"/>
                </a:cxn>
                <a:cxn ang="0">
                  <a:pos x="24" y="36"/>
                </a:cxn>
                <a:cxn ang="0">
                  <a:pos x="30" y="24"/>
                </a:cxn>
                <a:cxn ang="0">
                  <a:pos x="36" y="18"/>
                </a:cxn>
                <a:cxn ang="0">
                  <a:pos x="54" y="30"/>
                </a:cxn>
                <a:cxn ang="0">
                  <a:pos x="60" y="48"/>
                </a:cxn>
                <a:cxn ang="0">
                  <a:pos x="66" y="72"/>
                </a:cxn>
                <a:cxn ang="0">
                  <a:pos x="66" y="84"/>
                </a:cxn>
                <a:cxn ang="0">
                  <a:pos x="54" y="96"/>
                </a:cxn>
                <a:cxn ang="0">
                  <a:pos x="30" y="102"/>
                </a:cxn>
                <a:cxn ang="0">
                  <a:pos x="24" y="96"/>
                </a:cxn>
                <a:cxn ang="0">
                  <a:pos x="12" y="90"/>
                </a:cxn>
                <a:cxn ang="0">
                  <a:pos x="12" y="78"/>
                </a:cxn>
                <a:cxn ang="0">
                  <a:pos x="12" y="66"/>
                </a:cxn>
                <a:cxn ang="0">
                  <a:pos x="12" y="66"/>
                </a:cxn>
              </a:cxnLst>
              <a:rect l="0" t="0" r="r" b="b"/>
              <a:pathLst>
                <a:path w="72" h="108">
                  <a:moveTo>
                    <a:pt x="0" y="90"/>
                  </a:moveTo>
                  <a:lnTo>
                    <a:pt x="12" y="102"/>
                  </a:lnTo>
                  <a:lnTo>
                    <a:pt x="24" y="108"/>
                  </a:lnTo>
                  <a:lnTo>
                    <a:pt x="48" y="108"/>
                  </a:lnTo>
                  <a:lnTo>
                    <a:pt x="66" y="96"/>
                  </a:lnTo>
                  <a:lnTo>
                    <a:pt x="72" y="66"/>
                  </a:lnTo>
                  <a:lnTo>
                    <a:pt x="66" y="42"/>
                  </a:lnTo>
                  <a:lnTo>
                    <a:pt x="60" y="18"/>
                  </a:lnTo>
                  <a:lnTo>
                    <a:pt x="48" y="6"/>
                  </a:lnTo>
                  <a:lnTo>
                    <a:pt x="42" y="0"/>
                  </a:lnTo>
                  <a:lnTo>
                    <a:pt x="42" y="0"/>
                  </a:lnTo>
                  <a:lnTo>
                    <a:pt x="36" y="0"/>
                  </a:lnTo>
                  <a:lnTo>
                    <a:pt x="18" y="24"/>
                  </a:lnTo>
                  <a:lnTo>
                    <a:pt x="6" y="48"/>
                  </a:lnTo>
                  <a:lnTo>
                    <a:pt x="0" y="66"/>
                  </a:lnTo>
                  <a:lnTo>
                    <a:pt x="0" y="90"/>
                  </a:lnTo>
                  <a:lnTo>
                    <a:pt x="0" y="90"/>
                  </a:lnTo>
                  <a:close/>
                  <a:moveTo>
                    <a:pt x="12" y="66"/>
                  </a:moveTo>
                  <a:lnTo>
                    <a:pt x="18" y="48"/>
                  </a:lnTo>
                  <a:lnTo>
                    <a:pt x="24" y="36"/>
                  </a:lnTo>
                  <a:lnTo>
                    <a:pt x="30" y="24"/>
                  </a:lnTo>
                  <a:lnTo>
                    <a:pt x="36" y="18"/>
                  </a:lnTo>
                  <a:lnTo>
                    <a:pt x="54" y="30"/>
                  </a:lnTo>
                  <a:lnTo>
                    <a:pt x="60" y="48"/>
                  </a:lnTo>
                  <a:lnTo>
                    <a:pt x="66" y="72"/>
                  </a:lnTo>
                  <a:lnTo>
                    <a:pt x="66" y="84"/>
                  </a:lnTo>
                  <a:lnTo>
                    <a:pt x="54" y="96"/>
                  </a:lnTo>
                  <a:lnTo>
                    <a:pt x="30" y="102"/>
                  </a:lnTo>
                  <a:lnTo>
                    <a:pt x="24" y="96"/>
                  </a:lnTo>
                  <a:lnTo>
                    <a:pt x="12" y="90"/>
                  </a:lnTo>
                  <a:lnTo>
                    <a:pt x="12" y="78"/>
                  </a:lnTo>
                  <a:lnTo>
                    <a:pt x="12" y="66"/>
                  </a:lnTo>
                  <a:lnTo>
                    <a:pt x="12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16768" name="Rectangle 32"/>
            <p:cNvSpPr>
              <a:spLocks noChangeArrowheads="1"/>
            </p:cNvSpPr>
            <p:nvPr userDrawn="1"/>
          </p:nvSpPr>
          <p:spPr bwMode="ltGray">
            <a:xfrm>
              <a:off x="4238" y="1773"/>
              <a:ext cx="173" cy="2539"/>
            </a:xfrm>
            <a:prstGeom prst="rect">
              <a:avLst/>
            </a:pr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16769" name="Rectangle 33"/>
            <p:cNvSpPr>
              <a:spLocks noChangeArrowheads="1"/>
            </p:cNvSpPr>
            <p:nvPr userDrawn="1"/>
          </p:nvSpPr>
          <p:spPr bwMode="ltGray">
            <a:xfrm>
              <a:off x="4288" y="1545"/>
              <a:ext cx="76" cy="24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16770" name="AutoShape 34"/>
            <p:cNvSpPr>
              <a:spLocks noChangeArrowheads="1"/>
            </p:cNvSpPr>
            <p:nvPr userDrawn="1"/>
          </p:nvSpPr>
          <p:spPr bwMode="ltGray">
            <a:xfrm>
              <a:off x="4220" y="1743"/>
              <a:ext cx="205" cy="5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16771" name="Freeform 35"/>
            <p:cNvSpPr>
              <a:spLocks/>
            </p:cNvSpPr>
            <p:nvPr userDrawn="1"/>
          </p:nvSpPr>
          <p:spPr bwMode="ltGray">
            <a:xfrm>
              <a:off x="4306" y="1529"/>
              <a:ext cx="252" cy="1576"/>
            </a:xfrm>
            <a:custGeom>
              <a:avLst/>
              <a:gdLst/>
              <a:ahLst/>
              <a:cxnLst>
                <a:cxn ang="0">
                  <a:pos x="252" y="1576"/>
                </a:cxn>
                <a:cxn ang="0">
                  <a:pos x="12" y="84"/>
                </a:cxn>
                <a:cxn ang="0">
                  <a:pos x="12" y="60"/>
                </a:cxn>
                <a:cxn ang="0">
                  <a:pos x="0" y="12"/>
                </a:cxn>
                <a:cxn ang="0">
                  <a:pos x="72" y="0"/>
                </a:cxn>
                <a:cxn ang="0">
                  <a:pos x="72" y="0"/>
                </a:cxn>
                <a:cxn ang="0">
                  <a:pos x="78" y="48"/>
                </a:cxn>
                <a:cxn ang="0">
                  <a:pos x="88" y="66"/>
                </a:cxn>
              </a:cxnLst>
              <a:rect l="0" t="0" r="r" b="b"/>
              <a:pathLst>
                <a:path w="252" h="1576">
                  <a:moveTo>
                    <a:pt x="252" y="1576"/>
                  </a:moveTo>
                  <a:lnTo>
                    <a:pt x="12" y="84"/>
                  </a:lnTo>
                  <a:lnTo>
                    <a:pt x="12" y="60"/>
                  </a:lnTo>
                  <a:lnTo>
                    <a:pt x="0" y="12"/>
                  </a:lnTo>
                  <a:lnTo>
                    <a:pt x="72" y="0"/>
                  </a:lnTo>
                  <a:lnTo>
                    <a:pt x="72" y="0"/>
                  </a:lnTo>
                  <a:lnTo>
                    <a:pt x="78" y="48"/>
                  </a:lnTo>
                  <a:lnTo>
                    <a:pt x="88" y="66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16772" name="Freeform 36"/>
            <p:cNvSpPr>
              <a:spLocks/>
            </p:cNvSpPr>
            <p:nvPr userDrawn="1"/>
          </p:nvSpPr>
          <p:spPr bwMode="ltGray">
            <a:xfrm>
              <a:off x="4169" y="1421"/>
              <a:ext cx="317" cy="138"/>
            </a:xfrm>
            <a:custGeom>
              <a:avLst/>
              <a:gdLst/>
              <a:ahLst/>
              <a:cxnLst>
                <a:cxn ang="0">
                  <a:pos x="161" y="0"/>
                </a:cxn>
                <a:cxn ang="0">
                  <a:pos x="227" y="6"/>
                </a:cxn>
                <a:cxn ang="0">
                  <a:pos x="275" y="36"/>
                </a:cxn>
                <a:cxn ang="0">
                  <a:pos x="304" y="78"/>
                </a:cxn>
                <a:cxn ang="0">
                  <a:pos x="316" y="138"/>
                </a:cxn>
                <a:cxn ang="0">
                  <a:pos x="0" y="138"/>
                </a:cxn>
                <a:cxn ang="0">
                  <a:pos x="11" y="78"/>
                </a:cxn>
                <a:cxn ang="0">
                  <a:pos x="47" y="36"/>
                </a:cxn>
                <a:cxn ang="0">
                  <a:pos x="95" y="6"/>
                </a:cxn>
                <a:cxn ang="0">
                  <a:pos x="161" y="0"/>
                </a:cxn>
                <a:cxn ang="0">
                  <a:pos x="161" y="0"/>
                </a:cxn>
              </a:cxnLst>
              <a:rect l="0" t="0" r="r" b="b"/>
              <a:pathLst>
                <a:path w="316" h="138">
                  <a:moveTo>
                    <a:pt x="161" y="0"/>
                  </a:moveTo>
                  <a:lnTo>
                    <a:pt x="227" y="6"/>
                  </a:lnTo>
                  <a:lnTo>
                    <a:pt x="275" y="36"/>
                  </a:lnTo>
                  <a:lnTo>
                    <a:pt x="304" y="78"/>
                  </a:lnTo>
                  <a:lnTo>
                    <a:pt x="316" y="138"/>
                  </a:lnTo>
                  <a:lnTo>
                    <a:pt x="0" y="138"/>
                  </a:lnTo>
                  <a:lnTo>
                    <a:pt x="11" y="78"/>
                  </a:lnTo>
                  <a:lnTo>
                    <a:pt x="47" y="36"/>
                  </a:lnTo>
                  <a:lnTo>
                    <a:pt x="95" y="6"/>
                  </a:lnTo>
                  <a:lnTo>
                    <a:pt x="161" y="0"/>
                  </a:lnTo>
                  <a:lnTo>
                    <a:pt x="161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</p:grpSp>
      <p:sp>
        <p:nvSpPr>
          <p:cNvPr id="116773" name="Rectangle 37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16774" name="Rectangle 38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16775" name="Rectangle 3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78563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6776" name="Rectangle 4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78563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6777" name="Rectangle 4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78563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968670E4-ED74-4286-A898-0B9B1402AA8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858" r:id="rId1"/>
    <p:sldLayoutId id="2147483848" r:id="rId2"/>
    <p:sldLayoutId id="2147483849" r:id="rId3"/>
    <p:sldLayoutId id="2147483850" r:id="rId4"/>
    <p:sldLayoutId id="2147483851" r:id="rId5"/>
    <p:sldLayoutId id="2147483852" r:id="rId6"/>
    <p:sldLayoutId id="2147483853" r:id="rId7"/>
    <p:sldLayoutId id="2147483854" r:id="rId8"/>
    <p:sldLayoutId id="2147483855" r:id="rId9"/>
    <p:sldLayoutId id="2147483856" r:id="rId10"/>
    <p:sldLayoutId id="2147483857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65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video" Target="file:///D:\&#1052;&#1072;&#1084;&#1072;\&#1059;&#1075;&#1086;&#1083;&#1086;&#1074;&#1085;&#1086;&#1077;%20&#1087;&#1088;&#1072;&#1074;&#1086;\&#1063;&#1055;2.wmv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7016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642938" y="2071688"/>
            <a:ext cx="7772400" cy="1928812"/>
          </a:xfrm>
        </p:spPr>
        <p:txBody>
          <a:bodyPr/>
          <a:lstStyle/>
          <a:p>
            <a:pPr>
              <a:defRPr/>
            </a:pPr>
            <a:r>
              <a:rPr lang="ru-RU" dirty="0" smtClean="0"/>
              <a:t>Уголовно – правовые отношения</a:t>
            </a:r>
            <a:endParaRPr lang="ru-RU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35125"/>
            <a:ext cx="8229600" cy="4530725"/>
          </a:xfrm>
        </p:spPr>
        <p:txBody>
          <a:bodyPr/>
          <a:lstStyle/>
          <a:p>
            <a:pPr eaLnBrk="1" hangingPunct="1">
              <a:defRPr/>
            </a:pPr>
            <a:endParaRPr lang="ru-RU" dirty="0" smtClean="0"/>
          </a:p>
          <a:p>
            <a:pPr eaLnBrk="1" hangingPunct="1">
              <a:defRPr/>
            </a:pPr>
            <a:endParaRPr lang="ru-RU" dirty="0" smtClean="0"/>
          </a:p>
        </p:txBody>
      </p:sp>
      <p:sp>
        <p:nvSpPr>
          <p:cNvPr id="12291" name="Прямоугольник 3"/>
          <p:cNvSpPr>
            <a:spLocks noChangeArrowheads="1"/>
          </p:cNvSpPr>
          <p:nvPr/>
        </p:nvSpPr>
        <p:spPr bwMode="auto">
          <a:xfrm>
            <a:off x="571500" y="1785938"/>
            <a:ext cx="7929563" cy="2554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200"/>
              <a:t> Уголовная ответственность – один из видов юридической ответственности, правовое последствие совершения преступления. Наступает с 16 лет, при особо тяжких с 14 лет. </a:t>
            </a: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198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22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22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9811" grpId="0" build="p"/>
      <p:bldP spid="12291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3"/>
          <p:cNvSpPr txBox="1">
            <a:spLocks noChangeArrowheads="1"/>
          </p:cNvSpPr>
          <p:nvPr/>
        </p:nvSpPr>
        <p:spPr bwMode="auto">
          <a:xfrm>
            <a:off x="571500" y="1428750"/>
            <a:ext cx="8229600" cy="3805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algn="ctr"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None/>
              <a:defRPr/>
            </a:pPr>
            <a:r>
              <a:rPr lang="ru-RU" sz="3200" kern="0" dirty="0">
                <a:latin typeface="+mn-lt"/>
              </a:rPr>
              <a:t>При назначении наказания суд учитывает несколько факторов: характер и степень общественной опасности деяния, личность виновного и обстоятельства    смягчающие и отягчающие ответственность</a:t>
            </a: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557213" y="1370013"/>
            <a:ext cx="8229600" cy="5202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65000"/>
              <a:defRPr/>
            </a:pPr>
            <a:endParaRPr lang="ru-RU" sz="2800" kern="0" dirty="0">
              <a:latin typeface="+mj-lt"/>
            </a:endParaRP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65000"/>
              <a:buFont typeface="Arial" pitchFamily="34" charset="0"/>
              <a:buChar char="•"/>
              <a:defRPr/>
            </a:pPr>
            <a:r>
              <a:rPr lang="ru-RU" sz="3200" kern="0" dirty="0">
                <a:latin typeface="+mn-lt"/>
              </a:rPr>
              <a:t>Чтобы попросить слово подними руку.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65000"/>
              <a:buFont typeface="Arial" pitchFamily="34" charset="0"/>
              <a:buChar char="•"/>
              <a:defRPr/>
            </a:pPr>
            <a:r>
              <a:rPr lang="ru-RU" sz="3200" kern="0" dirty="0">
                <a:latin typeface="+mn-lt"/>
              </a:rPr>
              <a:t>Не прерывай других.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65000"/>
              <a:buFont typeface="Arial" pitchFamily="34" charset="0"/>
              <a:buChar char="•"/>
              <a:defRPr/>
            </a:pPr>
            <a:r>
              <a:rPr lang="ru-RU" sz="3200" kern="0" dirty="0">
                <a:latin typeface="+mn-lt"/>
              </a:rPr>
              <a:t>Не говори одновременно с другими.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65000"/>
              <a:buFont typeface="Arial" pitchFamily="34" charset="0"/>
              <a:buChar char="•"/>
              <a:defRPr/>
            </a:pPr>
            <a:r>
              <a:rPr lang="ru-RU" sz="3200" kern="0" dirty="0">
                <a:latin typeface="+mn-lt"/>
              </a:rPr>
              <a:t>Критически относись к мыслям, но не к людям.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65000"/>
              <a:buFont typeface="Arial" pitchFamily="34" charset="0"/>
              <a:buChar char="•"/>
              <a:defRPr/>
            </a:pPr>
            <a:r>
              <a:rPr lang="ru-RU" sz="3200" kern="0" dirty="0">
                <a:latin typeface="+mn-lt"/>
              </a:rPr>
              <a:t>Не уклоняйся от темы, будь краток.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65000"/>
              <a:buFont typeface="Arial" pitchFamily="34" charset="0"/>
              <a:buChar char="•"/>
              <a:defRPr/>
            </a:pPr>
            <a:r>
              <a:rPr lang="ru-RU" sz="3200" kern="0" dirty="0">
                <a:latin typeface="+mn-lt"/>
              </a:rPr>
              <a:t>Выслушивай мнения других и старайся понять, даже если ты не согласен.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65000"/>
              <a:buFont typeface="Arial" pitchFamily="34" charset="0"/>
              <a:buChar char="•"/>
              <a:defRPr/>
            </a:pPr>
            <a:r>
              <a:rPr lang="ru-RU" sz="3200" kern="0" dirty="0">
                <a:latin typeface="+mn-lt"/>
              </a:rPr>
              <a:t>Будь доброжелателен и терпим к мнениям других</a:t>
            </a: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 bwMode="auto">
          <a:xfrm>
            <a:off x="285750" y="428625"/>
            <a:ext cx="8229600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algn="ctr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None/>
              <a:defRPr/>
            </a:pPr>
            <a:r>
              <a:rPr lang="ru-RU" sz="5400" kern="0" dirty="0">
                <a:latin typeface="+mj-lt"/>
              </a:rPr>
              <a:t>Правило работы в малых группах</a:t>
            </a: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500"/>
                            </p:stCondLst>
                            <p:childTnLst>
                              <p:par>
                                <p:cTn id="3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3000"/>
                            </p:stCondLst>
                            <p:childTnLst>
                              <p:par>
                                <p:cTn id="3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3500"/>
                            </p:stCondLst>
                            <p:childTnLst>
                              <p:par>
                                <p:cTn id="4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  <p:bldP spid="6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473075" y="1797050"/>
            <a:ext cx="8229600" cy="513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65000"/>
              <a:defRPr/>
            </a:pPr>
            <a:r>
              <a:rPr lang="ru-RU" sz="3200" kern="0" dirty="0">
                <a:latin typeface="+mj-lt"/>
              </a:rPr>
              <a:t> </a:t>
            </a:r>
            <a:endParaRPr lang="ru-RU" sz="3200" i="1" kern="0" dirty="0">
              <a:latin typeface="+mj-lt"/>
            </a:endParaRPr>
          </a:p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65000"/>
              <a:buFont typeface="Arial" pitchFamily="34" charset="0"/>
              <a:buChar char="•"/>
              <a:defRPr/>
            </a:pPr>
            <a:r>
              <a:rPr lang="ru-RU" sz="3200" i="1" kern="0" dirty="0">
                <a:latin typeface="+mj-lt"/>
              </a:rPr>
              <a:t> </a:t>
            </a:r>
            <a:r>
              <a:rPr lang="ru-RU" sz="3200" i="1" kern="0" dirty="0">
                <a:latin typeface="+mn-lt"/>
              </a:rPr>
              <a:t>приготовление </a:t>
            </a:r>
            <a:r>
              <a:rPr lang="ru-RU" sz="3200" kern="0" dirty="0">
                <a:latin typeface="+mn-lt"/>
              </a:rPr>
              <a:t>- изучение местности и ситуации, приискание сообщников и орудий преступления и т. д.;</a:t>
            </a:r>
          </a:p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65000"/>
              <a:buFont typeface="Arial" pitchFamily="34" charset="0"/>
              <a:buChar char="•"/>
              <a:defRPr/>
            </a:pPr>
            <a:r>
              <a:rPr lang="ru-RU" sz="3200" kern="0" dirty="0">
                <a:latin typeface="+mn-lt"/>
              </a:rPr>
              <a:t> </a:t>
            </a:r>
            <a:r>
              <a:rPr lang="ru-RU" sz="3200" i="1" kern="0" dirty="0">
                <a:latin typeface="+mn-lt"/>
              </a:rPr>
              <a:t>покушение </a:t>
            </a:r>
            <a:r>
              <a:rPr lang="ru-RU" sz="3200" kern="0" dirty="0">
                <a:latin typeface="+mn-lt"/>
              </a:rPr>
              <a:t>- начало основных преступных действий (например, взлом двери); </a:t>
            </a:r>
          </a:p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65000"/>
              <a:buFont typeface="Arial" pitchFamily="34" charset="0"/>
              <a:buChar char="•"/>
              <a:defRPr/>
            </a:pPr>
            <a:r>
              <a:rPr lang="ru-RU" sz="3200" i="1" kern="0" dirty="0">
                <a:latin typeface="+mn-lt"/>
              </a:rPr>
              <a:t>оконченное преступление </a:t>
            </a:r>
            <a:r>
              <a:rPr lang="ru-RU" sz="3200" kern="0" dirty="0">
                <a:latin typeface="+mn-lt"/>
              </a:rPr>
              <a:t>(например, отъезд с краденым имуществом). 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428625" y="71438"/>
            <a:ext cx="8215313" cy="2586037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5400" kern="0" dirty="0">
                <a:latin typeface="+mj-lt"/>
              </a:rPr>
              <a:t>В процессе совершения преступления различают 3 </a:t>
            </a:r>
            <a:r>
              <a:rPr lang="ru-RU" sz="5400" i="1" kern="0" dirty="0">
                <a:latin typeface="+mj-lt"/>
              </a:rPr>
              <a:t>стадии:</a:t>
            </a:r>
            <a:endParaRPr lang="ru-RU" sz="5400" dirty="0">
              <a:latin typeface="+mj-lt"/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  <p:bldP spid="6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457200" y="1000125"/>
            <a:ext cx="8229600" cy="513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65000"/>
              <a:defRPr/>
            </a:pPr>
            <a:r>
              <a:rPr lang="ru-RU" sz="3200" i="1" kern="0" dirty="0">
                <a:latin typeface="+mj-lt"/>
              </a:rPr>
              <a:t>	</a:t>
            </a:r>
            <a:r>
              <a:rPr lang="ru-RU" sz="3200" i="1" kern="0" dirty="0">
                <a:latin typeface="+mn-lt"/>
              </a:rPr>
              <a:t>добровольный и окончательный отказ от доведения преступления до конца</a:t>
            </a:r>
            <a:r>
              <a:rPr lang="ru-RU" sz="3200" kern="0" dirty="0">
                <a:latin typeface="+mn-lt"/>
              </a:rPr>
              <a:t> освобождает от уголовной ответственности, если только в действиях нет другого состава преступления (ст. 31 УК РФ). </a:t>
            </a:r>
            <a:r>
              <a:rPr lang="ru-RU" sz="3200" i="1" kern="0" dirty="0">
                <a:latin typeface="+mn-lt"/>
              </a:rPr>
              <a:t>Деятельное раскаяние</a:t>
            </a:r>
            <a:r>
              <a:rPr lang="ru-RU" sz="3200" kern="0" dirty="0">
                <a:latin typeface="+mn-lt"/>
              </a:rPr>
              <a:t>, а также другие </a:t>
            </a:r>
            <a:r>
              <a:rPr lang="ru-RU" sz="3200" i="1" kern="0" dirty="0">
                <a:latin typeface="+mn-lt"/>
              </a:rPr>
              <a:t>смягчающие обстоятельства </a:t>
            </a:r>
            <a:r>
              <a:rPr lang="ru-RU" sz="3200" kern="0" dirty="0">
                <a:latin typeface="+mn-lt"/>
              </a:rPr>
              <a:t>могут повлечь освобождение от уголовной ответственности и от наказания, либо смягчение наказания.</a:t>
            </a: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7016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74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Прямоугольник 3"/>
          <p:cNvSpPr>
            <a:spLocks noChangeArrowheads="1"/>
          </p:cNvSpPr>
          <p:nvPr/>
        </p:nvSpPr>
        <p:spPr bwMode="auto">
          <a:xfrm>
            <a:off x="1071563" y="2143125"/>
            <a:ext cx="7429500" cy="1570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ru-RU" sz="3200"/>
              <a:t>Преступление -  это общественно опасное деяние, запрещенное законом под угрозой наказания</a:t>
            </a: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ЧП2.wmv">
            <a:hlinkClick r:id="" action="ppaction://media"/>
          </p:cNvPr>
          <p:cNvPicPr>
            <a:picLocks noRot="1" noChangeAspect="1"/>
          </p:cNvPicPr>
          <p:nvPr>
            <a:videoFile r:link="rId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3056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video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28625" y="2727325"/>
            <a:ext cx="8229600" cy="2987675"/>
          </a:xfrm>
        </p:spPr>
        <p:txBody>
          <a:bodyPr/>
          <a:lstStyle/>
          <a:p>
            <a:pPr marL="0" indent="0" algn="just">
              <a:spcBef>
                <a:spcPct val="0"/>
              </a:spcBef>
              <a:buClrTx/>
              <a:buSzTx/>
              <a:buFont typeface="Arial" charset="0"/>
              <a:buChar char="•"/>
            </a:pPr>
            <a:r>
              <a:rPr lang="ru-RU" smtClean="0">
                <a:effectLst/>
                <a:cs typeface="Calibri" pitchFamily="34" charset="0"/>
              </a:rPr>
              <a:t> общественная опасность,</a:t>
            </a:r>
            <a:endParaRPr lang="en-US" smtClean="0">
              <a:effectLst/>
              <a:cs typeface="Calibri" pitchFamily="34" charset="0"/>
            </a:endParaRPr>
          </a:p>
          <a:p>
            <a:pPr marL="0" indent="0" algn="just">
              <a:spcBef>
                <a:spcPct val="0"/>
              </a:spcBef>
              <a:buClrTx/>
              <a:buSzTx/>
              <a:buFont typeface="Arial" charset="0"/>
              <a:buChar char="•"/>
            </a:pPr>
            <a:r>
              <a:rPr lang="ru-RU" smtClean="0">
                <a:effectLst/>
                <a:cs typeface="Calibri" pitchFamily="34" charset="0"/>
              </a:rPr>
              <a:t> противоправность, </a:t>
            </a:r>
            <a:endParaRPr lang="en-US" smtClean="0">
              <a:effectLst/>
              <a:cs typeface="Calibri" pitchFamily="34" charset="0"/>
            </a:endParaRPr>
          </a:p>
          <a:p>
            <a:pPr marL="0" indent="0" algn="just">
              <a:spcBef>
                <a:spcPct val="0"/>
              </a:spcBef>
              <a:buClrTx/>
              <a:buSzTx/>
              <a:buFont typeface="Arial" charset="0"/>
              <a:buChar char="•"/>
            </a:pPr>
            <a:r>
              <a:rPr lang="en-US" smtClean="0">
                <a:effectLst/>
                <a:cs typeface="Calibri" pitchFamily="34" charset="0"/>
              </a:rPr>
              <a:t> </a:t>
            </a:r>
            <a:r>
              <a:rPr lang="ru-RU" smtClean="0">
                <a:effectLst/>
                <a:cs typeface="Calibri" pitchFamily="34" charset="0"/>
              </a:rPr>
              <a:t>виновность</a:t>
            </a:r>
            <a:r>
              <a:rPr lang="en-US" smtClean="0">
                <a:effectLst/>
                <a:cs typeface="Calibri" pitchFamily="34" charset="0"/>
              </a:rPr>
              <a:t> </a:t>
            </a:r>
            <a:r>
              <a:rPr lang="ru-RU" smtClean="0">
                <a:effectLst/>
                <a:cs typeface="Calibri" pitchFamily="34" charset="0"/>
              </a:rPr>
              <a:t>(умысел, неосторожность), </a:t>
            </a:r>
            <a:endParaRPr lang="en-US" smtClean="0">
              <a:effectLst/>
              <a:cs typeface="Calibri" pitchFamily="34" charset="0"/>
            </a:endParaRPr>
          </a:p>
          <a:p>
            <a:pPr marL="0" indent="0" algn="just">
              <a:spcBef>
                <a:spcPct val="0"/>
              </a:spcBef>
              <a:buClrTx/>
              <a:buSzTx/>
              <a:buFont typeface="Arial" charset="0"/>
              <a:buChar char="•"/>
            </a:pPr>
            <a:r>
              <a:rPr lang="ru-RU" smtClean="0">
                <a:effectLst/>
                <a:cs typeface="Calibri" pitchFamily="34" charset="0"/>
              </a:rPr>
              <a:t> наказуемость</a:t>
            </a:r>
            <a:endParaRPr lang="ru-RU" smtClean="0"/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 bwMode="auto">
          <a:xfrm>
            <a:off x="357188" y="714375"/>
            <a:ext cx="8229600" cy="413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>
              <a:buFont typeface="Wingdings" pitchFamily="2" charset="2"/>
              <a:buNone/>
            </a:pPr>
            <a:r>
              <a:rPr lang="ru-RU" sz="5400">
                <a:latin typeface="Arial" charset="0"/>
                <a:cs typeface="Calibri" pitchFamily="34" charset="0"/>
              </a:rPr>
              <a:t>основные признаки преступления</a:t>
            </a:r>
            <a:r>
              <a:rPr lang="en-US" sz="5400">
                <a:latin typeface="Arial" charset="0"/>
                <a:cs typeface="Calibri" pitchFamily="34" charset="0"/>
              </a:rPr>
              <a:t>:</a:t>
            </a:r>
            <a:endParaRPr lang="ru-RU" sz="320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3" grpId="0" build="p"/>
      <p:bldP spid="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43000" y="2000250"/>
            <a:ext cx="8229600" cy="40005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Arial" charset="0"/>
              <a:buChar char="•"/>
            </a:pPr>
            <a:r>
              <a:rPr lang="ru-RU" smtClean="0">
                <a:effectLst/>
              </a:rPr>
              <a:t>кража, </a:t>
            </a:r>
          </a:p>
          <a:p>
            <a:pPr eaLnBrk="1" hangingPunct="1">
              <a:lnSpc>
                <a:spcPct val="80000"/>
              </a:lnSpc>
              <a:buFont typeface="Arial" charset="0"/>
              <a:buChar char="•"/>
            </a:pPr>
            <a:r>
              <a:rPr lang="ru-RU" smtClean="0">
                <a:effectLst/>
              </a:rPr>
              <a:t>грабеж, </a:t>
            </a:r>
          </a:p>
          <a:p>
            <a:pPr eaLnBrk="1" hangingPunct="1">
              <a:lnSpc>
                <a:spcPct val="80000"/>
              </a:lnSpc>
              <a:buFont typeface="Arial" charset="0"/>
              <a:buChar char="•"/>
            </a:pPr>
            <a:r>
              <a:rPr lang="ru-RU" smtClean="0">
                <a:effectLst/>
              </a:rPr>
              <a:t>разбой, </a:t>
            </a:r>
          </a:p>
          <a:p>
            <a:pPr eaLnBrk="1" hangingPunct="1">
              <a:lnSpc>
                <a:spcPct val="80000"/>
              </a:lnSpc>
              <a:buFont typeface="Arial" charset="0"/>
              <a:buChar char="•"/>
            </a:pPr>
            <a:r>
              <a:rPr lang="ru-RU" smtClean="0">
                <a:effectLst/>
              </a:rPr>
              <a:t>убийство, </a:t>
            </a:r>
          </a:p>
          <a:p>
            <a:pPr eaLnBrk="1" hangingPunct="1">
              <a:lnSpc>
                <a:spcPct val="80000"/>
              </a:lnSpc>
              <a:buFont typeface="Arial" charset="0"/>
              <a:buChar char="•"/>
            </a:pPr>
            <a:r>
              <a:rPr lang="ru-RU" smtClean="0">
                <a:effectLst/>
              </a:rPr>
              <a:t>изнасилование, </a:t>
            </a:r>
          </a:p>
          <a:p>
            <a:pPr eaLnBrk="1" hangingPunct="1">
              <a:lnSpc>
                <a:spcPct val="80000"/>
              </a:lnSpc>
              <a:buFont typeface="Arial" charset="0"/>
              <a:buChar char="•"/>
            </a:pPr>
            <a:r>
              <a:rPr lang="ru-RU" smtClean="0">
                <a:effectLst/>
              </a:rPr>
              <a:t>неповиновение властям и законам и другие поступки.</a:t>
            </a:r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 bwMode="auto">
          <a:xfrm>
            <a:off x="714375" y="0"/>
            <a:ext cx="8001000" cy="2071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algn="ctr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65000"/>
              <a:defRPr/>
            </a:pPr>
            <a:r>
              <a:rPr lang="ru-RU" sz="5400" i="1" kern="0" dirty="0">
                <a:latin typeface="+mj-lt"/>
              </a:rPr>
              <a:t>Уголовные правонарушения (преступления)</a:t>
            </a:r>
            <a:endParaRPr lang="ru-RU" sz="5400" kern="0" dirty="0">
              <a:latin typeface="+mj-lt"/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1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1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717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17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717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717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717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717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500"/>
                            </p:stCondLst>
                            <p:childTnLst>
                              <p:par>
                                <p:cTn id="3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17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717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3000"/>
                            </p:stCondLst>
                            <p:childTnLst>
                              <p:par>
                                <p:cTn id="3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17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17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0" grpId="0" build="p"/>
      <p:bldP spid="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42938" y="2143125"/>
            <a:ext cx="8229600" cy="3786188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Arial" charset="0"/>
              <a:buChar char="•"/>
            </a:pPr>
            <a:r>
              <a:rPr lang="ru-RU" smtClean="0">
                <a:effectLst/>
              </a:rPr>
              <a:t>За преступлением следует суровое уголовное наказание: </a:t>
            </a:r>
            <a:endParaRPr lang="en-US" smtClean="0">
              <a:effectLst/>
            </a:endParaRPr>
          </a:p>
          <a:p>
            <a:pPr lvl="1" eaLnBrk="1" hangingPunct="1">
              <a:lnSpc>
                <a:spcPct val="80000"/>
              </a:lnSpc>
              <a:buFont typeface="Arial" charset="0"/>
              <a:buChar char="•"/>
            </a:pPr>
            <a:r>
              <a:rPr lang="ru-RU" smtClean="0">
                <a:effectLst/>
              </a:rPr>
              <a:t>штраф, </a:t>
            </a:r>
            <a:endParaRPr lang="en-US" smtClean="0">
              <a:effectLst/>
            </a:endParaRPr>
          </a:p>
          <a:p>
            <a:pPr lvl="1" eaLnBrk="1" hangingPunct="1">
              <a:lnSpc>
                <a:spcPct val="80000"/>
              </a:lnSpc>
              <a:buFont typeface="Arial" charset="0"/>
              <a:buChar char="•"/>
            </a:pPr>
            <a:r>
              <a:rPr lang="ru-RU" smtClean="0">
                <a:effectLst/>
              </a:rPr>
              <a:t>обязательные работы, </a:t>
            </a:r>
            <a:endParaRPr lang="en-US" smtClean="0">
              <a:effectLst/>
            </a:endParaRPr>
          </a:p>
          <a:p>
            <a:pPr lvl="1" eaLnBrk="1" hangingPunct="1">
              <a:lnSpc>
                <a:spcPct val="80000"/>
              </a:lnSpc>
              <a:buFont typeface="Arial" charset="0"/>
              <a:buChar char="•"/>
            </a:pPr>
            <a:r>
              <a:rPr lang="ru-RU" smtClean="0">
                <a:effectLst/>
              </a:rPr>
              <a:t>лишение свободы и др.</a:t>
            </a:r>
          </a:p>
          <a:p>
            <a:pPr eaLnBrk="1" hangingPunct="1">
              <a:lnSpc>
                <a:spcPct val="80000"/>
              </a:lnSpc>
              <a:buFont typeface="Arial" charset="0"/>
              <a:buChar char="•"/>
            </a:pPr>
            <a:r>
              <a:rPr lang="ru-RU" smtClean="0">
                <a:effectLst/>
              </a:rPr>
              <a:t>Преступления и уголовные наказания описаны только в одном законе - Уголовном кодексе. </a:t>
            </a:r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 bwMode="auto">
          <a:xfrm>
            <a:off x="714375" y="0"/>
            <a:ext cx="8001000" cy="2071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algn="ctr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65000"/>
              <a:defRPr/>
            </a:pPr>
            <a:r>
              <a:rPr lang="ru-RU" sz="5400" i="1" kern="0" dirty="0">
                <a:latin typeface="+mj-lt"/>
              </a:rPr>
              <a:t>Уголовные правонарушения (преступления)</a:t>
            </a:r>
            <a:endParaRPr lang="ru-RU" sz="5400" kern="0" dirty="0">
              <a:latin typeface="+mj-lt"/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1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1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81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81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819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819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819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819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500"/>
                            </p:stCondLst>
                            <p:childTnLst>
                              <p:par>
                                <p:cTn id="3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19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819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4" grpId="0" build="p"/>
      <p:bldP spid="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750" y="1000125"/>
            <a:ext cx="8229600" cy="5446713"/>
          </a:xfrm>
        </p:spPr>
        <p:txBody>
          <a:bodyPr/>
          <a:lstStyle/>
          <a:p>
            <a:pPr algn="just" eaLnBrk="1" hangingPunct="1">
              <a:buFont typeface="Wingdings" pitchFamily="2" charset="2"/>
              <a:buNone/>
              <a:defRPr/>
            </a:pPr>
            <a:r>
              <a:rPr lang="ru-RU" dirty="0" smtClean="0"/>
              <a:t>		Уголовное право – это отрасль права, представляющая собой совокупность юридических норм, определяющих преступность и наказуемость деяний. Нормы уголовного права регулируют уголовно правовые отношения – вид общественных отношений, возникающих по поводу преступления. </a:t>
            </a:r>
          </a:p>
          <a:p>
            <a:pPr algn="ctr" eaLnBrk="1" hangingPunct="1">
              <a:buFont typeface="Wingdings" pitchFamily="2" charset="2"/>
              <a:buNone/>
              <a:defRPr/>
            </a:pPr>
            <a:endParaRPr lang="ru-RU" i="1" dirty="0" smtClean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1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43063"/>
            <a:ext cx="8229600" cy="4487862"/>
          </a:xfrm>
        </p:spPr>
        <p:txBody>
          <a:bodyPr/>
          <a:lstStyle/>
          <a:p>
            <a:pPr algn="just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ru-RU" smtClean="0">
                <a:effectLst/>
              </a:rPr>
              <a:t>		Участниками (субъектами) уголовно-правовых отношений   являются, с одной стороны, лица совершившие преступление, с другой государство в лице правоохранительных органов и суда. Содержание этих правоотношений составляют права и обязанности сторон. </a:t>
            </a:r>
          </a:p>
          <a:p>
            <a:pPr algn="ctr" eaLnBrk="1" hangingPunct="1">
              <a:lnSpc>
                <a:spcPct val="80000"/>
              </a:lnSpc>
            </a:pPr>
            <a:endParaRPr lang="ru-RU" smtClean="0">
              <a:effectLst/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2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989138"/>
            <a:ext cx="8229600" cy="4141787"/>
          </a:xfrm>
        </p:spPr>
        <p:txBody>
          <a:bodyPr/>
          <a:lstStyle/>
          <a:p>
            <a:pPr algn="ctr" eaLnBrk="1" hangingPunct="1">
              <a:buFont typeface="Wingdings" pitchFamily="2" charset="2"/>
              <a:buNone/>
            </a:pPr>
            <a:r>
              <a:rPr lang="ru-RU" smtClean="0">
                <a:effectLst/>
              </a:rPr>
              <a:t>«Согласно статье 45 Конституции РФ каждый вправе защищать свои права и свободы всеми незапрещенными законом способами». </a:t>
            </a: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2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2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6" grpId="0" build="p"/>
    </p:bldLst>
  </p:timing>
</p:sld>
</file>

<file path=ppt/theme/theme1.xml><?xml version="1.0" encoding="utf-8"?>
<a:theme xmlns:a="http://schemas.openxmlformats.org/drawingml/2006/main" name="Равновесие">
  <a:themeElements>
    <a:clrScheme name="Равновесие 1">
      <a:dk1>
        <a:srgbClr val="663300"/>
      </a:dk1>
      <a:lt1>
        <a:srgbClr val="FFFFFF"/>
      </a:lt1>
      <a:dk2>
        <a:srgbClr val="996600"/>
      </a:dk2>
      <a:lt2>
        <a:srgbClr val="DBBD71"/>
      </a:lt2>
      <a:accent1>
        <a:srgbClr val="F8A500"/>
      </a:accent1>
      <a:accent2>
        <a:srgbClr val="808000"/>
      </a:accent2>
      <a:accent3>
        <a:srgbClr val="CAB8AA"/>
      </a:accent3>
      <a:accent4>
        <a:srgbClr val="DADADA"/>
      </a:accent4>
      <a:accent5>
        <a:srgbClr val="FBCFAA"/>
      </a:accent5>
      <a:accent6>
        <a:srgbClr val="737300"/>
      </a:accent6>
      <a:hlink>
        <a:srgbClr val="FFCC66"/>
      </a:hlink>
      <a:folHlink>
        <a:srgbClr val="CCA500"/>
      </a:folHlink>
    </a:clrScheme>
    <a:fontScheme name="Равновесие">
      <a:majorFont>
        <a:latin typeface="Arial"/>
        <a:ea typeface=""/>
        <a:cs typeface=""/>
      </a:majorFont>
      <a:minorFont>
        <a:latin typeface="Tahoma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Равновесие 1">
        <a:dk1>
          <a:srgbClr val="663300"/>
        </a:dk1>
        <a:lt1>
          <a:srgbClr val="FFFFFF"/>
        </a:lt1>
        <a:dk2>
          <a:srgbClr val="996600"/>
        </a:dk2>
        <a:lt2>
          <a:srgbClr val="DBBD71"/>
        </a:lt2>
        <a:accent1>
          <a:srgbClr val="F8A500"/>
        </a:accent1>
        <a:accent2>
          <a:srgbClr val="808000"/>
        </a:accent2>
        <a:accent3>
          <a:srgbClr val="CAB8AA"/>
        </a:accent3>
        <a:accent4>
          <a:srgbClr val="DADADA"/>
        </a:accent4>
        <a:accent5>
          <a:srgbClr val="FBCFAA"/>
        </a:accent5>
        <a:accent6>
          <a:srgbClr val="737300"/>
        </a:accent6>
        <a:hlink>
          <a:srgbClr val="FFCC66"/>
        </a:hlink>
        <a:folHlink>
          <a:srgbClr val="CCA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Равновесие 2">
        <a:dk1>
          <a:srgbClr val="660000"/>
        </a:dk1>
        <a:lt1>
          <a:srgbClr val="FFFFFF"/>
        </a:lt1>
        <a:dk2>
          <a:srgbClr val="800000"/>
        </a:dk2>
        <a:lt2>
          <a:srgbClr val="FFFFCC"/>
        </a:lt2>
        <a:accent1>
          <a:srgbClr val="CC66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B8AA"/>
        </a:accent5>
        <a:accent6>
          <a:srgbClr val="AC6D56"/>
        </a:accent6>
        <a:hlink>
          <a:srgbClr val="FFFF99"/>
        </a:hlink>
        <a:folHlink>
          <a:srgbClr val="E5B325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Равновесие 3">
        <a:dk1>
          <a:srgbClr val="003300"/>
        </a:dk1>
        <a:lt1>
          <a:srgbClr val="FFFFFF"/>
        </a:lt1>
        <a:dk2>
          <a:srgbClr val="4D6A2A"/>
        </a:dk2>
        <a:lt2>
          <a:srgbClr val="CCFF99"/>
        </a:lt2>
        <a:accent1>
          <a:srgbClr val="2EB62E"/>
        </a:accent1>
        <a:accent2>
          <a:srgbClr val="527C3A"/>
        </a:accent2>
        <a:accent3>
          <a:srgbClr val="B2B9AC"/>
        </a:accent3>
        <a:accent4>
          <a:srgbClr val="DADADA"/>
        </a:accent4>
        <a:accent5>
          <a:srgbClr val="ADD7AD"/>
        </a:accent5>
        <a:accent6>
          <a:srgbClr val="497034"/>
        </a:accent6>
        <a:hlink>
          <a:srgbClr val="DDD800"/>
        </a:hlink>
        <a:folHlink>
          <a:srgbClr val="0099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Равновесие 4">
        <a:dk1>
          <a:srgbClr val="005A58"/>
        </a:dk1>
        <a:lt1>
          <a:srgbClr val="FFFFFF"/>
        </a:lt1>
        <a:dk2>
          <a:srgbClr val="00716E"/>
        </a:dk2>
        <a:lt2>
          <a:srgbClr val="FFFF99"/>
        </a:lt2>
        <a:accent1>
          <a:srgbClr val="2DB3B0"/>
        </a:accent1>
        <a:accent2>
          <a:srgbClr val="6D6FC7"/>
        </a:accent2>
        <a:accent3>
          <a:srgbClr val="AABBBA"/>
        </a:accent3>
        <a:accent4>
          <a:srgbClr val="DADADA"/>
        </a:accent4>
        <a:accent5>
          <a:srgbClr val="ADD6D4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Равновесие 5">
        <a:dk1>
          <a:srgbClr val="003366"/>
        </a:dk1>
        <a:lt1>
          <a:srgbClr val="FFFFFF"/>
        </a:lt1>
        <a:dk2>
          <a:srgbClr val="2B5481"/>
        </a:dk2>
        <a:lt2>
          <a:srgbClr val="E5FFFF"/>
        </a:lt2>
        <a:accent1>
          <a:srgbClr val="336699"/>
        </a:accent1>
        <a:accent2>
          <a:srgbClr val="00B000"/>
        </a:accent2>
        <a:accent3>
          <a:srgbClr val="ACB3C1"/>
        </a:accent3>
        <a:accent4>
          <a:srgbClr val="DADADA"/>
        </a:accent4>
        <a:accent5>
          <a:srgbClr val="ADB8CA"/>
        </a:accent5>
        <a:accent6>
          <a:srgbClr val="009F00"/>
        </a:accent6>
        <a:hlink>
          <a:srgbClr val="00CCFF"/>
        </a:hlink>
        <a:folHlink>
          <a:srgbClr val="B5FFF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Равновесие 6">
        <a:dk1>
          <a:srgbClr val="2F2D25"/>
        </a:dk1>
        <a:lt1>
          <a:srgbClr val="FFFFFF"/>
        </a:lt1>
        <a:dk2>
          <a:srgbClr val="656151"/>
        </a:dk2>
        <a:lt2>
          <a:srgbClr val="FFFFCC"/>
        </a:lt2>
        <a:accent1>
          <a:srgbClr val="818173"/>
        </a:accent1>
        <a:accent2>
          <a:srgbClr val="809EA8"/>
        </a:accent2>
        <a:accent3>
          <a:srgbClr val="B8B7B3"/>
        </a:accent3>
        <a:accent4>
          <a:srgbClr val="DADADA"/>
        </a:accent4>
        <a:accent5>
          <a:srgbClr val="C1C1BC"/>
        </a:accent5>
        <a:accent6>
          <a:srgbClr val="738F98"/>
        </a:accent6>
        <a:hlink>
          <a:srgbClr val="E2C86A"/>
        </a:hlink>
        <a:folHlink>
          <a:srgbClr val="B7B6A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Равновесие 7">
        <a:dk1>
          <a:srgbClr val="B4AF80"/>
        </a:dk1>
        <a:lt1>
          <a:srgbClr val="FFFFFF"/>
        </a:lt1>
        <a:dk2>
          <a:srgbClr val="C8C6A2"/>
        </a:dk2>
        <a:lt2>
          <a:srgbClr val="827F4C"/>
        </a:lt2>
        <a:accent1>
          <a:srgbClr val="7C784E"/>
        </a:accent1>
        <a:accent2>
          <a:srgbClr val="A2A4AC"/>
        </a:accent2>
        <a:accent3>
          <a:srgbClr val="E0DFCE"/>
        </a:accent3>
        <a:accent4>
          <a:srgbClr val="DADADA"/>
        </a:accent4>
        <a:accent5>
          <a:srgbClr val="BFBEB2"/>
        </a:accent5>
        <a:accent6>
          <a:srgbClr val="92949B"/>
        </a:accent6>
        <a:hlink>
          <a:srgbClr val="33CCCC"/>
        </a:hlink>
        <a:folHlink>
          <a:srgbClr val="0099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Равновесие 8">
        <a:dk1>
          <a:srgbClr val="000000"/>
        </a:dk1>
        <a:lt1>
          <a:srgbClr val="DDDDDD"/>
        </a:lt1>
        <a:dk2>
          <a:srgbClr val="000000"/>
        </a:dk2>
        <a:lt2>
          <a:srgbClr val="B8B7D1"/>
        </a:lt2>
        <a:accent1>
          <a:srgbClr val="F1F0F4"/>
        </a:accent1>
        <a:accent2>
          <a:srgbClr val="C1BCFC"/>
        </a:accent2>
        <a:accent3>
          <a:srgbClr val="EBEBEB"/>
        </a:accent3>
        <a:accent4>
          <a:srgbClr val="000000"/>
        </a:accent4>
        <a:accent5>
          <a:srgbClr val="F7F6F8"/>
        </a:accent5>
        <a:accent6>
          <a:srgbClr val="AFAAE4"/>
        </a:accent6>
        <a:hlink>
          <a:srgbClr val="5454C6"/>
        </a:hlink>
        <a:folHlink>
          <a:srgbClr val="6A6F8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Равновесие 9">
        <a:dk1>
          <a:srgbClr val="000000"/>
        </a:dk1>
        <a:lt1>
          <a:srgbClr val="FFFFFF"/>
        </a:lt1>
        <a:dk2>
          <a:srgbClr val="00A29E"/>
        </a:dk2>
        <a:lt2>
          <a:srgbClr val="CBCBCB"/>
        </a:lt2>
        <a:accent1>
          <a:srgbClr val="E5E5FF"/>
        </a:accent1>
        <a:accent2>
          <a:srgbClr val="79CD6B"/>
        </a:accent2>
        <a:accent3>
          <a:srgbClr val="FFFFFF"/>
        </a:accent3>
        <a:accent4>
          <a:srgbClr val="000000"/>
        </a:accent4>
        <a:accent5>
          <a:srgbClr val="F0F0FF"/>
        </a:accent5>
        <a:accent6>
          <a:srgbClr val="6DBA60"/>
        </a:accent6>
        <a:hlink>
          <a:srgbClr val="4477DE"/>
        </a:hlink>
        <a:folHlink>
          <a:srgbClr val="65498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Balance</Template>
  <TotalTime>581</TotalTime>
  <Words>272</Words>
  <Application>Microsoft Office PowerPoint</Application>
  <PresentationFormat>Экран (4:3)</PresentationFormat>
  <Paragraphs>41</Paragraphs>
  <Slides>15</Slides>
  <Notes>1</Notes>
  <HiddenSlides>0</HiddenSlides>
  <MMClips>1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20" baseType="lpstr">
      <vt:lpstr>Tahoma</vt:lpstr>
      <vt:lpstr>Arial</vt:lpstr>
      <vt:lpstr>Wingdings</vt:lpstr>
      <vt:lpstr>Calibri</vt:lpstr>
      <vt:lpstr>Равновесие</vt:lpstr>
      <vt:lpstr>Уголовно – правовые отношения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</vt:vector>
  </TitlesOfParts>
  <Company>Нет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Гена</dc:creator>
  <cp:lastModifiedBy>Дарёна</cp:lastModifiedBy>
  <cp:revision>39</cp:revision>
  <dcterms:created xsi:type="dcterms:W3CDTF">2011-12-17T15:29:19Z</dcterms:created>
  <dcterms:modified xsi:type="dcterms:W3CDTF">2012-05-20T05:10:00Z</dcterms:modified>
</cp:coreProperties>
</file>