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69" r:id="rId5"/>
    <p:sldId id="265" r:id="rId6"/>
    <p:sldId id="264" r:id="rId7"/>
    <p:sldId id="259" r:id="rId8"/>
    <p:sldId id="270" r:id="rId9"/>
    <p:sldId id="266" r:id="rId10"/>
    <p:sldId id="267" r:id="rId11"/>
    <p:sldId id="26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3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A2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4" autoAdjust="0"/>
    <p:restoredTop sz="9466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42C3A-23D5-4FCD-9882-7E739C20DE82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AC8E1-2BB8-494D-90F3-ED6D54F53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5295F-E162-4206-A950-D79A7F86FA9C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2ABBE-8115-4822-861A-2A804394C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CAB94-9962-496B-893B-652A6344CDA8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2B15E-FC29-4A8A-BB90-4CA355CCEC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8753E-4EFF-48FE-BCC4-7CC810A29EC1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1A533-BE88-47CC-AA73-D817859BD7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4EB93-350D-4E1F-9F79-5885830984AD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87E1-B1FF-4A66-BC2F-22FFD4B78F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8BECD-B10B-499C-891A-257605058FA4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B8012-2F73-49A4-9A91-19CBE7E78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5E017-6CAC-4444-9552-4FE4B8E3CAC4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AF41D-8327-46EB-B054-83C412424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01BBB-943C-4B09-ACAB-EAD308F33E9F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E70F0-9B9F-4382-84C2-05FB0EBF68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1047A-F512-41BE-992C-07CE6F49ADC2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C90CC-2F84-4427-A3E6-1FC494EFD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F376C-D13E-4A11-9B1D-BC8B1E1091DB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24F61-38C7-4D5A-ACD2-2293E8EEF1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9C2E5-C278-4FD2-AD5E-1F7B7BFD884F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6FD3-9550-43DD-BD9D-664F1D1A0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E09004-D72F-4E07-91DE-290FF0872613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5CFBF8-BF50-4D38-A51A-8B94C9198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14625" y="214313"/>
            <a:ext cx="6429375" cy="3128962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7200" b="1" dirty="0">
                <a:solidFill>
                  <a:srgbClr val="FFC000"/>
                </a:solidFill>
                <a:latin typeface="Arial Black" pitchFamily="34" charset="0"/>
                <a:ea typeface="+mj-ea"/>
                <a:cs typeface="+mj-cs"/>
              </a:rPr>
              <a:t>Презентация</a:t>
            </a:r>
            <a:r>
              <a:rPr lang="ru-RU" sz="7200" b="1" dirty="0">
                <a:latin typeface="Arial Black" pitchFamily="34" charset="0"/>
                <a:ea typeface="+mj-ea"/>
                <a:cs typeface="+mj-cs"/>
              </a:rPr>
              <a:t>   </a:t>
            </a:r>
            <a:br>
              <a:rPr lang="ru-RU" sz="7200" b="1" dirty="0">
                <a:latin typeface="Arial Black" pitchFamily="34" charset="0"/>
                <a:ea typeface="+mj-ea"/>
                <a:cs typeface="+mj-cs"/>
              </a:rPr>
            </a:br>
            <a:r>
              <a:rPr lang="ru-RU" sz="7200" b="1" dirty="0">
                <a:solidFill>
                  <a:srgbClr val="FF0000"/>
                </a:solidFill>
                <a:latin typeface="Arial Black" pitchFamily="34" charset="0"/>
                <a:ea typeface="+mj-ea"/>
                <a:cs typeface="+mj-cs"/>
              </a:rPr>
              <a:t>Страны</a:t>
            </a:r>
            <a:br>
              <a:rPr lang="ru-RU" sz="7200" b="1" dirty="0">
                <a:solidFill>
                  <a:srgbClr val="FF0000"/>
                </a:solidFill>
                <a:latin typeface="Arial Black" pitchFamily="34" charset="0"/>
                <a:ea typeface="+mj-ea"/>
                <a:cs typeface="+mj-cs"/>
              </a:rPr>
            </a:br>
            <a:r>
              <a:rPr lang="ru-RU" sz="7200" b="1" dirty="0">
                <a:latin typeface="Arial Black" pitchFamily="34" charset="0"/>
                <a:ea typeface="+mj-ea"/>
                <a:cs typeface="+mj-cs"/>
              </a:rPr>
              <a:t> </a:t>
            </a:r>
            <a:r>
              <a:rPr lang="ru-RU" sz="7200" b="1" dirty="0">
                <a:solidFill>
                  <a:srgbClr val="FF0000"/>
                </a:solidFill>
                <a:latin typeface="Arial Black" pitchFamily="34" charset="0"/>
                <a:ea typeface="+mj-ea"/>
                <a:cs typeface="+mj-cs"/>
              </a:rPr>
              <a:t>Музыки</a:t>
            </a:r>
            <a:endParaRPr lang="en-US" sz="7200" b="1" dirty="0">
              <a:solidFill>
                <a:srgbClr val="FF0000"/>
              </a:solidFill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2051" name="Rectangle 3"/>
          <p:cNvSpPr txBox="1">
            <a:spLocks noChangeArrowheads="1"/>
          </p:cNvSpPr>
          <p:nvPr/>
        </p:nvSpPr>
        <p:spPr bwMode="auto">
          <a:xfrm>
            <a:off x="2428875" y="3786188"/>
            <a:ext cx="640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Автор: 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Сердюк Алена Николаевна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учитель музыки 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1 квалификационной категории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МОУ Игримской СОШ « 1</a:t>
            </a:r>
            <a:endParaRPr lang="en-US" sz="32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3" cstate="print"/>
          <a:srcRect l="6044" t="11839" r="7417" b="7436"/>
          <a:stretch>
            <a:fillRect/>
          </a:stretch>
        </p:blipFill>
        <p:spPr bwMode="auto">
          <a:xfrm>
            <a:off x="1714500" y="1000125"/>
            <a:ext cx="5429250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4" cstate="print"/>
          <a:srcRect l="19345" t="27559" r="19643" b="25195"/>
          <a:stretch>
            <a:fillRect/>
          </a:stretch>
        </p:blipFill>
        <p:spPr bwMode="auto">
          <a:xfrm>
            <a:off x="214313" y="4643438"/>
            <a:ext cx="3357562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286375" y="500063"/>
            <a:ext cx="385762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КИТ - МАРШ</a:t>
            </a:r>
          </a:p>
        </p:txBody>
      </p:sp>
      <p:pic>
        <p:nvPicPr>
          <p:cNvPr id="6" name="Содержимое 3" descr="кит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808080"/>
              </a:clrFrom>
              <a:clrTo>
                <a:srgbClr val="808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1857375"/>
            <a:ext cx="2428875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857625" y="428625"/>
            <a:ext cx="500062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60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МАРШЕВАЯ: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929063" y="1857375"/>
            <a:ext cx="3429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ЛЬЮЩАЯСЯ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85750" y="1928813"/>
            <a:ext cx="32575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БОДРАЯ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00063" y="3357563"/>
            <a:ext cx="3462337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ИГРИВАЯ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929063" y="3357563"/>
            <a:ext cx="3810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ПРОТЯЖНАЯ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357313" y="2571750"/>
            <a:ext cx="38576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ПОДВИЖНАЯ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4714875" y="5715000"/>
            <a:ext cx="37195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РИТМИЧНАЯ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5000625"/>
            <a:ext cx="3852863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ОЗОРНАЯ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1357313" y="4214813"/>
            <a:ext cx="36290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ЛИВЕНЬ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5357813" y="4143375"/>
            <a:ext cx="3476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КАПЕЛЬ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4000500" y="5000625"/>
            <a:ext cx="31813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РУЧЕЕК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143500" y="2500313"/>
            <a:ext cx="3571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ЧЕТКАЯ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1285875" y="5715000"/>
            <a:ext cx="350043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ПЛАВНАЯ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 l="5646" t="9023" r="3629" b="13313"/>
          <a:stretch>
            <a:fillRect/>
          </a:stretch>
        </p:blipFill>
        <p:spPr bwMode="auto">
          <a:xfrm>
            <a:off x="857250" y="1143000"/>
            <a:ext cx="612298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4" cstate="print"/>
          <a:srcRect l="19345" t="27559" r="19643" b="25195"/>
          <a:stretch>
            <a:fillRect/>
          </a:stretch>
        </p:blipFill>
        <p:spPr bwMode="auto">
          <a:xfrm>
            <a:off x="285750" y="4500563"/>
            <a:ext cx="3357563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 noChangeArrowheads="1"/>
          </p:cNvPicPr>
          <p:nvPr/>
        </p:nvPicPr>
        <p:blipFill>
          <a:blip r:embed="rId3" cstate="print"/>
          <a:srcRect l="19345" t="27559" r="19643" b="25195"/>
          <a:stretch>
            <a:fillRect/>
          </a:stretch>
        </p:blipFill>
        <p:spPr bwMode="auto">
          <a:xfrm>
            <a:off x="285750" y="4500563"/>
            <a:ext cx="3357563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 l="6522" t="10178" r="5315" b="14601"/>
          <a:stretch>
            <a:fillRect/>
          </a:stretch>
        </p:blipFill>
        <p:spPr bwMode="auto">
          <a:xfrm>
            <a:off x="785813" y="1143000"/>
            <a:ext cx="614362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кит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643313" y="2571750"/>
            <a:ext cx="923925" cy="1690688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3" descr="кит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808080"/>
              </a:clrFrom>
              <a:clrTo>
                <a:srgbClr val="808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00" y="2643188"/>
            <a:ext cx="1030288" cy="1552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 descr="кит1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803775" y="4214813"/>
            <a:ext cx="1189038" cy="1973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Рисунок 12" descr="кит2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10250" y="4214813"/>
            <a:ext cx="1176338" cy="1893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2286000" y="1000125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ИГРА: </a:t>
            </a:r>
          </a:p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ОПРЕДЕЛИ ЖАНР МУЗЫКИ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кит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4875" y="2571750"/>
            <a:ext cx="1714500" cy="3138488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2000250" y="1071563"/>
            <a:ext cx="7143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ИГРА: </a:t>
            </a:r>
          </a:p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ОПРЕДЕЛИ ВИД ТАНЦА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3" descr="кит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808080"/>
              </a:clrFrom>
              <a:clrTo>
                <a:srgbClr val="808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38" y="2857500"/>
            <a:ext cx="2428875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2286000" y="1000125"/>
            <a:ext cx="51435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ИГРА: </a:t>
            </a:r>
          </a:p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ОПРЕДЕЛИ МУЗЫКАЛЬНЫЕ ИНСТРУМЕНТЫ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2428875" y="500063"/>
            <a:ext cx="3857625" cy="192881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ВЕСЕЛЫЙ МУЗЫКАНТ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25" y="1357313"/>
            <a:ext cx="2643188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/>
          <a:srcRect l="6044" t="11839" r="7417" b="7436"/>
          <a:stretch>
            <a:fillRect/>
          </a:stretch>
        </p:blipFill>
        <p:spPr bwMode="auto">
          <a:xfrm>
            <a:off x="4572000" y="2928938"/>
            <a:ext cx="2143125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4" cstate="print"/>
          <a:srcRect l="6522" t="10178" r="5315" b="14601"/>
          <a:stretch>
            <a:fillRect/>
          </a:stretch>
        </p:blipFill>
        <p:spPr bwMode="auto">
          <a:xfrm>
            <a:off x="2643188" y="5143500"/>
            <a:ext cx="2786062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2" cstate="print"/>
          <a:srcRect l="3078" t="5312" r="3078" b="4379"/>
          <a:stretch>
            <a:fillRect/>
          </a:stretch>
        </p:blipFill>
        <p:spPr bwMode="auto">
          <a:xfrm>
            <a:off x="3143250" y="1071563"/>
            <a:ext cx="442912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429000" y="1000125"/>
            <a:ext cx="40005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МОЛОДЦЫ !!!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143375" y="500063"/>
            <a:ext cx="3857625" cy="192881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ТРИ КИТА </a:t>
            </a:r>
            <a:br>
              <a:rPr lang="ru-RU" b="1" smtClean="0">
                <a:solidFill>
                  <a:srgbClr val="C00000"/>
                </a:solidFill>
              </a:rPr>
            </a:br>
            <a:r>
              <a:rPr lang="ru-RU" b="1" smtClean="0">
                <a:solidFill>
                  <a:srgbClr val="C00000"/>
                </a:solidFill>
              </a:rPr>
              <a:t>В МУЗЫКЕ</a:t>
            </a:r>
          </a:p>
        </p:txBody>
      </p:sp>
      <p:pic>
        <p:nvPicPr>
          <p:cNvPr id="7" name="Содержимое 6" descr="кит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00375" y="1571625"/>
            <a:ext cx="1352550" cy="24765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3" descr="кит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808080"/>
              </a:clrFrom>
              <a:clrTo>
                <a:srgbClr val="808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63" y="1714500"/>
            <a:ext cx="1600200" cy="2409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 descr="кит1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286250" y="3357563"/>
            <a:ext cx="1706563" cy="2830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Рисунок 12" descr="кит2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10250" y="3408363"/>
            <a:ext cx="1676400" cy="27003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6" descr="кит3.pn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86125" y="1571625"/>
            <a:ext cx="2357438" cy="431641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072063" y="428625"/>
            <a:ext cx="385762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КИТ - ПЕСНЯ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4286250" y="428625"/>
            <a:ext cx="45720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60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ПЕСЕННАЯ: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929063" y="1857375"/>
            <a:ext cx="3429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ЛЬЮЩАЯСЯ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85750" y="1928813"/>
            <a:ext cx="32575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БОДРАЯ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00063" y="3357563"/>
            <a:ext cx="3462337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ИГРИВАЯ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929063" y="3357563"/>
            <a:ext cx="3810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ПРОТЯЖНАЯ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357313" y="2571750"/>
            <a:ext cx="38576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ПОДВИЖНАЯ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424488" y="2571750"/>
            <a:ext cx="3719512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РИТМИЧНАЯ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5000625"/>
            <a:ext cx="3852863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ОЗОРНАЯ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1357313" y="4214813"/>
            <a:ext cx="36290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ЛИВЕНЬ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5357813" y="4143375"/>
            <a:ext cx="3476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КАПЕЛЬ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4000500" y="5000625"/>
            <a:ext cx="31813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РУЧЕЕК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286375" y="5715000"/>
            <a:ext cx="3571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ЧЕТКАЯ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1357313" y="5715000"/>
            <a:ext cx="3500437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ПЛАВНАЯ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1285875"/>
            <a:ext cx="6215063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4" cstate="print"/>
          <a:srcRect l="19345" t="27559" r="19643" b="25195"/>
          <a:stretch>
            <a:fillRect/>
          </a:stretch>
        </p:blipFill>
        <p:spPr bwMode="auto">
          <a:xfrm>
            <a:off x="357188" y="4429125"/>
            <a:ext cx="34290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/>
          <p:cNvPicPr>
            <a:picLocks noChangeAspect="1" noChangeArrowheads="1"/>
          </p:cNvPicPr>
          <p:nvPr/>
        </p:nvPicPr>
        <p:blipFill>
          <a:blip r:embed="rId3" cstate="print"/>
          <a:srcRect l="19345" t="27559" r="19643" b="25195"/>
          <a:stretch>
            <a:fillRect/>
          </a:stretch>
        </p:blipFill>
        <p:spPr bwMode="auto">
          <a:xfrm>
            <a:off x="357188" y="4572000"/>
            <a:ext cx="3357562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5" y="1071563"/>
            <a:ext cx="6215063" cy="303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929188" y="428625"/>
            <a:ext cx="385762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КИТ - ТАНЕЦ</a:t>
            </a:r>
          </a:p>
        </p:txBody>
      </p:sp>
      <p:pic>
        <p:nvPicPr>
          <p:cNvPr id="9" name="Рисунок 8" descr="кит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786063" y="1714500"/>
            <a:ext cx="2500312" cy="4146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кит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75" y="1785938"/>
            <a:ext cx="2500313" cy="40274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071813" y="428625"/>
            <a:ext cx="578643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60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ТАНЦЕВАЛЬНАЯ: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929063" y="1857375"/>
            <a:ext cx="34290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ЛЬЮЩАЯСЯ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85750" y="1928813"/>
            <a:ext cx="32575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БОДРАЯ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00063" y="3357563"/>
            <a:ext cx="3462337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ИГРИВАЯ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929063" y="3357563"/>
            <a:ext cx="38100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ПРОТЯЖНАЯ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357313" y="2571750"/>
            <a:ext cx="385762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ПОДВИЖНАЯ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424488" y="2571750"/>
            <a:ext cx="3719512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РИТМИЧНАЯ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5000625"/>
            <a:ext cx="3852863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ОЗОРНАЯ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1143000" y="4214813"/>
            <a:ext cx="36290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ЛИВЕНЬ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5072063" y="4143375"/>
            <a:ext cx="3476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КАПЕЛЬ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4000500" y="5000625"/>
            <a:ext cx="31813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КАК РУЧЕЕК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5286375" y="5715000"/>
            <a:ext cx="3571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ЧЕТКАЯ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1357313" y="5715000"/>
            <a:ext cx="3500437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ПЛАВНАЯ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3" cstate="print"/>
          <a:srcRect l="5545" t="10757" r="4343" b="7787"/>
          <a:stretch>
            <a:fillRect/>
          </a:stretch>
        </p:blipFill>
        <p:spPr bwMode="auto">
          <a:xfrm>
            <a:off x="1785938" y="1000125"/>
            <a:ext cx="5214937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4" cstate="print"/>
          <a:srcRect l="19345" t="27559" r="19643" b="25195"/>
          <a:stretch>
            <a:fillRect/>
          </a:stretch>
        </p:blipFill>
        <p:spPr bwMode="auto">
          <a:xfrm>
            <a:off x="214313" y="4643438"/>
            <a:ext cx="3357562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97</Words>
  <Application>Microsoft Office PowerPoint</Application>
  <PresentationFormat>Экран (4:3)</PresentationFormat>
  <Paragraphs>57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Arial Black</vt:lpstr>
      <vt:lpstr>Тема Office</vt:lpstr>
      <vt:lpstr>Слайд 1</vt:lpstr>
      <vt:lpstr>ТРИ КИТА  В МУЗЫКЕ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ВЕСЕЛЫЙ МУЗЫКАНТ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Туник</dc:creator>
  <cp:lastModifiedBy>Дарёна</cp:lastModifiedBy>
  <cp:revision>11</cp:revision>
  <dcterms:created xsi:type="dcterms:W3CDTF">2012-01-21T02:45:20Z</dcterms:created>
  <dcterms:modified xsi:type="dcterms:W3CDTF">2012-05-20T05:04:29Z</dcterms:modified>
</cp:coreProperties>
</file>