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4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0" autoAdjust="0"/>
    <p:restoredTop sz="94660"/>
  </p:normalViewPr>
  <p:slideViewPr>
    <p:cSldViewPr>
      <p:cViewPr varScale="1">
        <p:scale>
          <a:sx n="127" d="100"/>
          <a:sy n="127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 dir="ld"/>
    <p:sndAc>
      <p:stSnd>
        <p:snd r:embed="rId13" name="typ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hyperlink" Target="http://basik.ru/images/white_bears/45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005.radikal.ru/i210/1001/fb/8a5d9ee2edb1.jpg" TargetMode="External"/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643998" cy="35719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Детский познавательный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мульти-медиа-журнал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ХОЧУ ВСЁ ЗНАТЬ! 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1800" dirty="0" smtClean="0"/>
              <a:t>МОУ «</a:t>
            </a:r>
            <a:r>
              <a:rPr lang="ru-RU" sz="1800" dirty="0" err="1" smtClean="0"/>
              <a:t>Савватиевская</a:t>
            </a:r>
            <a:r>
              <a:rPr lang="ru-RU" sz="1800" dirty="0" smtClean="0"/>
              <a:t> СОШ»</a:t>
            </a:r>
            <a:br>
              <a:rPr lang="ru-RU" sz="1800" dirty="0" smtClean="0"/>
            </a:br>
            <a:r>
              <a:rPr lang="ru-RU" sz="1800" dirty="0" smtClean="0"/>
              <a:t>Летний оздоровительный лагерь «</a:t>
            </a:r>
            <a:r>
              <a:rPr lang="ru-RU" sz="1800" dirty="0" err="1" smtClean="0"/>
              <a:t>Капитошка</a:t>
            </a:r>
            <a:r>
              <a:rPr lang="ru-RU" sz="1800" dirty="0" smtClean="0"/>
              <a:t>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86256"/>
            <a:ext cx="6172200" cy="2088666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r"/>
            <a:r>
              <a:rPr lang="ru-RU" sz="2000" dirty="0" smtClean="0"/>
              <a:t>Авторы:</a:t>
            </a:r>
          </a:p>
          <a:p>
            <a:pPr algn="r"/>
            <a:r>
              <a:rPr lang="ru-RU" sz="2000" dirty="0" smtClean="0"/>
              <a:t>Иванова Александра, 9 класс</a:t>
            </a:r>
          </a:p>
          <a:p>
            <a:pPr algn="r"/>
            <a:r>
              <a:rPr lang="ru-RU" sz="2000" dirty="0" smtClean="0"/>
              <a:t>Иванова Наталья Александровна,</a:t>
            </a:r>
          </a:p>
          <a:p>
            <a:pPr algn="r"/>
            <a:r>
              <a:rPr lang="ru-RU" sz="2000" dirty="0" smtClean="0"/>
              <a:t>учитель математики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9001188" cy="3714776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Для выхода в море нужен был </a:t>
            </a:r>
            <a:br>
              <a:rPr lang="ru-RU" sz="4000" dirty="0" smtClean="0"/>
            </a:br>
            <a:r>
              <a:rPr lang="ru-RU" sz="4000" b="1" i="1" dirty="0" smtClean="0"/>
              <a:t>попутный  ветер</a:t>
            </a:r>
            <a:r>
              <a:rPr lang="ru-RU" sz="4000" dirty="0" smtClean="0"/>
              <a:t>, надувающий паруса и направляющий судно вперед.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123" name="Picture 3" descr="C:\Documents and Settings\Ивановы\Рабочий стол\хочу всё знать\нос по ветру\719ba0dfbb82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143116"/>
            <a:ext cx="4572032" cy="328393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00298" y="1600200"/>
            <a:ext cx="5424502" cy="3328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C:\Documents and Settings\Ивановы\Рабочий стол\хочу всё знать\нос по ветру\1256567575_eriksonvikingship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143248"/>
            <a:ext cx="3786214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939916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«держать нос по ветру» </a:t>
            </a:r>
            <a:r>
              <a:rPr lang="ru-RU" sz="4000" dirty="0" smtClean="0"/>
              <a:t>-приспосабливаться к обстоятельствам.</a:t>
            </a:r>
            <a:endParaRPr lang="ru-RU" sz="4000" dirty="0"/>
          </a:p>
        </p:txBody>
      </p:sp>
      <p:pic>
        <p:nvPicPr>
          <p:cNvPr id="4" name="Picture 2" descr="C:\Documents and Settings\Ивановы\Рабочий стол\хочу всё знать\нос по ветру\0_2fb1_b25db3f1_L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14488"/>
            <a:ext cx="4012409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6" name="Picture 2" descr="C:\Documents and Settings\Ивановы\Рабочий стол\хочу всё знать\нос по ветру\Корабл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428868"/>
            <a:ext cx="5092700" cy="421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71438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u="sng" dirty="0" smtClean="0"/>
              <a:t>ХОЧУ ВСЁ ЗНАТЬ!</a:t>
            </a:r>
            <a:endParaRPr lang="ru-RU" sz="2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929718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Какая связь между </a:t>
            </a:r>
            <a:r>
              <a:rPr lang="ru-RU" sz="6000" b="1" u="sng" dirty="0" smtClean="0"/>
              <a:t>Арктикой </a:t>
            </a:r>
          </a:p>
          <a:p>
            <a:pPr algn="ctr">
              <a:buNone/>
            </a:pPr>
            <a:r>
              <a:rPr lang="ru-RU" sz="6000" b="1" u="sng" dirty="0" smtClean="0"/>
              <a:t>и </a:t>
            </a:r>
          </a:p>
          <a:p>
            <a:pPr algn="ctr">
              <a:buNone/>
            </a:pPr>
            <a:r>
              <a:rPr lang="ru-RU" sz="6000" b="1" u="sng" dirty="0" smtClean="0"/>
              <a:t>медведем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501254" cy="10001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«</a:t>
            </a:r>
            <a:r>
              <a:rPr lang="ru-RU" sz="4000" b="1" i="1" dirty="0" smtClean="0"/>
              <a:t>АРКТОС</a:t>
            </a:r>
            <a:r>
              <a:rPr lang="ru-RU" sz="4000" b="1" dirty="0" smtClean="0"/>
              <a:t>» - «МЕДВЕДЬ»</a:t>
            </a:r>
            <a:endParaRPr lang="ru-RU" sz="4000" b="1" dirty="0"/>
          </a:p>
        </p:txBody>
      </p:sp>
      <p:pic>
        <p:nvPicPr>
          <p:cNvPr id="7170" name="Picture 2" descr="C:\Documents and Settings\Ивановы\Рабочий стол\хочу всё знать\арктика\большмед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3521145" cy="2806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Documents and Settings\Ивановы\Рабочий стол\хочу всё знать\арктика\большмедв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643446"/>
            <a:ext cx="2643206" cy="206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3" name="Picture 5" descr="C:\Documents and Settings\Ивановы\Рабочий стол\хочу всё знать\арктика\полярн.шир.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428868"/>
            <a:ext cx="5552076" cy="3733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5409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АРКТИКА </a:t>
            </a:r>
            <a:r>
              <a:rPr lang="ru-RU" sz="4400" b="1" dirty="0" smtClean="0"/>
              <a:t>– </a:t>
            </a:r>
            <a:br>
              <a:rPr lang="ru-RU" sz="4400" b="1" dirty="0" smtClean="0"/>
            </a:br>
            <a:r>
              <a:rPr lang="ru-RU" sz="4400" b="1" dirty="0" smtClean="0"/>
              <a:t>крайний север</a:t>
            </a:r>
            <a:endParaRPr lang="ru-RU" sz="4400" b="1" dirty="0"/>
          </a:p>
        </p:txBody>
      </p:sp>
      <p:pic>
        <p:nvPicPr>
          <p:cNvPr id="8194" name="Picture 2" descr="C:\Documents and Settings\Ивановы\Рабочий стол\хочу всё знать\арктика\polyus2-0309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428736"/>
            <a:ext cx="4762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:\Documents and Settings\Ивановы\Рабочий стол\хочу всё знать\арктика\114214763845ba6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786058"/>
            <a:ext cx="52387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369868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u="sng" dirty="0" smtClean="0"/>
              <a:t>ХОЧУ ВСЁ ЗНАТЬ!</a:t>
            </a:r>
            <a:endParaRPr lang="ru-RU" sz="2200" u="sng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-142908" y="571480"/>
            <a:ext cx="8972584" cy="1656608"/>
          </a:xfrm>
        </p:spPr>
        <p:txBody>
          <a:bodyPr/>
          <a:lstStyle/>
          <a:p>
            <a:pPr algn="ctr"/>
            <a:r>
              <a:rPr lang="ru-RU" sz="4400" dirty="0" smtClean="0"/>
              <a:t>Как раньше называли</a:t>
            </a:r>
          </a:p>
          <a:p>
            <a:pPr algn="ctr"/>
            <a:r>
              <a:rPr lang="ru-RU" sz="4800" u="sng" dirty="0" smtClean="0"/>
              <a:t>АВСТРАЛИЮ</a:t>
            </a:r>
            <a:r>
              <a:rPr lang="ru-RU" sz="4400" dirty="0" smtClean="0"/>
              <a:t>?</a:t>
            </a:r>
          </a:p>
          <a:p>
            <a:endParaRPr lang="ru-RU" dirty="0"/>
          </a:p>
        </p:txBody>
      </p:sp>
      <p:pic>
        <p:nvPicPr>
          <p:cNvPr id="9219" name="Picture 3" descr="C:\Documents and Settings\Ивановы\Рабочий стол\хочу всё знать\австралия\44220499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933111"/>
            <a:ext cx="3657600" cy="27443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0" name="Picture 4" descr="C:\Documents and Settings\Ивановы\Рабочий стол\хочу всё знать\австралия\Кенгуру 63364444747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-357222" y="285728"/>
            <a:ext cx="9501222" cy="2571768"/>
          </a:xfrm>
        </p:spPr>
        <p:txBody>
          <a:bodyPr/>
          <a:lstStyle/>
          <a:p>
            <a:pPr algn="ctr"/>
            <a:r>
              <a:rPr lang="ru-RU" sz="4400" dirty="0" smtClean="0"/>
              <a:t>Новая Голландия</a:t>
            </a:r>
          </a:p>
          <a:p>
            <a:pPr algn="ctr"/>
            <a:r>
              <a:rPr lang="ru-RU" sz="4400" dirty="0" smtClean="0"/>
              <a:t>«Австралия» – «южная земля»</a:t>
            </a:r>
          </a:p>
          <a:p>
            <a:r>
              <a:rPr lang="ru-RU" sz="4400" dirty="0" smtClean="0"/>
              <a:t> Мэтью </a:t>
            </a:r>
            <a:r>
              <a:rPr lang="ru-RU" sz="4400" dirty="0" err="1" smtClean="0"/>
              <a:t>Флиндерс</a:t>
            </a:r>
            <a:r>
              <a:rPr lang="ru-RU" sz="4400" dirty="0" smtClean="0"/>
              <a:t>, </a:t>
            </a:r>
            <a:r>
              <a:rPr lang="ru-RU" sz="4000" dirty="0" smtClean="0"/>
              <a:t>конец 1810г.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7543800" cy="58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C:\Documents and Settings\Ивановы\Рабочий стол\хочу всё знать\австралия\8ba381cc2d9c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429000"/>
            <a:ext cx="3657600" cy="3011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Documents and Settings\Ивановы\Рабочий стол\хочу всё знать\австралия\flinders-mathew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971800"/>
            <a:ext cx="3164477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25800"/>
          </a:xfrm>
        </p:spPr>
        <p:txBody>
          <a:bodyPr>
            <a:normAutofit/>
          </a:bodyPr>
          <a:lstStyle/>
          <a:p>
            <a:pPr algn="ctr"/>
            <a:r>
              <a:rPr lang="ru-RU" sz="3100" b="1" u="sng" dirty="0" smtClean="0"/>
              <a:t>Есть ли на земле такое место, </a:t>
            </a:r>
            <a:br>
              <a:rPr lang="ru-RU" sz="3100" b="1" u="sng" dirty="0" smtClean="0"/>
            </a:br>
            <a:r>
              <a:rPr lang="ru-RU" sz="3100" b="1" u="sng" dirty="0" smtClean="0"/>
              <a:t>откуда, куда ни повернись, все будет юг? </a:t>
            </a:r>
            <a:br>
              <a:rPr lang="ru-RU" sz="3100" b="1" u="sng" dirty="0" smtClean="0"/>
            </a:br>
            <a:r>
              <a:rPr lang="ru-RU" sz="3100" b="1" u="sng" dirty="0" smtClean="0"/>
              <a:t>Ни севера, ни востока, ни запада?</a:t>
            </a:r>
            <a:br>
              <a:rPr lang="ru-RU" sz="3100" b="1" u="sng" dirty="0" smtClean="0"/>
            </a:br>
            <a:r>
              <a:rPr lang="ru-RU" sz="3100" b="1" u="sng" dirty="0" smtClean="0"/>
              <a:t> Один юг!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1266" name="Picture 2" descr="C:\Documents and Settings\Ивановы\Рабочий стол\хочу всё знать\северный полюс\29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3335652" cy="2814736"/>
          </a:xfrm>
          <a:prstGeom prst="rect">
            <a:avLst/>
          </a:prstGeom>
          <a:noFill/>
        </p:spPr>
      </p:pic>
      <p:pic>
        <p:nvPicPr>
          <p:cNvPr id="11267" name="Picture 3" descr="C:\Documents and Settings\Ивановы\Рабочий стол\хочу всё знать\северный полюс\1217359157_stockxpertcom_id643398_size4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143248"/>
            <a:ext cx="3657600" cy="2743200"/>
          </a:xfrm>
          <a:prstGeom prst="rect">
            <a:avLst/>
          </a:prstGeom>
          <a:noFill/>
        </p:spPr>
      </p:pic>
      <p:pic>
        <p:nvPicPr>
          <p:cNvPr id="11268" name="Picture 4" descr="C:\Documents and Settings\Ивановы\Рабочий стол\хочу всё знать\северный полюс\1201098288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429132"/>
            <a:ext cx="2297504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На </a:t>
            </a:r>
            <a:r>
              <a:rPr lang="ru-RU" sz="4000" b="1" i="1" u="sng" dirty="0" smtClean="0"/>
              <a:t>Северном полюсе </a:t>
            </a:r>
            <a:r>
              <a:rPr lang="ru-RU" sz="4000" dirty="0" smtClean="0"/>
              <a:t>повсюду только одна сторона горизонта,</a:t>
            </a:r>
            <a:br>
              <a:rPr lang="ru-RU" sz="4000" dirty="0" smtClean="0"/>
            </a:br>
            <a:r>
              <a:rPr lang="ru-RU" sz="4000" dirty="0" smtClean="0"/>
              <a:t> а именно </a:t>
            </a:r>
            <a:r>
              <a:rPr lang="ru-RU" sz="4000" b="1" dirty="0" smtClean="0"/>
              <a:t>юг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2290" name="Picture 2" descr="C:\Documents and Settings\Ивановы\Рабочий стол\хочу всё знать\северный полюс\e7058038213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107531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1" name="Picture 3" descr="C:\Documents and Settings\Ивановы\Рабочий стол\хочу всё знать\северный полюс\2_big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74" y="3107530"/>
            <a:ext cx="4373591" cy="3393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400000">
            <a:off x="4209090" y="1137296"/>
            <a:ext cx="5797886" cy="4071934"/>
          </a:xfrm>
        </p:spPr>
        <p:txBody>
          <a:bodyPr vert="vert270"/>
          <a:lstStyle/>
          <a:p>
            <a:r>
              <a:rPr lang="ru-RU" sz="4000" dirty="0" smtClean="0"/>
              <a:t>Кому принадлежит фраза: </a:t>
            </a:r>
            <a:br>
              <a:rPr lang="ru-RU" sz="4000" dirty="0" smtClean="0"/>
            </a:br>
            <a:r>
              <a:rPr lang="ru-RU" sz="4000" u="sng" dirty="0" smtClean="0">
                <a:solidFill>
                  <a:schemeClr val="tx1"/>
                </a:solidFill>
              </a:rPr>
              <a:t>«Кто к нам с мечом придёт,</a:t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u="sng" dirty="0" smtClean="0">
                <a:solidFill>
                  <a:schemeClr val="tx1"/>
                </a:solidFill>
              </a:rPr>
              <a:t> от меча и погибнет»?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 flipH="1">
            <a:off x="8339327" y="274320"/>
            <a:ext cx="45719" cy="4983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Ивановы\Рабочий стол\хочу всё знать\невский\90427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9175" y="623888"/>
            <a:ext cx="3767139" cy="5629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71438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u="sng" dirty="0" smtClean="0"/>
              <a:t>ХОЧУ ВСЁ ЗНАТЬ!</a:t>
            </a:r>
            <a:endParaRPr lang="ru-RU" sz="2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Что означает </a:t>
            </a:r>
            <a:br>
              <a:rPr lang="ru-RU" sz="5400" dirty="0" smtClean="0"/>
            </a:br>
            <a:r>
              <a:rPr lang="ru-RU" sz="5400" dirty="0" smtClean="0"/>
              <a:t>и как произошло выражение </a:t>
            </a:r>
            <a:br>
              <a:rPr lang="ru-RU" sz="5400" dirty="0" smtClean="0"/>
            </a:br>
            <a:r>
              <a:rPr lang="ru-RU" sz="6000" b="1" i="1" u="sng" dirty="0" smtClean="0"/>
              <a:t>«бить баклуши»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543956" cy="1560538"/>
          </a:xfrm>
        </p:spPr>
        <p:txBody>
          <a:bodyPr>
            <a:normAutofit/>
          </a:bodyPr>
          <a:lstStyle/>
          <a:p>
            <a:pPr algn="ctr"/>
            <a:r>
              <a:rPr lang="ru-RU" sz="3100" b="1" u="sng" dirty="0" smtClean="0"/>
              <a:t>Александр Невский:</a:t>
            </a:r>
            <a:r>
              <a:rPr lang="ru-RU" sz="3100" b="1" u="sng" dirty="0" smtClean="0">
                <a:solidFill>
                  <a:schemeClr val="tx1"/>
                </a:solidFill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</a:rPr>
              <a:t/>
            </a:r>
            <a:br>
              <a:rPr lang="ru-RU" sz="3200" b="1" u="sng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«Кто к нам с мечом придёт,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 от меча и погибнет»! </a:t>
            </a:r>
            <a:endParaRPr lang="ru-RU" b="1" i="1" dirty="0"/>
          </a:p>
        </p:txBody>
      </p:sp>
      <p:pic>
        <p:nvPicPr>
          <p:cNvPr id="14339" name="Picture 3" descr="C:\Documents and Settings\Ивановы\Рабочий стол\хочу всё знать\невский\st-alexander-nevsky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857364"/>
            <a:ext cx="2500330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 descr="C:\Documents and Settings\Ивановы\Рабочий стол\хочу всё знать\невский\a48ba553c8038a817915fc4c61ab0254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857364"/>
            <a:ext cx="3958648" cy="4572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043098" cy="3257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1" name="Picture 5" descr="C:\Documents and Settings\Ивановы\Рабочий стол\хочу всё знать\невский\220px-Alexander_Nevsky_2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6858000"/>
            <a:ext cx="2794000" cy="532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6" descr="C:\Documents and Settings\Ивановы\Рабочий стол\хочу всё знать\невский\200810196322512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6858000"/>
            <a:ext cx="390525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4706 L 0.00173 -0.8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42986 L -0.00104 -0.763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>Может ли пингвин встретиться с белым медведем?</a:t>
            </a:r>
            <a:endParaRPr lang="ru-RU" sz="4000" b="1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70248" y="3286124"/>
            <a:ext cx="3657600" cy="288607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5362" name="Picture 2" descr="C:\Documents and Settings\Ивановы\Рабочий стол\хочу всё знать\пингвин\7033631_pingvin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357562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64" name="Picture 4" descr="Картинка 1 из 1669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2786058"/>
            <a:ext cx="25622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2908" y="-142900"/>
            <a:ext cx="9501254" cy="200026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Нет. </a:t>
            </a:r>
            <a:br>
              <a:rPr lang="ru-RU" sz="3600" b="1" i="1" dirty="0" smtClean="0"/>
            </a:br>
            <a:r>
              <a:rPr lang="ru-RU" sz="3600" b="1" i="1" dirty="0" smtClean="0"/>
              <a:t>Белые медведи обитают в Арктике, </a:t>
            </a:r>
            <a:br>
              <a:rPr lang="ru-RU" sz="3600" b="1" i="1" dirty="0" smtClean="0"/>
            </a:br>
            <a:r>
              <a:rPr lang="ru-RU" sz="3600" b="1" i="1" dirty="0" smtClean="0"/>
              <a:t>а пингвины в Антарктиде.</a:t>
            </a:r>
            <a:endParaRPr lang="ru-RU" sz="3600" b="1" i="1" dirty="0"/>
          </a:p>
        </p:txBody>
      </p:sp>
      <p:pic>
        <p:nvPicPr>
          <p:cNvPr id="34819" name="Picture 3" descr="C:\Documents and Settings\Ивановы\Рабочий стол\хочу всё знать\пингвин\1242662943_721006903[1]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786190"/>
            <a:ext cx="3657600" cy="2746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C:\Documents and Settings\Ивановы\Рабочий стол\хочу всё знать\пингвин\2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071678"/>
            <a:ext cx="3186121" cy="2389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21" name="Picture 5" descr="C:\Documents and Settings\Ивановы\Рабочий стол\хочу всё знать\пингвин\282466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747528"/>
            <a:ext cx="2489853" cy="2110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820" name="Picture 4" descr="C:\Documents and Settings\Ивановы\Рабочий стол\хочу всё знать\пингвин\1232045520_1225437264jbkwfez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67023">
            <a:off x="5421215" y="2026552"/>
            <a:ext cx="3141263" cy="2862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22" name="Picture 6" descr="C:\Documents and Settings\Ивановы\Рабочий стол\хочу всё знать\пингвин\3533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7072338"/>
            <a:ext cx="4357686" cy="30539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828" name="Picture 12" descr="Картинка 3 из 1669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4414" y="-3327272"/>
            <a:ext cx="3862411" cy="2898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4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4601 -0.377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8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L 0.38577 1.05 " pathEditMode="relative" ptsTypes="AA">
                                      <p:cBhvr>
                                        <p:cTn id="61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71438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u="sng" dirty="0" smtClean="0"/>
              <a:t>ХОЧУ ВСЁ ЗНАТЬ!</a:t>
            </a:r>
            <a:endParaRPr lang="ru-RU" sz="2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929718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Какие существа</a:t>
            </a:r>
          </a:p>
          <a:p>
            <a:pPr algn="ctr">
              <a:buNone/>
            </a:pPr>
            <a:r>
              <a:rPr lang="ru-RU" sz="6000" dirty="0" smtClean="0"/>
              <a:t> на нашей планете самые маленькие?</a:t>
            </a:r>
            <a:endParaRPr lang="ru-RU" sz="6000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8573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>ВИРУСЫ</a:t>
            </a:r>
            <a:br>
              <a:rPr lang="ru-RU" sz="4000" b="1" u="sng" dirty="0" smtClean="0"/>
            </a:br>
            <a:r>
              <a:rPr lang="ru-RU" sz="2400" dirty="0" smtClean="0"/>
              <a:t>Электронный микроскоп дает увеличение в 300 тысяч раз</a:t>
            </a:r>
            <a:r>
              <a:rPr lang="ru-RU" sz="4000" dirty="0" smtClean="0"/>
              <a:t>!</a:t>
            </a:r>
            <a:endParaRPr lang="ru-RU" sz="4000" b="1" u="sng" dirty="0"/>
          </a:p>
        </p:txBody>
      </p:sp>
      <p:pic>
        <p:nvPicPr>
          <p:cNvPr id="1026" name="Picture 2" descr="C:\Documents and Settings\Ивановы\Рабочий стол\хочу всё знать\вирус\18080e883bdaffa6f00d4d72704bad41_big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540203"/>
            <a:ext cx="3657600" cy="2691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Ивановы\Рабочий стол\хочу всё знать\вирус\Virus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0375" y="3357562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501222" cy="322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При отсутствии какой </a:t>
            </a:r>
            <a:r>
              <a:rPr lang="ru-RU" sz="3100" b="1" u="sng" dirty="0" smtClean="0"/>
              <a:t>силы</a:t>
            </a:r>
            <a:r>
              <a:rPr lang="ru-RU" sz="3100" dirty="0" smtClean="0"/>
              <a:t> Земля </a:t>
            </a:r>
            <a:br>
              <a:rPr lang="ru-RU" sz="3100" dirty="0" smtClean="0"/>
            </a:br>
            <a:r>
              <a:rPr lang="ru-RU" sz="2700" dirty="0" smtClean="0"/>
              <a:t>содрогалась </a:t>
            </a:r>
            <a:r>
              <a:rPr lang="ru-RU" sz="3100" dirty="0" smtClean="0"/>
              <a:t>бы от непрерывных землетрясений</a:t>
            </a:r>
            <a:r>
              <a:rPr lang="ru-RU" sz="3200" dirty="0" smtClean="0"/>
              <a:t>, </a:t>
            </a:r>
            <a:br>
              <a:rPr lang="ru-RU" sz="3200" dirty="0" smtClean="0"/>
            </a:br>
            <a:r>
              <a:rPr lang="ru-RU" sz="3200" dirty="0" smtClean="0"/>
              <a:t>все ледники скатились бы с гор, </a:t>
            </a:r>
            <a:br>
              <a:rPr lang="ru-RU" sz="3200" dirty="0" smtClean="0"/>
            </a:br>
            <a:r>
              <a:rPr lang="ru-RU" sz="3200" dirty="0" smtClean="0"/>
              <a:t>а по поверхности Земли носилась бы пыль </a:t>
            </a:r>
            <a:br>
              <a:rPr lang="ru-RU" sz="3200" dirty="0" smtClean="0"/>
            </a:br>
            <a:r>
              <a:rPr lang="ru-RU" sz="3200" dirty="0" smtClean="0"/>
              <a:t>от прошлогоднего  ветра?</a:t>
            </a:r>
            <a:br>
              <a:rPr lang="ru-RU" sz="3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6866" name="Picture 2" descr="C:\Documents and Settings\Ивановы\Рабочий стол\хочу всё знать\трение\25b2d33693a8845feee65d57c13dd86c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285992"/>
            <a:ext cx="3657600" cy="2441068"/>
          </a:xfrm>
          <a:prstGeom prst="rect">
            <a:avLst/>
          </a:prstGeom>
          <a:noFill/>
        </p:spPr>
      </p:pic>
      <p:pic>
        <p:nvPicPr>
          <p:cNvPr id="36868" name="Picture 4" descr="C:\Documents and Settings\Ивановы\Рабочий стол\хочу всё знать\трение\0009p6s7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3500438"/>
            <a:ext cx="3810000" cy="2546350"/>
          </a:xfrm>
          <a:prstGeom prst="rect">
            <a:avLst/>
          </a:prstGeom>
          <a:noFill/>
        </p:spPr>
      </p:pic>
      <p:pic>
        <p:nvPicPr>
          <p:cNvPr id="36869" name="Picture 5" descr="C:\Documents and Settings\Ивановы\Рабочий стол\хочу всё знать\трение\199365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2452" y="4214818"/>
            <a:ext cx="3748673" cy="2490785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543800" cy="5714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СИЛА ТРЕНИЯ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42844" y="571480"/>
            <a:ext cx="3971956" cy="278608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Добывание огня поставило силу трения на службу человеку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6248" y="571480"/>
            <a:ext cx="4500594" cy="3214710"/>
          </a:xfrm>
        </p:spPr>
        <p:txBody>
          <a:bodyPr/>
          <a:lstStyle/>
          <a:p>
            <a:r>
              <a:rPr lang="ru-RU" sz="2800" dirty="0" smtClean="0"/>
              <a:t>Изобретение колеса позволило значительно уменьшить силу трения, препятствующую движению</a:t>
            </a:r>
          </a:p>
          <a:p>
            <a:endParaRPr lang="ru-RU" dirty="0"/>
          </a:p>
        </p:txBody>
      </p:sp>
      <p:pic>
        <p:nvPicPr>
          <p:cNvPr id="37890" name="Picture 2" descr="C:\Documents and Settings\Ивановы\Рабочий стол\хочу всё знать\трение\164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0295" y="3714751"/>
            <a:ext cx="4155953" cy="2838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1" name="Picture 3" descr="C:\Documents and Settings\Ивановы\Рабочий стол\хочу всё знать\трение\ug_extreme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286124"/>
            <a:ext cx="2611444" cy="3357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94018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КОНЕЦ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6000" dirty="0" smtClean="0">
                <a:latin typeface="Comic Sans MS" pitchFamily="66" charset="0"/>
              </a:rPr>
              <a:t>ЖУРНАЛА</a:t>
            </a:r>
            <a:endParaRPr lang="ru-RU" sz="6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472518" cy="214314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Чурка для изготовления деревянной ложки – </a:t>
            </a:r>
            <a:r>
              <a:rPr lang="ru-RU" sz="3600" b="1" i="1" u="sng" dirty="0" err="1" smtClean="0"/>
              <a:t>баклуша</a:t>
            </a:r>
            <a:r>
              <a:rPr lang="ru-RU" sz="3600" dirty="0" smtClean="0"/>
              <a:t>. Готовить  такую  чурку называлось «</a:t>
            </a:r>
            <a:r>
              <a:rPr lang="ru-RU" sz="3600" b="1" i="1" u="sng" dirty="0" smtClean="0"/>
              <a:t>баклуши бить</a:t>
            </a:r>
            <a:r>
              <a:rPr lang="ru-RU" sz="3600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1026" name="Picture 2" descr="C:\Documents and Settings\Ивановы\Рабочий стол\хочу всё знать\баклуши\59a3837308e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5857916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Ивановы\Рабочий стол\хочу всё знать\баклуши\i[19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429132"/>
            <a:ext cx="2143140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Ивановы\Рабочий стол\хочу всё знать\баклуши\i[23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857364"/>
            <a:ext cx="2357454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Documents and Settings\Ивановы\Рабочий стол\хочу всё знать\баклуши\1257980185_w_e_y_h_e_y_by_for_certain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429528"/>
            <a:ext cx="5715000" cy="357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Ивановы\Рабочий стол\хочу всё знать\баклуши\30657337_1711940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0" y="8215346"/>
            <a:ext cx="4572000" cy="3209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00156 -0.613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58819 L 0.00173 -0.921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71438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u="sng" dirty="0" smtClean="0"/>
              <a:t>ХОЧУ ВСЁ ЗНАТЬ!</a:t>
            </a:r>
            <a:endParaRPr lang="ru-RU" sz="2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929718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Что означает </a:t>
            </a:r>
            <a:br>
              <a:rPr lang="ru-RU" sz="5400" dirty="0" smtClean="0"/>
            </a:br>
            <a:r>
              <a:rPr lang="ru-RU" sz="5400" dirty="0" smtClean="0"/>
              <a:t>и как произошло выражение </a:t>
            </a:r>
            <a:br>
              <a:rPr lang="ru-RU" sz="5400" dirty="0" smtClean="0"/>
            </a:br>
            <a:r>
              <a:rPr lang="ru-RU" sz="6000" b="1" i="1" u="sng" dirty="0" smtClean="0"/>
              <a:t>«попасть впросак»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5719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6" name="Picture 8" descr="C:\Documents and Settings\Ивановы\Рабочий стол\хочу всё знать\просак\i[2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285984" y="2928934"/>
            <a:ext cx="36576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Documents and Settings\Ивановы\Рабочий стол\хочу всё знать\просак\i[6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1285852" y="7072338"/>
            <a:ext cx="3657600" cy="2429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Текст 20"/>
          <p:cNvSpPr>
            <a:spLocks noGrp="1"/>
          </p:cNvSpPr>
          <p:nvPr>
            <p:ph type="body" sz="quarter" idx="1"/>
          </p:nvPr>
        </p:nvSpPr>
        <p:spPr>
          <a:xfrm>
            <a:off x="457200" y="214290"/>
            <a:ext cx="7686700" cy="2428892"/>
          </a:xfrm>
        </p:spPr>
        <p:txBody>
          <a:bodyPr/>
          <a:lstStyle/>
          <a:p>
            <a:r>
              <a:rPr lang="ru-RU" sz="3600" u="sng" dirty="0" err="1" smtClean="0"/>
              <a:t>просак</a:t>
            </a:r>
            <a:r>
              <a:rPr lang="ru-RU" sz="3600" dirty="0" smtClean="0"/>
              <a:t> – это станок, на котором вили верёвки и канаты.</a:t>
            </a:r>
            <a:endParaRPr lang="ru-RU" sz="3600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"/>
          </p:nvPr>
        </p:nvSpPr>
        <p:spPr>
          <a:xfrm>
            <a:off x="500034" y="214290"/>
            <a:ext cx="8001056" cy="2500330"/>
          </a:xfrm>
        </p:spPr>
        <p:txBody>
          <a:bodyPr/>
          <a:lstStyle/>
          <a:p>
            <a:r>
              <a:rPr lang="ru-RU" sz="4000" i="1" dirty="0" smtClean="0"/>
              <a:t>«попасть впросак» </a:t>
            </a:r>
            <a:r>
              <a:rPr lang="ru-RU" sz="3600" i="1" dirty="0" smtClean="0"/>
              <a:t>- </a:t>
            </a:r>
          </a:p>
          <a:p>
            <a:pPr algn="just"/>
            <a:r>
              <a:rPr lang="ru-RU" sz="3600" dirty="0" smtClean="0"/>
              <a:t>попасть в глупое положение, </a:t>
            </a:r>
            <a:endParaRPr lang="ru-RU" sz="4000" dirty="0" smtClean="0"/>
          </a:p>
          <a:p>
            <a:r>
              <a:rPr lang="ru-RU" sz="4000" dirty="0" smtClean="0"/>
              <a:t>проморгать опасность</a:t>
            </a:r>
            <a:endParaRPr lang="ru-RU" sz="4000" dirty="0"/>
          </a:p>
        </p:txBody>
      </p:sp>
      <p:pic>
        <p:nvPicPr>
          <p:cNvPr id="2058" name="Picture 10" descr="C:\Documents and Settings\Ивановы\Рабочий стол\хочу всё знать\просак\i[19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07452" y="6858000"/>
            <a:ext cx="2950762" cy="2571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57 -0.28055 L 0.40157 -0.613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62 -0.32708 C 0.21858 -0.34074 0.18716 -0.33958 0.15573 -0.34144 C 0.14948 -0.34352 0.14289 -0.34398 0.13664 -0.3463 C 0.12639 -0.35023 0.11737 -0.35509 0.10695 -0.35741 C 0.10105 -0.36042 0.09514 -0.36319 0.08907 -0.36528 C 0.02952 -0.36412 -0.03072 -0.3581 -0.08958 -0.37153 C -0.13941 -0.39468 -0.19513 -0.37569 -0.24791 -0.37639 C -0.28871 -0.37755 -0.32968 -0.37778 -0.37048 -0.37963 C -0.39791 -0.38079 -0.42534 -0.39282 -0.4526 -0.39699 C -0.4592 -0.39931 -0.46649 -0.40139 -0.47291 -0.40486 C -0.47899 -0.4081 -0.4842 -0.41597 -0.49062 -0.41759 C -0.49496 -0.41875 -0.49982 -0.41968 -0.50382 -0.42245 C -0.50781 -0.42523 -0.51215 -0.42801 -0.51562 -0.43194 C -0.51701 -0.43333 -0.51753 -0.43634 -0.51927 -0.43681 C -0.52465 -0.43843 -0.53038 -0.43773 -0.53593 -0.43819 C -0.5375 -0.43866 -0.53993 -0.43796 -0.54062 -0.43981 C -0.54132 -0.44144 -0.53941 -0.44352 -0.53836 -0.44468 C -0.53628 -0.44722 -0.53368 -0.44884 -0.53125 -0.45093 C -0.53003 -0.45208 -0.5276 -0.45417 -0.5276 -0.45417 C -0.52725 -0.45579 -0.52725 -0.45764 -0.52638 -0.45903 C -0.52257 -0.46551 -0.52291 -0.45926 -0.52291 -0.46366 " pathEditMode="relative" ptsTypes="ffffffffffffffffffffA">
                                      <p:cBhvr>
                                        <p:cTn id="3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2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71438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u="sng" dirty="0" smtClean="0"/>
              <a:t>ХОЧУ ВСЁ ЗНАТЬ!</a:t>
            </a:r>
            <a:endParaRPr lang="ru-RU" sz="2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929718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Что означает </a:t>
            </a:r>
            <a:br>
              <a:rPr lang="ru-RU" sz="5400" dirty="0" smtClean="0"/>
            </a:br>
            <a:r>
              <a:rPr lang="ru-RU" sz="5400" dirty="0" smtClean="0"/>
              <a:t>и как произошло выражение </a:t>
            </a:r>
            <a:br>
              <a:rPr lang="ru-RU" sz="5400" dirty="0" smtClean="0"/>
            </a:br>
            <a:r>
              <a:rPr lang="ru-RU" sz="6000" b="1" i="1" u="sng" dirty="0" smtClean="0"/>
              <a:t>«зарубить на носу»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501254" cy="10001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«Нос» -памятная дощечка, бирка</a:t>
            </a:r>
            <a:endParaRPr lang="ru-RU" sz="4000" b="1" dirty="0"/>
          </a:p>
        </p:txBody>
      </p:sp>
      <p:pic>
        <p:nvPicPr>
          <p:cNvPr id="3074" name="Picture 2" descr="C:\Documents and Settings\Ивановы\Рабочий стол\хочу всё знать\памятная дощечка нос\2254205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357298"/>
            <a:ext cx="3083518" cy="5116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C:\Documents and Settings\Ивановы\Рабочий стол\хочу всё знать\памятная дощечка нос\zarubit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5143512"/>
            <a:ext cx="2857520" cy="1581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Ивановы\Рабочий стол\хочу всё знать\памятная дощечка нос\d31_2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500174"/>
            <a:ext cx="2984500" cy="368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1000108"/>
          </a:xfrm>
        </p:spPr>
        <p:txBody>
          <a:bodyPr>
            <a:noAutofit/>
          </a:bodyPr>
          <a:lstStyle/>
          <a:p>
            <a:r>
              <a:rPr lang="ru-RU" sz="4000" b="1" i="1" u="sng" dirty="0" smtClean="0"/>
              <a:t>«зарубить на носу»</a:t>
            </a:r>
            <a:r>
              <a:rPr lang="ru-RU" sz="3600" b="1" i="1" u="sng" dirty="0" smtClean="0"/>
              <a:t> -</a:t>
            </a:r>
            <a:r>
              <a:rPr lang="ru-RU" sz="3600" dirty="0" smtClean="0"/>
              <a:t> запомнить крепко-накрепко, раз и навсегда</a:t>
            </a:r>
            <a:endParaRPr lang="ru-RU" sz="4000" dirty="0"/>
          </a:p>
        </p:txBody>
      </p:sp>
      <p:pic>
        <p:nvPicPr>
          <p:cNvPr id="4098" name="Picture 2" descr="C:\Documents and Settings\Ивановы\Рабочий стол\хочу всё знать\памятная дощечка нос\0_a879_1737b96c_XL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168" y="1600200"/>
            <a:ext cx="7287664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186766" cy="71438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i="1" u="sng" dirty="0" smtClean="0"/>
              <a:t>ХОЧУ ВСЁ ЗНАТЬ!</a:t>
            </a:r>
            <a:endParaRPr lang="ru-RU" sz="2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929718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Что означает </a:t>
            </a:r>
            <a:br>
              <a:rPr lang="ru-RU" sz="5400" dirty="0" smtClean="0"/>
            </a:br>
            <a:r>
              <a:rPr lang="ru-RU" sz="5400" dirty="0" smtClean="0"/>
              <a:t>и как произошло выражение </a:t>
            </a:r>
            <a:br>
              <a:rPr lang="ru-RU" sz="5400" dirty="0" smtClean="0"/>
            </a:br>
            <a:r>
              <a:rPr lang="ru-RU" sz="6000" b="1" i="1" u="sng" dirty="0" smtClean="0"/>
              <a:t>«держать нос </a:t>
            </a:r>
          </a:p>
          <a:p>
            <a:pPr algn="ctr">
              <a:buNone/>
            </a:pPr>
            <a:r>
              <a:rPr lang="ru-RU" sz="6000" b="1" i="1" u="sng" dirty="0" smtClean="0"/>
              <a:t>по ветру»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ransition spd="slow">
    <p:pull dir="l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186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Детский познавательный  мульти-медиа-журнал  ХОЧУ ВСЁ ЗНАТЬ!   МОУ «Савватиевская СОШ» Летний оздоровительный лагерь «Капитошка»</vt:lpstr>
      <vt:lpstr>     ХОЧУ ВСЁ ЗНАТЬ!</vt:lpstr>
      <vt:lpstr> Чурка для изготовления деревянной ложки – баклуша. Готовить  такую  чурку называлось «баклуши бить». </vt:lpstr>
      <vt:lpstr>     ХОЧУ ВСЁ ЗНАТЬ!</vt:lpstr>
      <vt:lpstr>  </vt:lpstr>
      <vt:lpstr>     ХОЧУ ВСЁ ЗНАТЬ!</vt:lpstr>
      <vt:lpstr>«Нос» -памятная дощечка, бирка</vt:lpstr>
      <vt:lpstr>«зарубить на носу» - запомнить крепко-накрепко, раз и навсегда</vt:lpstr>
      <vt:lpstr>     ХОЧУ ВСЁ ЗНАТЬ!</vt:lpstr>
      <vt:lpstr>    Для выхода в море нужен был  попутный  ветер, надувающий паруса и направляющий судно вперед.  </vt:lpstr>
      <vt:lpstr>«держать нос по ветру» -приспосабливаться к обстоятельствам.</vt:lpstr>
      <vt:lpstr>     ХОЧУ ВСЁ ЗНАТЬ!</vt:lpstr>
      <vt:lpstr>«АРКТОС» - «МЕДВЕДЬ»</vt:lpstr>
      <vt:lpstr>АРКТИКА –  крайний север</vt:lpstr>
      <vt:lpstr>     ХОЧУ ВСЁ ЗНАТЬ!</vt:lpstr>
      <vt:lpstr>Слайд 16</vt:lpstr>
      <vt:lpstr>Есть ли на земле такое место,  откуда, куда ни повернись, все будет юг?  Ни севера, ни востока, ни запада?  Один юг!    </vt:lpstr>
      <vt:lpstr>На Северном полюсе повсюду только одна сторона горизонта,  а именно юг.</vt:lpstr>
      <vt:lpstr>Кому принадлежит фраза:  «Кто к нам с мечом придёт,  от меча и погибнет»?  </vt:lpstr>
      <vt:lpstr>Александр Невский:  «Кто к нам с мечом придёт,  от меча и погибнет»! </vt:lpstr>
      <vt:lpstr>Может ли пингвин встретиться с белым медведем?</vt:lpstr>
      <vt:lpstr>Нет.  Белые медведи обитают в Арктике,  а пингвины в Антарктиде.</vt:lpstr>
      <vt:lpstr>     ХОЧУ ВСЁ ЗНАТЬ!</vt:lpstr>
      <vt:lpstr>ВИРУСЫ Электронный микроскоп дает увеличение в 300 тысяч раз!</vt:lpstr>
      <vt:lpstr>При отсутствии какой силы Земля  содрогалась бы от непрерывных землетрясений,  все ледники скатились бы с гор,  а по поверхности Земли носилась бы пыль  от прошлогоднего  ветра?     </vt:lpstr>
      <vt:lpstr>СИЛА ТРЕНИЯ</vt:lpstr>
      <vt:lpstr>КОНЕЦ  ЖУРНАЛА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ВСЁ ЗНАТЬ!</dc:title>
  <cp:lastModifiedBy>Roman</cp:lastModifiedBy>
  <cp:revision>63</cp:revision>
  <dcterms:modified xsi:type="dcterms:W3CDTF">2012-05-26T15:44:44Z</dcterms:modified>
</cp:coreProperties>
</file>