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54" autoAdjust="0"/>
  </p:normalViewPr>
  <p:slideViewPr>
    <p:cSldViewPr>
      <p:cViewPr varScale="1">
        <p:scale>
          <a:sx n="46" d="100"/>
          <a:sy n="46" d="100"/>
        </p:scale>
        <p:origin x="-96" y="-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48D0-599B-422D-B75F-D5D4775A702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36F6-BCE9-4D54-9175-385F49F03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48D0-599B-422D-B75F-D5D4775A702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36F6-BCE9-4D54-9175-385F49F03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48D0-599B-422D-B75F-D5D4775A702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36F6-BCE9-4D54-9175-385F49F03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48D0-599B-422D-B75F-D5D4775A702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36F6-BCE9-4D54-9175-385F49F03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48D0-599B-422D-B75F-D5D4775A702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36F6-BCE9-4D54-9175-385F49F03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48D0-599B-422D-B75F-D5D4775A702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36F6-BCE9-4D54-9175-385F49F03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48D0-599B-422D-B75F-D5D4775A702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36F6-BCE9-4D54-9175-385F49F03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48D0-599B-422D-B75F-D5D4775A702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36F6-BCE9-4D54-9175-385F49F03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48D0-599B-422D-B75F-D5D4775A702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36F6-BCE9-4D54-9175-385F49F03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48D0-599B-422D-B75F-D5D4775A702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36F6-BCE9-4D54-9175-385F49F03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48D0-599B-422D-B75F-D5D4775A702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36F6-BCE9-4D54-9175-385F49F03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F48D0-599B-422D-B75F-D5D4775A7020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936F6-BCE9-4D54-9175-385F49F03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1470025"/>
          </a:xfrm>
        </p:spPr>
        <p:txBody>
          <a:bodyPr/>
          <a:lstStyle/>
          <a:p>
            <a:r>
              <a:rPr lang="ru-RU" dirty="0" smtClean="0"/>
              <a:t>загадка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85926"/>
            <a:ext cx="6400800" cy="3852874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Вот свойство моё обязательное:</a:t>
            </a:r>
          </a:p>
          <a:p>
            <a:pPr algn="l"/>
            <a:r>
              <a:rPr lang="ru-RU" dirty="0" smtClean="0"/>
              <a:t>Склоняюсь я, как прилагательное,</a:t>
            </a:r>
          </a:p>
          <a:p>
            <a:pPr algn="l"/>
            <a:r>
              <a:rPr lang="ru-RU" dirty="0" smtClean="0"/>
              <a:t>На все вопросы его отвечаю.</a:t>
            </a:r>
          </a:p>
          <a:p>
            <a:pPr algn="l"/>
            <a:r>
              <a:rPr lang="ru-RU" dirty="0" smtClean="0"/>
              <a:t>Глагол по значению напоминаю.</a:t>
            </a:r>
          </a:p>
          <a:p>
            <a:pPr lvl="6" algn="l"/>
            <a:r>
              <a:rPr lang="ru-RU" dirty="0" smtClean="0"/>
              <a:t>(П.Чесноков.)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     В.ДАЛЬ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4348" y="1071546"/>
            <a:ext cx="7772400" cy="3071833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Причастие – это часть речи, причастная глаголу в образе прилагательного.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071546"/>
            <a:ext cx="7772400" cy="1071570"/>
          </a:xfrm>
        </p:spPr>
        <p:txBody>
          <a:bodyPr>
            <a:normAutofit/>
          </a:bodyPr>
          <a:lstStyle/>
          <a:p>
            <a:r>
              <a:rPr lang="ru-RU" i="1" dirty="0" smtClean="0"/>
              <a:t>причастие</a:t>
            </a:r>
            <a:endParaRPr lang="ru-RU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071678"/>
            <a:ext cx="7772400" cy="3714776"/>
          </a:xfrm>
        </p:spPr>
        <p:txBody>
          <a:bodyPr>
            <a:normAutofit/>
          </a:bodyPr>
          <a:lstStyle/>
          <a:p>
            <a:r>
              <a:rPr lang="ru-RU" dirty="0" smtClean="0"/>
              <a:t>– самостоятельная часть речи, которая обозначает проявляющийся во времени признак предмета по действию и отвечает на вопросы </a:t>
            </a:r>
            <a:r>
              <a:rPr lang="ru-RU" i="1" dirty="0" smtClean="0"/>
              <a:t>какой? какая? какое? </a:t>
            </a:r>
            <a:r>
              <a:rPr lang="ru-RU" i="1" dirty="0"/>
              <a:t>к</a:t>
            </a:r>
            <a:r>
              <a:rPr lang="ru-RU" i="1" dirty="0" smtClean="0"/>
              <a:t>акие?.</a:t>
            </a:r>
            <a:endParaRPr lang="en-US" i="1" dirty="0" smtClean="0"/>
          </a:p>
          <a:p>
            <a:endParaRPr lang="ru-RU" i="1" dirty="0" smtClean="0"/>
          </a:p>
          <a:p>
            <a:r>
              <a:rPr lang="ru-RU" dirty="0" smtClean="0"/>
              <a:t>Причастия бывают совершенного и несовершенного вида, настоящего и прошедшего времени. Изменяются по числам, падежам и только в единственном числе по родам.</a:t>
            </a:r>
            <a:endParaRPr lang="en-US" dirty="0" smtClean="0"/>
          </a:p>
          <a:p>
            <a:endParaRPr lang="ru-RU" dirty="0" smtClean="0"/>
          </a:p>
          <a:p>
            <a:r>
              <a:rPr lang="ru-RU" dirty="0" smtClean="0"/>
              <a:t>В предложениях причастия обычно бывают определениями, реже сказуемыми.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dirty="0" smtClean="0"/>
              <a:t>суффиксы</a:t>
            </a:r>
            <a:endParaRPr lang="ru-RU" sz="40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/>
              <a:t> действительных причастий:</a:t>
            </a:r>
          </a:p>
          <a:p>
            <a:endParaRPr lang="ru-RU" sz="1800" b="1" dirty="0" smtClean="0"/>
          </a:p>
          <a:p>
            <a:r>
              <a:rPr lang="ru-RU" sz="1800" dirty="0" smtClean="0"/>
              <a:t>Настоящее время</a:t>
            </a:r>
          </a:p>
          <a:p>
            <a:r>
              <a:rPr lang="ru-RU" sz="1800" dirty="0" smtClean="0"/>
              <a:t>-</a:t>
            </a:r>
            <a:r>
              <a:rPr lang="ru-RU" sz="1800" dirty="0" err="1" smtClean="0"/>
              <a:t>ущ</a:t>
            </a:r>
            <a:r>
              <a:rPr lang="ru-RU" sz="1800" dirty="0" smtClean="0"/>
              <a:t>-(-</a:t>
            </a:r>
            <a:r>
              <a:rPr lang="ru-RU" sz="1800" dirty="0" err="1" smtClean="0"/>
              <a:t>ющ</a:t>
            </a:r>
            <a:r>
              <a:rPr lang="ru-RU" sz="1800" dirty="0" smtClean="0"/>
              <a:t>-)-1 </a:t>
            </a:r>
            <a:r>
              <a:rPr lang="ru-RU" sz="1800" dirty="0" err="1" smtClean="0"/>
              <a:t>спр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-</a:t>
            </a:r>
            <a:r>
              <a:rPr lang="ru-RU" sz="1800" dirty="0" err="1" smtClean="0"/>
              <a:t>ащ</a:t>
            </a:r>
            <a:r>
              <a:rPr lang="ru-RU" sz="1800" dirty="0" smtClean="0"/>
              <a:t>-(-</a:t>
            </a:r>
            <a:r>
              <a:rPr lang="ru-RU" sz="1800" dirty="0" err="1" smtClean="0"/>
              <a:t>ящ</a:t>
            </a:r>
            <a:r>
              <a:rPr lang="ru-RU" sz="1800" dirty="0" smtClean="0"/>
              <a:t>-)-2 </a:t>
            </a:r>
            <a:r>
              <a:rPr lang="ru-RU" sz="1800" dirty="0" err="1" smtClean="0"/>
              <a:t>спр</a:t>
            </a:r>
            <a:r>
              <a:rPr lang="ru-RU" sz="1800" dirty="0" smtClean="0"/>
              <a:t>.</a:t>
            </a:r>
          </a:p>
          <a:p>
            <a:endParaRPr lang="ru-RU" sz="1800" dirty="0" smtClean="0"/>
          </a:p>
          <a:p>
            <a:r>
              <a:rPr lang="ru-RU" sz="1800" dirty="0" smtClean="0"/>
              <a:t>Прошедшее время:</a:t>
            </a:r>
          </a:p>
          <a:p>
            <a:r>
              <a:rPr lang="ru-RU" sz="1800" dirty="0" smtClean="0"/>
              <a:t>-</a:t>
            </a:r>
            <a:r>
              <a:rPr lang="ru-RU" sz="1800" dirty="0" err="1" smtClean="0"/>
              <a:t>вш</a:t>
            </a:r>
            <a:r>
              <a:rPr lang="ru-RU" sz="1800" dirty="0" smtClean="0"/>
              <a:t>-</a:t>
            </a:r>
          </a:p>
          <a:p>
            <a:r>
              <a:rPr lang="ru-RU" sz="1800" dirty="0" smtClean="0"/>
              <a:t>-</a:t>
            </a:r>
            <a:r>
              <a:rPr lang="ru-RU" sz="1800" dirty="0" err="1" smtClean="0"/>
              <a:t>ш</a:t>
            </a:r>
            <a:r>
              <a:rPr lang="ru-RU" sz="1800" dirty="0" smtClean="0"/>
              <a:t>-</a:t>
            </a:r>
          </a:p>
          <a:p>
            <a:endParaRPr lang="ru-RU" sz="18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/>
              <a:t>страдательных причастий:</a:t>
            </a:r>
          </a:p>
          <a:p>
            <a:endParaRPr lang="ru-RU" sz="1800" b="1" dirty="0" smtClean="0"/>
          </a:p>
          <a:p>
            <a:r>
              <a:rPr lang="ru-RU" sz="1800" dirty="0" smtClean="0"/>
              <a:t>Настоящее время</a:t>
            </a:r>
          </a:p>
          <a:p>
            <a:r>
              <a:rPr lang="ru-RU" sz="1800" dirty="0" smtClean="0"/>
              <a:t>-ем-(-</a:t>
            </a:r>
            <a:r>
              <a:rPr lang="ru-RU" sz="1800" dirty="0" err="1" smtClean="0"/>
              <a:t>ом</a:t>
            </a:r>
            <a:r>
              <a:rPr lang="ru-RU" sz="1800" dirty="0" smtClean="0"/>
              <a:t>-)- 1спр.</a:t>
            </a:r>
          </a:p>
          <a:p>
            <a:r>
              <a:rPr lang="ru-RU" sz="1800" dirty="0" smtClean="0"/>
              <a:t>-им- 2 </a:t>
            </a:r>
            <a:r>
              <a:rPr lang="ru-RU" sz="1800" dirty="0" err="1" smtClean="0"/>
              <a:t>спр</a:t>
            </a:r>
            <a:r>
              <a:rPr lang="ru-RU" sz="1800" dirty="0" smtClean="0"/>
              <a:t>.</a:t>
            </a:r>
          </a:p>
          <a:p>
            <a:endParaRPr lang="ru-RU" sz="1800" dirty="0" smtClean="0"/>
          </a:p>
          <a:p>
            <a:r>
              <a:rPr lang="ru-RU" sz="1800" dirty="0" smtClean="0"/>
              <a:t>Прошедшее время</a:t>
            </a:r>
          </a:p>
          <a:p>
            <a:r>
              <a:rPr lang="ru-RU" sz="1800" dirty="0" smtClean="0"/>
              <a:t>-</a:t>
            </a:r>
            <a:r>
              <a:rPr lang="ru-RU" sz="1800" dirty="0" err="1" smtClean="0"/>
              <a:t>енн</a:t>
            </a:r>
            <a:r>
              <a:rPr lang="ru-RU" sz="1800" dirty="0" smtClean="0"/>
              <a:t>-(-</a:t>
            </a:r>
            <a:r>
              <a:rPr lang="ru-RU" sz="1800" dirty="0" err="1" smtClean="0"/>
              <a:t>ен</a:t>
            </a:r>
            <a:r>
              <a:rPr lang="ru-RU" sz="1800" dirty="0" smtClean="0"/>
              <a:t>-)</a:t>
            </a:r>
          </a:p>
          <a:p>
            <a:r>
              <a:rPr lang="ru-RU" sz="1800" dirty="0" smtClean="0"/>
              <a:t>-</a:t>
            </a:r>
            <a:r>
              <a:rPr lang="ru-RU" sz="1800" dirty="0" err="1" smtClean="0"/>
              <a:t>нн</a:t>
            </a:r>
            <a:r>
              <a:rPr lang="ru-RU" sz="1800" dirty="0" smtClean="0"/>
              <a:t>-(-</a:t>
            </a:r>
            <a:r>
              <a:rPr lang="ru-RU" sz="1800" dirty="0" err="1" smtClean="0"/>
              <a:t>н</a:t>
            </a:r>
            <a:r>
              <a:rPr lang="ru-RU" sz="1800" dirty="0" smtClean="0"/>
              <a:t>-)</a:t>
            </a:r>
          </a:p>
          <a:p>
            <a:r>
              <a:rPr lang="ru-RU" sz="1800" dirty="0" smtClean="0"/>
              <a:t>-т-</a:t>
            </a: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2957532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 smtClean="0"/>
              <a:t>Июльский вечер быстро темнел. Старый … сад потонул в тёплом мраке. Только … листья сирени резко и странно выступали из темноты, неподвижные, гладкие, блестящие … . Свечи горели ровным … пламенем. Было душно и чувствовалось, что в … воздухе медленно надвигается ночная гроза. 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400" b="1" dirty="0" smtClean="0"/>
              <a:t>Для справки: </a:t>
            </a:r>
            <a:r>
              <a:rPr lang="ru-RU" sz="2400" i="1" dirty="0" smtClean="0"/>
              <a:t>зеленеющие, цветущий, немигающим, точно вырезанные из зелёной жести.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071547"/>
            <a:ext cx="7772400" cy="3335354"/>
          </a:xfrm>
        </p:spPr>
        <p:txBody>
          <a:bodyPr>
            <a:noAutofit/>
          </a:bodyPr>
          <a:lstStyle/>
          <a:p>
            <a:r>
              <a:rPr lang="ru-RU" sz="2400" dirty="0" smtClean="0"/>
              <a:t>Люди, ходящие по траве, вырастающей за отделяющей решёткой, ломающейся и вырывающейся граблями, а также толкающиеся, пристающие к гуляющим, бросающиеся в пользующихся произрастающими растениями, подставляющие ноги посещающим, плюющие на проходящих и сидящих, пугающие имеющихся детей, ездящие на велосипедах, заводящие животных, загрязняющих и кусающихся, вырывающие цветы и засоряющие, являются штрафующимися.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l\Рабочий стол\Безымянный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7" y="214290"/>
            <a:ext cx="4000527" cy="564360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285852" y="5929330"/>
            <a:ext cx="5072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К. Е. Маковский.</a:t>
            </a:r>
          </a:p>
          <a:p>
            <a:r>
              <a:rPr lang="en-US" dirty="0" smtClean="0"/>
              <a:t>“</a:t>
            </a:r>
            <a:r>
              <a:rPr lang="ru-RU" dirty="0" smtClean="0"/>
              <a:t>Дети, бегущие от грозы.</a:t>
            </a:r>
            <a:r>
              <a:rPr lang="en-US" smtClean="0"/>
              <a:t>”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237</TotalTime>
  <Words>306</Words>
  <Application>Microsoft Office PowerPoint</Application>
  <PresentationFormat>Экран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загадка</vt:lpstr>
      <vt:lpstr>                                     В.ДАЛЬ</vt:lpstr>
      <vt:lpstr>причастие</vt:lpstr>
      <vt:lpstr>суффиксы</vt:lpstr>
      <vt:lpstr>Июльский вечер быстро темнел. Старый … сад потонул в тёплом мраке. Только … листья сирени резко и странно выступали из темноты, неподвижные, гладкие, блестящие … . Свечи горели ровным … пламенем. Было душно и чувствовалось, что в … воздухе медленно надвигается ночная гроза. </vt:lpstr>
      <vt:lpstr>Слайд 6</vt:lpstr>
      <vt:lpstr>Слайд 7</vt:lpstr>
    </vt:vector>
  </TitlesOfParts>
  <Company>Tycoon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загадка</dc:title>
  <dc:creator>ludmila</dc:creator>
  <cp:lastModifiedBy>Люда</cp:lastModifiedBy>
  <cp:revision>26</cp:revision>
  <dcterms:created xsi:type="dcterms:W3CDTF">2008-03-14T17:04:48Z</dcterms:created>
  <dcterms:modified xsi:type="dcterms:W3CDTF">2011-12-05T10:50:52Z</dcterms:modified>
</cp:coreProperties>
</file>