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8" r:id="rId5"/>
    <p:sldId id="258" r:id="rId6"/>
    <p:sldId id="259" r:id="rId7"/>
    <p:sldId id="275" r:id="rId8"/>
    <p:sldId id="276" r:id="rId9"/>
    <p:sldId id="261" r:id="rId10"/>
    <p:sldId id="267" r:id="rId11"/>
    <p:sldId id="263" r:id="rId12"/>
    <p:sldId id="269" r:id="rId13"/>
    <p:sldId id="262" r:id="rId14"/>
    <p:sldId id="270" r:id="rId15"/>
    <p:sldId id="277" r:id="rId16"/>
    <p:sldId id="272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Disney%20World\Disney%20cartoons%20list_WMV%20V9.wmv" TargetMode="Externa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к уроку:</a:t>
            </a:r>
            <a:br>
              <a:rPr lang="ru-RU" dirty="0" smtClean="0"/>
            </a:br>
            <a:r>
              <a:rPr lang="ru-RU" dirty="0" smtClean="0"/>
              <a:t>«80 лет Микки Маусу. История создания персонажа».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2928934"/>
            <a:ext cx="6400800" cy="17526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Реброва Людмила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Анатольевна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235-382-551</a:t>
            </a:r>
          </a:p>
        </p:txBody>
      </p:sp>
      <p:pic>
        <p:nvPicPr>
          <p:cNvPr id="1027" name="Picture 3" descr="C:\Documents and Settings\UserXP\Рабочий стол\93943210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500438"/>
            <a:ext cx="2276475" cy="2457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0"/>
            <a:ext cx="5168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4060" b="35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His friends!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XP\Рабочий стол\fa2f719221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142984"/>
            <a:ext cx="5900762" cy="45075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XP\Рабочий стол\kukla_40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387350"/>
            <a:ext cx="8128000" cy="6083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Disney cartoons list_WMV V9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6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XP\Рабочий стол\1276635586_mickey-mou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14290"/>
            <a:ext cx="4714908" cy="6452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3"/>
          <p:cNvSpPr>
            <a:spLocks noGrp="1"/>
          </p:cNvSpPr>
          <p:nvPr>
            <p:ph type="title"/>
          </p:nvPr>
        </p:nvSpPr>
        <p:spPr>
          <a:xfrm>
            <a:off x="428625" y="26431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9600" b="1" smtClean="0"/>
              <a:t>Спасибо за внимание!</a:t>
            </a:r>
          </a:p>
        </p:txBody>
      </p:sp>
    </p:spTree>
  </p:cSld>
  <p:clrMapOvr>
    <a:masterClrMapping/>
  </p:clrMapOvr>
  <p:transition spd="med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XP\Рабочий стол\510px-Walt_Disney_NYW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14290"/>
            <a:ext cx="4857750" cy="570547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Уолтер Элайас Дисней</a:t>
            </a:r>
            <a:endParaRPr lang="ru-RU" sz="4000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5113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2106869">
            <a:off x="2794537" y="3262979"/>
            <a:ext cx="8229600" cy="1143000"/>
          </a:xfrm>
          <a:noFill/>
          <a:scene3d>
            <a:camera prst="perspectiveLeft"/>
            <a:lightRig rig="threePt" dir="t"/>
          </a:scene3d>
        </p:spPr>
        <p:txBody>
          <a:bodyPr>
            <a:normAutofit/>
          </a:bodyPr>
          <a:lstStyle/>
          <a:p>
            <a:r>
              <a:rPr lang="en-US" sz="4800" dirty="0" smtClean="0"/>
              <a:t>M</a:t>
            </a:r>
            <a:r>
              <a:rPr lang="en-US" sz="4800" dirty="0" smtClean="0">
                <a:solidFill>
                  <a:srgbClr val="C00000"/>
                </a:solidFill>
              </a:rPr>
              <a:t>i</a:t>
            </a:r>
            <a:r>
              <a:rPr lang="en-US" sz="4800" dirty="0" smtClean="0"/>
              <a:t>c</a:t>
            </a:r>
            <a:r>
              <a:rPr lang="en-US" sz="4800" dirty="0" smtClean="0">
                <a:solidFill>
                  <a:srgbClr val="C00000"/>
                </a:solidFill>
              </a:rPr>
              <a:t>k</a:t>
            </a:r>
            <a:r>
              <a:rPr lang="en-US" sz="4800" dirty="0" smtClean="0"/>
              <a:t>e</a:t>
            </a:r>
            <a:r>
              <a:rPr lang="en-US" sz="4800" dirty="0" smtClean="0">
                <a:solidFill>
                  <a:srgbClr val="C00000"/>
                </a:solidFill>
              </a:rPr>
              <a:t>y</a:t>
            </a:r>
            <a:r>
              <a:rPr lang="en-US" sz="4800" dirty="0" smtClean="0"/>
              <a:t> M</a:t>
            </a:r>
            <a:r>
              <a:rPr lang="en-US" sz="4800" dirty="0" smtClean="0">
                <a:solidFill>
                  <a:srgbClr val="C00000"/>
                </a:solidFill>
              </a:rPr>
              <a:t>o</a:t>
            </a:r>
            <a:r>
              <a:rPr lang="en-US" sz="4800" dirty="0" smtClean="0"/>
              <a:t>u</a:t>
            </a:r>
            <a:r>
              <a:rPr lang="en-US" sz="4800" dirty="0" smtClean="0">
                <a:solidFill>
                  <a:srgbClr val="C00000"/>
                </a:solidFill>
              </a:rPr>
              <a:t>s</a:t>
            </a:r>
            <a:r>
              <a:rPr lang="en-US" sz="4800" dirty="0" smtClean="0"/>
              <a:t>e</a:t>
            </a:r>
            <a:endParaRPr lang="ru-RU" sz="48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XP\Рабочий стол\mickey_mouse_draw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5329" cy="3500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UserXP\Рабочий стол\MICKEY_MOUSE_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572008"/>
            <a:ext cx="1428760" cy="1714512"/>
          </a:xfrm>
          <a:prstGeom prst="rect">
            <a:avLst/>
          </a:prstGeom>
          <a:noFill/>
        </p:spPr>
      </p:pic>
      <p:pic>
        <p:nvPicPr>
          <p:cNvPr id="1028" name="Picture 4" descr="C:\Documents and Settings\UserXP\Рабочий стол\cartoon-klipart1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285860"/>
            <a:ext cx="3600450" cy="4733925"/>
          </a:xfrm>
          <a:prstGeom prst="rect">
            <a:avLst/>
          </a:prstGeom>
          <a:noFill/>
        </p:spPr>
      </p:pic>
      <p:pic>
        <p:nvPicPr>
          <p:cNvPr id="1029" name="Picture 5" descr="C:\Documents and Settings\UserXP\Рабочий стол\mickey_mouse_к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810000"/>
            <a:ext cx="2286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30" name="Picture 6" descr="C:\Documents and Settings\UserXP\Рабочий стол\mickey_animated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-285776"/>
            <a:ext cx="2286000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i="1" u="sng" dirty="0" smtClean="0"/>
              <a:t>Аб Айверкс</a:t>
            </a:r>
            <a:endParaRPr lang="ru-RU" sz="5400" i="1" u="sng" dirty="0"/>
          </a:p>
        </p:txBody>
      </p:sp>
      <p:pic>
        <p:nvPicPr>
          <p:cNvPr id="2050" name="Picture 2" descr="C:\Documents and Settings\UserXP\Рабочий стол\260px-Ub_Iwer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714488"/>
            <a:ext cx="3429024" cy="4312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XP\Рабочий стол\250px-Mickey_Mouse_in_Steamboat_Willie,_19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928802"/>
            <a:ext cx="3857620" cy="3500462"/>
          </a:xfrm>
          <a:prstGeom prst="rect">
            <a:avLst/>
          </a:prstGeom>
          <a:noFill/>
        </p:spPr>
      </p:pic>
      <p:pic>
        <p:nvPicPr>
          <p:cNvPr id="3075" name="Picture 3" descr="C:\Documents and Settings\UserXP\Рабочий стол\ded25a9b91487c59e2b471e7bab906ed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28802"/>
            <a:ext cx="4286248" cy="3500462"/>
          </a:xfrm>
          <a:prstGeom prst="rect">
            <a:avLst/>
          </a:prstGeom>
          <a:noFill/>
        </p:spPr>
      </p:pic>
      <p:sp>
        <p:nvSpPr>
          <p:cNvPr id="6" name="Стрелка вправо с вырезом 5"/>
          <p:cNvSpPr/>
          <p:nvPr/>
        </p:nvSpPr>
        <p:spPr>
          <a:xfrm>
            <a:off x="4286248" y="4572008"/>
            <a:ext cx="978408" cy="571504"/>
          </a:xfrm>
          <a:prstGeom prst="notched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4286248" y="3500438"/>
            <a:ext cx="978408" cy="571504"/>
          </a:xfrm>
          <a:prstGeom prst="notched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4286248" y="2357430"/>
            <a:ext cx="978408" cy="571504"/>
          </a:xfrm>
          <a:prstGeom prst="notched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5348288"/>
            <a:ext cx="6400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1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World!</a:t>
            </a:r>
            <a:endParaRPr lang="ru-RU" sz="11000" b="1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643438" y="92075"/>
            <a:ext cx="450056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126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Walt</a:t>
            </a:r>
            <a:endParaRPr lang="ru-RU" sz="12600" b="1" i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Segoe Print" pitchFamily="2" charset="0"/>
              </a:rPr>
              <a:t>Микки Маус – легенда Америки</a:t>
            </a:r>
            <a:r>
              <a:rPr lang="en-US" sz="3600" dirty="0" smtClean="0">
                <a:solidFill>
                  <a:srgbClr val="C00000"/>
                </a:solidFill>
                <a:latin typeface="Segoe Print" pitchFamily="2" charset="0"/>
              </a:rPr>
              <a:t>!</a:t>
            </a:r>
            <a:endParaRPr lang="ru-RU" sz="3600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142984"/>
            <a:ext cx="7270820" cy="545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31</Words>
  <Application>Microsoft Office PowerPoint</Application>
  <PresentationFormat>Экран (4:3)</PresentationFormat>
  <Paragraphs>12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к уроку: «80 лет Микки Маусу. История создания персонажа».</vt:lpstr>
      <vt:lpstr>Уолтер Элайас Дисней</vt:lpstr>
      <vt:lpstr>Mickey Mouse</vt:lpstr>
      <vt:lpstr>Слайд 4</vt:lpstr>
      <vt:lpstr>Аб Айверкс</vt:lpstr>
      <vt:lpstr>Слайд 6</vt:lpstr>
      <vt:lpstr>Слайд 7</vt:lpstr>
      <vt:lpstr>Слайд 8</vt:lpstr>
      <vt:lpstr>Микки Маус – легенда Америки!</vt:lpstr>
      <vt:lpstr>Слайд 10</vt:lpstr>
      <vt:lpstr>His friends!</vt:lpstr>
      <vt:lpstr>Слайд 12</vt:lpstr>
      <vt:lpstr>Слайд 13</vt:lpstr>
      <vt:lpstr>Слайд 14</vt:lpstr>
      <vt:lpstr>Слайд 15</vt:lpstr>
      <vt:lpstr>Слайд 16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Альберт</cp:lastModifiedBy>
  <cp:revision>20</cp:revision>
  <dcterms:modified xsi:type="dcterms:W3CDTF">2012-01-26T11:28:06Z</dcterms:modified>
</cp:coreProperties>
</file>