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6" r:id="rId4"/>
    <p:sldId id="262" r:id="rId5"/>
    <p:sldId id="258" r:id="rId6"/>
    <p:sldId id="261" r:id="rId7"/>
    <p:sldId id="271" r:id="rId8"/>
    <p:sldId id="259" r:id="rId9"/>
    <p:sldId id="260" r:id="rId10"/>
    <p:sldId id="264" r:id="rId11"/>
    <p:sldId id="265" r:id="rId12"/>
    <p:sldId id="268" r:id="rId13"/>
    <p:sldId id="269" r:id="rId14"/>
    <p:sldId id="270" r:id="rId15"/>
    <p:sldId id="272" r:id="rId16"/>
    <p:sldId id="273" r:id="rId17"/>
    <p:sldId id="274" r:id="rId18"/>
    <p:sldId id="277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D875-ECCF-4574-B4BE-8F4ACC3EFEA2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0827-C013-453A-8696-B1E1ACDDF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32F9-5E5E-4C50-BB4F-1F14193A1340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BA70-DEC3-435D-961C-B18C4ACE6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D889-1E55-4EE2-A917-31C08DAE376A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A9DE-0606-401E-9732-B04DAB4D2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13E3-21C8-4476-8C40-D0EA689371EB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7238-A456-431D-A901-C7E3E7A7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91978-47D3-45BD-AA80-EC7FD9C94DC3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8B87-CA80-45F9-9E58-BD72984DB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10928-6A77-46AD-ABFF-A972A7B06920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931C-40CB-4B7B-AAAB-B81E3E09B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5C80-8578-4CBF-B693-071FE011484D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63D0-56E0-4204-9320-A4FFA5CBE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53A1B-38EA-4161-8592-4726261F2866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133F-270A-4652-894D-3AF517113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195D-FE85-4BF9-A3C1-E3E2832849E9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923D-3FB7-49D2-8607-FF103A7B2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13F6B-0EFD-4E3B-B635-AB3871D47FB3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104A-588F-4DB3-8397-32AFAE1CD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AEFB-A0D4-4449-A077-0CE3F0BFE204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F9F5-2352-4CAB-B994-163B48930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8C868B3-4B27-479A-BBEE-1F598192A07D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C16EA2-1845-412C-AF0D-FD387194C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89" r:id="rId5"/>
    <p:sldLayoutId id="2147483788" r:id="rId6"/>
    <p:sldLayoutId id="2147483794" r:id="rId7"/>
    <p:sldLayoutId id="2147483795" r:id="rId8"/>
    <p:sldLayoutId id="2147483796" r:id="rId9"/>
    <p:sldLayoutId id="2147483787" r:id="rId10"/>
    <p:sldLayoutId id="21474837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83;&#1105;&#1085;&#1072;\&#1056;&#1072;&#1073;&#1086;&#1095;&#1080;&#1081;%20&#1089;&#1090;&#1086;&#1083;\&#1079;&#1076;&#1086;&#1088;&#1086;&#1074;&#1100;&#1077;\13)(www.muzico.ru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ёна\Рабочий стол\здоровье\021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571625"/>
            <a:ext cx="6429375" cy="4786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9" name="13)(www.muzic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Нужно чаще дышать свежим воздухом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C:\Documents and Settings\Алёна\Рабочий стол\здоровье\63867215_241_item_pict_sta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357438"/>
            <a:ext cx="54959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Спортом нужно заниматься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3554" name="Picture 2" descr="C:\Documents and Settings\Алёна\Рабочий стол\здоровье\1183893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7000" y="1774825"/>
            <a:ext cx="6350000" cy="46259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Также полезно ходить по неровным поверхностям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5602" name="Picture 2" descr="C:\Documents and Settings\Алёна\Рабочий стол\здоровье\2047771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000250"/>
            <a:ext cx="3292475" cy="4389438"/>
          </a:xfrm>
        </p:spPr>
      </p:pic>
      <p:pic>
        <p:nvPicPr>
          <p:cNvPr id="25603" name="Picture 4" descr="C:\Documents and Settings\Алёна\Рабочий стол\здоровье\12572778558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071688"/>
            <a:ext cx="33575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B0F0"/>
                </a:solidFill>
              </a:rPr>
              <a:t>Зарядка укрепляет мышцы и развивает координацию движений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26626" name="Picture 3" descr="C:\Documents and Settings\Алёна\Рабочий стол\здоровье\1276625409_12930433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7488" y="1774825"/>
            <a:ext cx="6169025" cy="4625975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B0F0"/>
                </a:solidFill>
              </a:rPr>
              <a:t>Очень полезны контрастные ванночки с холодной и горячей водой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27650" name="Picture 2" descr="C:\Documents and Settings\Алёна\Рабочий стол\здоровье\behealthy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5900" y="2078038"/>
            <a:ext cx="6172200" cy="401955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Полоскать горло необходимо для профилактики ангины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8674" name="Picture 2" descr="C:\Documents and Settings\Алёна\Рабочий стол\здоровье\IMGP4572.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801813"/>
            <a:ext cx="6096000" cy="45720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Еще для закаливания необходимо делать обтирание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9698" name="Picture 2" descr="C:\Documents and Settings\Алёна\Рабочий стол\здоровье\c29169d96137a57c33c0c92fecbd71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000375"/>
            <a:ext cx="3786188" cy="2965450"/>
          </a:xfrm>
        </p:spPr>
      </p:pic>
      <p:pic>
        <p:nvPicPr>
          <p:cNvPr id="29699" name="Picture 3" descr="C:\Documents and Settings\Алёна\Рабочий стол\здоровье\1309461944_zakaliv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1913" y="3071813"/>
            <a:ext cx="3811587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Солнце, воздух и вода – мои лучшие друзья!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22" name="Picture 2" descr="C:\Documents and Settings\Алёна\Рабочий стол\здоровье\6454195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428875"/>
            <a:ext cx="4000500" cy="3000375"/>
          </a:xfrm>
        </p:spPr>
      </p:pic>
      <p:pic>
        <p:nvPicPr>
          <p:cNvPr id="30723" name="Picture 2" descr="C:\Documents and Settings\Алёна\Рабочий стол\здоровье\11014_f1164_large_1282674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428875"/>
            <a:ext cx="407193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Надо вовремя делать прививки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1746" name="Picture 2" descr="C:\Documents and Settings\Алёна\Рабочий стол\здоровье\привив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2000250"/>
            <a:ext cx="5799138" cy="4143375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Вы все усвоили?!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2770" name="Picture 2" descr="C:\Documents and Settings\Алёна\Рабочий стол\здоровье\40_1_200611241536375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714500"/>
            <a:ext cx="31146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Закаляться можно снегом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4338" name="Picture 2" descr="C:\Documents and Settings\Алёна\Рабочий стол\здоровье\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1138" y="1774825"/>
            <a:ext cx="6181725" cy="46259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Девиз здоровых людей: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3794" name="Picture 3" descr="C:\Documents and Settings\Алёна\Рабочий стол\здоровье\деви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00188"/>
            <a:ext cx="828675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А еще веселее с друзьями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5362" name="Picture 2" descr="C:\Documents and Settings\Алёна\Рабочий стол\здоровье\55976067_1198733555_svadba_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938338"/>
            <a:ext cx="6400800" cy="429895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Полезна гимнастика зимой на снегу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6386" name="Picture 2" descr="C:\Documents and Settings\Алёна\Рабочий стол\здоровье\09_B_DSC00567-12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71625"/>
            <a:ext cx="6929437" cy="442912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А можно обливаться водой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7410" name="Picture 2" descr="C:\Documents and Settings\Алёна\Рабочий стол\здоровье\_Если_хочешь_быть_здоров_закаляйся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000250"/>
            <a:ext cx="4429125" cy="4127500"/>
          </a:xfrm>
        </p:spPr>
      </p:pic>
      <p:pic>
        <p:nvPicPr>
          <p:cNvPr id="17411" name="Picture 3" descr="C:\Documents and Settings\Алёна\Рабочий стол\здоровье\16039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000250"/>
            <a:ext cx="2919413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А можно обливаться вместе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8434" name="Picture 2" descr="C:\Documents and Settings\Алёна\Рабочий стол\здоровье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7488" y="1774825"/>
            <a:ext cx="6169025" cy="462597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Вода также может сделать вам массаж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9458" name="Picture 2" descr="C:\Documents and Settings\Алёна\Рабочий стол\здоровье\zakalk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143125"/>
            <a:ext cx="3071813" cy="4043363"/>
          </a:xfrm>
        </p:spPr>
      </p:pic>
      <p:pic>
        <p:nvPicPr>
          <p:cNvPr id="19459" name="Picture 3" descr="C:\Documents and Settings\Алёна\Рабочий стол\здоровье\hardening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143125"/>
            <a:ext cx="488156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Для здоровья полезно загорать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482" name="Picture 2" descr="C:\Documents and Settings\Алёна\Рабочий стол\здоровье\169d609da3c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2144713"/>
            <a:ext cx="6096000" cy="38862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Нужно делать точечный массаж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1506" name="Picture 2" descr="C:\Documents and Settings\Алёна\Рабочий стол\здоровье\11-Изображение 3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7488" y="1774825"/>
            <a:ext cx="6169025" cy="4625975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65</TotalTime>
  <Words>0</Words>
  <PresentationFormat>Экран (4:3)</PresentationFormat>
  <Paragraphs>0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Corbel</vt:lpstr>
      <vt:lpstr>Arial</vt:lpstr>
      <vt:lpstr>Wingdings 2</vt:lpstr>
      <vt:lpstr>Wingdings</vt:lpstr>
      <vt:lpstr>Wingdings 3</vt:lpstr>
      <vt:lpstr>Calibri</vt:lpstr>
      <vt:lpstr>Модульная</vt:lpstr>
      <vt:lpstr>Модульная</vt:lpstr>
      <vt:lpstr>Модульная</vt:lpstr>
      <vt:lpstr>Модульная</vt:lpstr>
      <vt:lpstr>Модульная</vt:lpstr>
      <vt:lpstr>Модульная</vt:lpstr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nadezhda.pronskaya</cp:lastModifiedBy>
  <cp:revision>13</cp:revision>
  <dcterms:modified xsi:type="dcterms:W3CDTF">2012-05-25T08:28:32Z</dcterms:modified>
</cp:coreProperties>
</file>