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74" r:id="rId13"/>
    <p:sldId id="266" r:id="rId14"/>
    <p:sldId id="267" r:id="rId15"/>
    <p:sldId id="271" r:id="rId16"/>
    <p:sldId id="272" r:id="rId17"/>
    <p:sldId id="268" r:id="rId18"/>
    <p:sldId id="273" r:id="rId19"/>
    <p:sldId id="270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90" d="100"/>
          <a:sy n="90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57D44-C8E4-425A-930A-75FF6C4CD3B8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254E2-45D3-4801-922A-B76555B13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254E2-45D3-4801-922A-B76555B1355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6BD0E41-1CC7-43F8-87B6-009AEF8C4460}" type="datetime1">
              <a:rPr lang="ru-RU" smtClean="0"/>
              <a:pPr/>
              <a:t>17.05.2012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C79B-9693-43DD-8AB9-4D64BC4E452D}" type="datetime1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2105-4E54-49F9-BFD6-16F2FB55A693}" type="datetime1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1CE19D0-3873-4C09-B332-841C9D0ABFED}" type="datetime1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910DD4E-29D6-49DD-9D71-28B7F8D846D9}" type="datetime1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648AE72-1DB0-4CA0-B4BF-E694F8CE762E}" type="datetime1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69998D-7B4C-4B3D-BF78-DA5955F807B1}" type="datetime1">
              <a:rPr lang="ru-RU" smtClean="0"/>
              <a:pPr/>
              <a:t>17.05.2012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A6FA-770D-4D84-A176-704941710248}" type="datetime1">
              <a:rPr lang="ru-RU" smtClean="0"/>
              <a:pPr/>
              <a:t>17.05.2012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1B8FF2B-7CDD-4470-BA5C-2637D26BF7AD}" type="datetime1">
              <a:rPr lang="ru-RU" smtClean="0"/>
              <a:pPr/>
              <a:t>17.05.2012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BD2289F-8F29-4626-90CB-42762C7618C2}" type="datetime1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9F41718-E160-4E7A-B34B-BE05EAF1586D}" type="datetime1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862D9AE-AF1E-4980-89A4-AA73EAD46030}" type="datetime1">
              <a:rPr lang="ru-RU" smtClean="0"/>
              <a:pPr/>
              <a:t>17.05.2012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zdd.1september.ru/2004/18/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684315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9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Интегрированное занятие по развитию речи с использованием здоровьесберегающих технологий </a:t>
            </a:r>
            <a:r>
              <a:rPr lang="ru-RU" sz="19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19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9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«</a:t>
            </a:r>
            <a:r>
              <a:rPr lang="ru-RU" sz="19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Приключения в Королевстве Простуды»</a:t>
            </a:r>
            <a:r>
              <a:rPr lang="ru-RU" sz="19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19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endParaRPr lang="ru-RU" sz="1900" dirty="0">
              <a:solidFill>
                <a:schemeClr val="accent1">
                  <a:lumMod val="40000"/>
                  <a:lumOff val="6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643578"/>
            <a:ext cx="6400800" cy="56672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Воспитатель: Дериглазова Е.С.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4" name="Рисунок 3" descr="http://zdd.1september.ru/2004/18/3.jpg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14546" y="2000240"/>
            <a:ext cx="4792266" cy="350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Дидактическая игра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«Одень куклу по погоде»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050" name="Picture 2" descr="C:\Documents and Settings\Алёна\Рабочий стол\здоровье\YqJUitzdi1299252409-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714488"/>
            <a:ext cx="3239146" cy="4572000"/>
          </a:xfrm>
          <a:prstGeom prst="rect">
            <a:avLst/>
          </a:prstGeom>
          <a:noFill/>
        </p:spPr>
      </p:pic>
      <p:pic>
        <p:nvPicPr>
          <p:cNvPr id="2051" name="Picture 3" descr="C:\Documents and Settings\Алёна\Рабочий стол\здоровье\дев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85926"/>
            <a:ext cx="421484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18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Дворец </a:t>
            </a:r>
            <a:r>
              <a:rPr lang="ru-RU" b="1" dirty="0" err="1" smtClean="0">
                <a:solidFill>
                  <a:srgbClr val="FFFF00"/>
                </a:solidFill>
              </a:rPr>
              <a:t>Микробии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1"/>
            <a:ext cx="635798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Микробы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 descr="C:\Documents and Settings\Алёна\Рабочий стол\здоровье\default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85926"/>
            <a:ext cx="3786214" cy="4143404"/>
          </a:xfrm>
          <a:prstGeom prst="rect">
            <a:avLst/>
          </a:prstGeom>
          <a:noFill/>
        </p:spPr>
      </p:pic>
      <p:pic>
        <p:nvPicPr>
          <p:cNvPr id="1027" name="Picture 3" descr="C:\Documents and Settings\Алёна\Рабочий стол\здоровье\m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785926"/>
            <a:ext cx="4357718" cy="4155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лёна\Рабочий стол\чудодерев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3000" contrast="-6000"/>
          </a:blip>
          <a:srcRect/>
          <a:stretch>
            <a:fillRect/>
          </a:stretch>
        </p:blipFill>
        <p:spPr bwMode="auto">
          <a:xfrm>
            <a:off x="2285984" y="1142984"/>
            <a:ext cx="4643469" cy="5357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Чудо-дерево «Гигиены»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789724">
            <a:off x="3917778" y="2271127"/>
            <a:ext cx="1313205" cy="62785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 descr="C:\Documents and Settings\Алёна\Рабочий стол\зуб паст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012744">
            <a:off x="4663451" y="3330768"/>
            <a:ext cx="565857" cy="1500179"/>
          </a:xfrm>
          <a:prstGeom prst="rect">
            <a:avLst/>
          </a:prstGeom>
          <a:noFill/>
        </p:spPr>
      </p:pic>
      <p:pic>
        <p:nvPicPr>
          <p:cNvPr id="3082" name="Picture 10" descr="C:\Documents and Settings\Алёна\Рабочий стол\мыло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769615">
            <a:off x="3507252" y="3890051"/>
            <a:ext cx="801678" cy="535238"/>
          </a:xfrm>
          <a:prstGeom prst="rect">
            <a:avLst/>
          </a:prstGeom>
          <a:noFill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2714620"/>
            <a:ext cx="946154" cy="71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 descr="C:\Documents and Settings\Алёна\Рабочий стол\полотенце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4786322"/>
            <a:ext cx="590550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Алёна\Рабочий стол\мойдоды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143248"/>
            <a:ext cx="1543589" cy="19478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Викторина "</a:t>
            </a:r>
            <a:r>
              <a:rPr lang="ru-RU" b="1" dirty="0" err="1" smtClean="0">
                <a:solidFill>
                  <a:srgbClr val="FFFF00"/>
                </a:solidFill>
              </a:rPr>
              <a:t>Грязнули</a:t>
            </a:r>
            <a:r>
              <a:rPr lang="ru-RU" b="1" dirty="0" smtClean="0">
                <a:solidFill>
                  <a:srgbClr val="FFFF00"/>
                </a:solidFill>
              </a:rPr>
              <a:t> в литературе"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026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они побежали лесочком , поскакали по пням и по кочкам, 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бедная баба одна и плачет, и плачет она.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Села бы баба за стол, да стол за ворота ушёл, 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Сварила бы баба щи, да кастрюлю иди поищи!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Вопрос: где же посуда? Мебель? Почему убежала? Как имя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бабы? /Федора</a:t>
            </a:r>
          </a:p>
          <a:p>
            <a:pPr>
              <a:buNone/>
            </a:pPr>
            <a:endParaRPr lang="ru-RU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- Что такое? Что случилось? Отчего же всё кругом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завертелось, закружилось и помчалось колесом?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Утюги за сапогами, сапоги за пирогами, всё вертится и   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кружится и несётся кувырком. ЧТО СЛУЧИЛОСЬ?                                                    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/Вещи сбежали от </a:t>
            </a:r>
            <a:r>
              <a:rPr lang="ru-RU" sz="1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грязнули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Чуковский "</a:t>
            </a:r>
            <a:r>
              <a:rPr lang="ru-RU" sz="1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"/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4" name="Picture 3" descr="C:\Documents and Settings\Алёна\Рабочий стол\федорино гор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1357298"/>
            <a:ext cx="2082238" cy="2811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Правила личной гигиены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098" name="Picture 2" descr="C:\Documents and Settings\Алёна\Рабочий стол\лич гиге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000924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Презентация «Угадай-ка!»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 descr="C:\Documents and Settings\Алёна\Рабочий стол\осень\4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202565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FF00"/>
                </a:solidFill>
              </a:rPr>
              <a:t>Приготовление «фруктового шашлычка».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9218" name="Picture 2" descr="C:\Documents and Settings\Алёна\Рабочий стол\фруктовый шашлыч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214554"/>
            <a:ext cx="3752850" cy="3657600"/>
          </a:xfrm>
          <a:prstGeom prst="rect">
            <a:avLst/>
          </a:prstGeom>
          <a:noFill/>
        </p:spPr>
      </p:pic>
      <p:pic>
        <p:nvPicPr>
          <p:cNvPr id="2050" name="Picture 2" descr="C:\Documents and Settings\Алёна\Рабочий стол\шашлычо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2214554"/>
            <a:ext cx="3690942" cy="36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Конец Королеве Простуде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6" name="Picture 2" descr="C:\Documents and Settings\Алёна\Рабочий стол\здоровье\простуде конец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7000" y="2003425"/>
            <a:ext cx="6350000" cy="433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Презентация «Закаляйся!»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1266" name="Picture 2" descr="C:\Documents and Settings\Алёна\Рабочий стол\здоровье\чесночная улыб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1637" y="2740025"/>
            <a:ext cx="58007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лёна\Рабочий стол\здоровье\bac45befa00d5f4fe368f36103c70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24000"/>
            <a:ext cx="7643866" cy="4762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Утренний круг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FF00"/>
                </a:solidFill>
              </a:rPr>
              <a:t>Мы осторожно входим в сказку с вами.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Дорога, лес знакомы нам давно.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Здесь все живет и дышит чудесами,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Загадками и тайнами полно.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Как весело, как весело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Отправиться с друзьями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В загадочное путешествие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Пойдемте вместе с нами!</a:t>
            </a:r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642910" y="357166"/>
            <a:ext cx="8072494" cy="61436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0"/>
            <a:r>
              <a:rPr lang="ru-RU" sz="3600" b="1" kern="10" spc="-36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000099">
                      <a:alpha val="50000"/>
                    </a:srgbClr>
                  </a:prstShdw>
                </a:effectLst>
                <a:latin typeface="Bookman Old Style" pitchFamily="18" charset="0"/>
              </a:rPr>
              <a:t>   Сказка  -- ложь ,   да в ней намек, </a:t>
            </a:r>
            <a:r>
              <a:rPr lang="ru-RU" sz="3500" b="1" kern="10" spc="-36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000099">
                      <a:alpha val="50000"/>
                    </a:srgbClr>
                  </a:prstShdw>
                </a:effectLst>
                <a:latin typeface="Bookman Old Style" pitchFamily="18" charset="0"/>
              </a:rPr>
              <a:t>добрым</a:t>
            </a:r>
            <a:r>
              <a:rPr lang="ru-RU" sz="3600" b="1" kern="10" spc="-36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000099">
                      <a:alpha val="50000"/>
                    </a:srgbClr>
                  </a:prstShdw>
                </a:effectLst>
                <a:latin typeface="Bookman Old Style" pitchFamily="18" charset="0"/>
              </a:rPr>
              <a:t> молодцам урок! </a:t>
            </a:r>
          </a:p>
          <a:p>
            <a:pPr algn="ctr" rtl="0"/>
            <a:endParaRPr lang="ru-RU" sz="3600" b="1" kern="10" spc="-36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prstShdw prst="shdw13" dist="53882" dir="13500000">
                  <a:srgbClr val="000099">
                    <a:alpha val="50000"/>
                  </a:srgbClr>
                </a:prstShdw>
              </a:effectLst>
              <a:latin typeface="Bookman Old Style" pitchFamily="18" charset="0"/>
            </a:endParaRPr>
          </a:p>
          <a:p>
            <a:pPr algn="ctr" rtl="0"/>
            <a:endParaRPr lang="ru-RU" sz="3600" b="1" kern="10" spc="-36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prstShdw prst="shdw13" dist="53882" dir="13500000">
                  <a:srgbClr val="000099">
                    <a:alpha val="50000"/>
                  </a:srgbClr>
                </a:prstShdw>
              </a:effectLst>
              <a:latin typeface="Bookman Old Style" pitchFamily="18" charset="0"/>
            </a:endParaRPr>
          </a:p>
          <a:p>
            <a:pPr algn="ctr" rtl="0"/>
            <a:r>
              <a:rPr lang="ru-RU" sz="3600" b="1" kern="10" spc="-36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000099">
                      <a:alpha val="50000"/>
                    </a:srgbClr>
                  </a:prstShdw>
                </a:effectLst>
                <a:latin typeface="Bookman Old Style" pitchFamily="18" charset="0"/>
              </a:rPr>
              <a:t>Будьте              здоровы!</a:t>
            </a:r>
            <a:endParaRPr lang="ru-RU" sz="3600" b="1" kern="10" spc="-36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prstShdw prst="shdw13" dist="53882" dir="13500000">
                  <a:srgbClr val="000099">
                    <a:alpha val="50000"/>
                  </a:srgbClr>
                </a:prst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C:\Documents and Settings\Алёна\Рабочий стол\Айболи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1785926"/>
            <a:ext cx="2440453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лёна\Рабочий стол\здоровье\567546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786742" cy="5072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Физминутка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001056" cy="50006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Рано утром на полянку                         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Ходьба с высоко поднятыми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ногами.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Друг за другом мы идем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все дружно по порядку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Упражнения начнем.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 – подняться, потянуться.                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Встать на носочки, поднять руки вверх.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Два – согнуться, разогнуться.              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Наклоны вниз, встать – руки в     стороны.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Три – в ладоши три хлопка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               Хлопки в ладоши.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Головою три кивка.                             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Наклоны головы.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четыре – руки шире.                      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Руки в стороны.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Пять – руками помахать.                     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Взмахи руками.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Шесть – на место тихо встать             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Встать в исходное положение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Чьи следы?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Picture 2" descr="C:\Documents and Settings\Алёна\Рабочий стол\здоровье\белый след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43174" y="2786058"/>
            <a:ext cx="1809763" cy="1357322"/>
          </a:xfrm>
          <a:prstGeom prst="rect">
            <a:avLst/>
          </a:prstGeom>
          <a:noFill/>
          <a:scene3d>
            <a:camera prst="orthographicFront">
              <a:rot lat="21594358" lon="9600001" rev="21597943"/>
            </a:camera>
            <a:lightRig rig="threePt" dir="t"/>
          </a:scene3d>
          <a:sp3d extrusionH="76200" contourW="12700">
            <a:extrusionClr>
              <a:schemeClr val="accent4">
                <a:lumMod val="20000"/>
                <a:lumOff val="80000"/>
              </a:schemeClr>
            </a:extrusionClr>
            <a:contourClr>
              <a:schemeClr val="bg1"/>
            </a:contourClr>
          </a:sp3d>
        </p:spPr>
      </p:pic>
      <p:pic>
        <p:nvPicPr>
          <p:cNvPr id="9" name="Picture 2" descr="C:\Documents and Settings\Алёна\Рабочий стол\здоровье\белый след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3357554" y="1571612"/>
            <a:ext cx="1809763" cy="1357322"/>
          </a:xfrm>
          <a:prstGeom prst="rect">
            <a:avLst/>
          </a:prstGeom>
          <a:noFill/>
        </p:spPr>
      </p:pic>
      <p:pic>
        <p:nvPicPr>
          <p:cNvPr id="10" name="Picture 2" descr="C:\Documents and Settings\Алёна\Рабочий стол\здоровье\белый след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4786314" y="2714620"/>
            <a:ext cx="1809763" cy="1357322"/>
          </a:xfrm>
          <a:prstGeom prst="rect">
            <a:avLst/>
          </a:prstGeom>
          <a:noFill/>
        </p:spPr>
      </p:pic>
      <p:pic>
        <p:nvPicPr>
          <p:cNvPr id="11" name="Picture 2" descr="C:\Documents and Settings\Алёна\Рабочий стол\здоровье\белый след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5715008" y="4000504"/>
            <a:ext cx="1809763" cy="1357322"/>
          </a:xfrm>
          <a:prstGeom prst="rect">
            <a:avLst/>
          </a:prstGeom>
          <a:noFill/>
        </p:spPr>
      </p:pic>
      <p:pic>
        <p:nvPicPr>
          <p:cNvPr id="12" name="Picture 2" descr="C:\Documents and Settings\Алёна\Рабочий стол\здоровье\белый след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6715140" y="5286388"/>
            <a:ext cx="1809763" cy="1357322"/>
          </a:xfrm>
          <a:prstGeom prst="rect">
            <a:avLst/>
          </a:prstGeom>
          <a:noFill/>
        </p:spPr>
      </p:pic>
      <p:pic>
        <p:nvPicPr>
          <p:cNvPr id="18" name="Picture 2" descr="C:\Documents and Settings\Алёна\Рабочий стол\здоровье\белый след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71934" y="4143380"/>
            <a:ext cx="1809763" cy="1357322"/>
          </a:xfrm>
          <a:prstGeom prst="rect">
            <a:avLst/>
          </a:prstGeom>
          <a:noFill/>
          <a:scene3d>
            <a:camera prst="orthographicFront">
              <a:rot lat="21594358" lon="9600001" rev="21597943"/>
            </a:camera>
            <a:lightRig rig="threePt" dir="t"/>
          </a:scene3d>
          <a:sp3d extrusionH="76200" contourW="12700">
            <a:extrusionClr>
              <a:schemeClr val="accent4">
                <a:lumMod val="20000"/>
                <a:lumOff val="80000"/>
              </a:schemeClr>
            </a:extrusionClr>
            <a:contourClr>
              <a:schemeClr val="bg1"/>
            </a:contourClr>
          </a:sp3d>
        </p:spPr>
      </p:pic>
      <p:pic>
        <p:nvPicPr>
          <p:cNvPr id="19" name="Picture 2" descr="C:\Documents and Settings\Алёна\Рабочий стол\здоровье\белый след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3438" y="5286388"/>
            <a:ext cx="1809763" cy="1357322"/>
          </a:xfrm>
          <a:prstGeom prst="rect">
            <a:avLst/>
          </a:prstGeom>
          <a:noFill/>
          <a:scene3d>
            <a:camera prst="orthographicFront">
              <a:rot lat="21594358" lon="9600001" rev="21597943"/>
            </a:camera>
            <a:lightRig rig="threePt" dir="t"/>
          </a:scene3d>
          <a:sp3d extrusionH="76200" contourW="12700">
            <a:extrusionClr>
              <a:schemeClr val="accent4">
                <a:lumMod val="20000"/>
                <a:lumOff val="80000"/>
              </a:schemeClr>
            </a:extrusionClr>
            <a:contourClr>
              <a:schemeClr val="bg1"/>
            </a:contourClr>
          </a:sp3d>
        </p:spPr>
      </p:pic>
      <p:pic>
        <p:nvPicPr>
          <p:cNvPr id="20" name="Picture 2" descr="C:\Documents and Settings\Алёна\Рабочий стол\здоровье\белый след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4414" y="1643050"/>
            <a:ext cx="1809763" cy="1357322"/>
          </a:xfrm>
          <a:prstGeom prst="rect">
            <a:avLst/>
          </a:prstGeom>
          <a:noFill/>
          <a:scene3d>
            <a:camera prst="orthographicFront">
              <a:rot lat="21594358" lon="9600001" rev="21597943"/>
            </a:camera>
            <a:lightRig rig="threePt" dir="t"/>
          </a:scene3d>
          <a:sp3d extrusionH="76200" contourW="12700">
            <a:extrusionClr>
              <a:schemeClr val="accent4">
                <a:lumMod val="20000"/>
                <a:lumOff val="80000"/>
              </a:schemeClr>
            </a:extrusionClr>
            <a:contourClr>
              <a:schemeClr val="bg1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Красная Королева Простуда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Алёна\Рабочий стол\здоровье\просту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214842" cy="504728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Белая Королева Здоровья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Documents and Settings\Алёна\Рабочий стол\здоровье\королева белая.jp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6203" y="2349251"/>
            <a:ext cx="2740243" cy="410552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30" name="Picture 6" descr="C:\Documents and Settings\Алёна\Рабочий стол\на сайт\фестиваль\Копия корона для снежной королевы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5000" contrast="-15000"/>
          </a:blip>
          <a:srcRect/>
          <a:stretch>
            <a:fillRect/>
          </a:stretch>
        </p:blipFill>
        <p:spPr bwMode="auto">
          <a:xfrm rot="21155627">
            <a:off x="3357554" y="1857364"/>
            <a:ext cx="1714512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Documents and Settings\Алёна\Рабочий стол\здоровье\температу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6357962" cy="47910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Высокая температура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D:\alena\Мои документы\на выпускной\Копия градусник.jpeg4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429388" y="3857628"/>
            <a:ext cx="357190" cy="2214578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лёна\Рабочий стол\кула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86808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Пальчиковая гимнастика.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15370" cy="5429288"/>
          </a:xfrm>
          <a:noFill/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sz="2000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Громче пальчики стучите       Стучать указательными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пальцами.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Тук-тук-тук.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Кулачки им помогите             Сжать руки в кулачки. 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Тук-тук-тук.                            Стучать крепко сжатыми </a:t>
            </a:r>
            <a:r>
              <a:rPr lang="ru-RU" sz="9600" b="1" dirty="0" smtClean="0">
                <a:solidFill>
                  <a:srgbClr val="FF0000"/>
                </a:solidFill>
              </a:rPr>
              <a:t/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кулачками </a:t>
            </a:r>
            <a:r>
              <a:rPr lang="ru-RU" sz="9600" b="1" dirty="0" smtClean="0">
                <a:solidFill>
                  <a:srgbClr val="FF0000"/>
                </a:solidFill>
              </a:rPr>
              <a:t/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7000" dirty="0" smtClean="0">
                <a:solidFill>
                  <a:srgbClr val="FFFF66"/>
                </a:solidFill>
              </a:rPr>
              <a:t/>
            </a:r>
            <a:br>
              <a:rPr lang="ru-RU" sz="7000" dirty="0" smtClean="0">
                <a:solidFill>
                  <a:srgbClr val="FFFF66"/>
                </a:solidFill>
              </a:rPr>
            </a:br>
            <a:endParaRPr lang="ru-RU" sz="7000" dirty="0">
              <a:solidFill>
                <a:srgbClr val="FFFF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Замок Ватных одеял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50" name="Picture 2" descr="C:\Documents and Settings\Алёна\Рабочий стол\здоровье\pamukka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788" y="1643050"/>
            <a:ext cx="8387616" cy="4917781"/>
          </a:xfrm>
          <a:prstGeom prst="rect">
            <a:avLst/>
          </a:prstGeom>
          <a:noFill/>
        </p:spPr>
      </p:pic>
      <p:pic>
        <p:nvPicPr>
          <p:cNvPr id="2057" name="Picture 9" descr="C:\Documents and Settings\Алёна\Рабочий стол\здоровье\вата.jpeg"/>
          <p:cNvPicPr>
            <a:picLocks noChangeAspect="1" noChangeArrowheads="1"/>
          </p:cNvPicPr>
          <p:nvPr/>
        </p:nvPicPr>
        <p:blipFill>
          <a:blip r:embed="rId3">
            <a:lum bright="-1000" contrast="-43000"/>
          </a:blip>
          <a:stretch>
            <a:fillRect/>
          </a:stretch>
        </p:blipFill>
        <p:spPr bwMode="auto">
          <a:xfrm>
            <a:off x="6858016" y="4000504"/>
            <a:ext cx="1819275" cy="2285186"/>
          </a:xfrm>
          <a:prstGeom prst="rect">
            <a:avLst/>
          </a:prstGeom>
          <a:noFill/>
        </p:spPr>
      </p:pic>
      <p:pic>
        <p:nvPicPr>
          <p:cNvPr id="2059" name="Picture 11" descr="C:\Documents and Settings\Алёна\Рабочий стол\здоровье\зимний замок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1643050"/>
            <a:ext cx="3316029" cy="2481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388</TotalTime>
  <Words>339</Words>
  <PresentationFormat>Экран (4:3)</PresentationFormat>
  <Paragraphs>83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                     Интегрированное занятие по развитию речи с использованием здоровьесберегающих технологий  «Приключения в Королевстве Простуды» </vt:lpstr>
      <vt:lpstr>Утренний круг</vt:lpstr>
      <vt:lpstr>Физминутка</vt:lpstr>
      <vt:lpstr>Чьи следы?</vt:lpstr>
      <vt:lpstr>Красная Королева Простуда</vt:lpstr>
      <vt:lpstr>Белая Королева Здоровья</vt:lpstr>
      <vt:lpstr>Высокая температура</vt:lpstr>
      <vt:lpstr>Пальчиковая гимнастика. </vt:lpstr>
      <vt:lpstr>Замок Ватных одеял</vt:lpstr>
      <vt:lpstr>Дидактическая игра  «Одень куклу по погоде»</vt:lpstr>
      <vt:lpstr>Дворец Микробии</vt:lpstr>
      <vt:lpstr>Микробы</vt:lpstr>
      <vt:lpstr>Чудо-дерево «Гигиены»</vt:lpstr>
      <vt:lpstr> Викторина "Грязнули в литературе" </vt:lpstr>
      <vt:lpstr>Правила личной гигиены</vt:lpstr>
      <vt:lpstr>Презентация «Угадай-ка!»</vt:lpstr>
      <vt:lpstr> Приготовление «фруктового шашлычка». </vt:lpstr>
      <vt:lpstr>Конец Королеве Простуде</vt:lpstr>
      <vt:lpstr>Презентация «Закаляйся!»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Интегрированное занятие по развитию речи с использованием здоровьесберегающих технологий  «Приключения в Королевстве Простуды» </dc:title>
  <cp:lastModifiedBy>Tata</cp:lastModifiedBy>
  <cp:revision>44</cp:revision>
  <dcterms:modified xsi:type="dcterms:W3CDTF">2012-05-16T20:07:11Z</dcterms:modified>
</cp:coreProperties>
</file>