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59" r:id="rId5"/>
    <p:sldId id="260" r:id="rId6"/>
    <p:sldId id="276" r:id="rId7"/>
    <p:sldId id="273" r:id="rId8"/>
    <p:sldId id="274" r:id="rId9"/>
    <p:sldId id="261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091" autoAdjust="0"/>
    <p:restoredTop sz="94686" autoAdjust="0"/>
  </p:normalViewPr>
  <p:slideViewPr>
    <p:cSldViewPr>
      <p:cViewPr varScale="1">
        <p:scale>
          <a:sx n="105" d="100"/>
          <a:sy n="105" d="100"/>
        </p:scale>
        <p:origin x="-13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51E0B6-253A-4BBE-8F60-14E7718DB947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911193A-0491-4F2D-BCB2-0E936767A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51E0B6-253A-4BBE-8F60-14E7718DB947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911193A-0491-4F2D-BCB2-0E936767A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51E0B6-253A-4BBE-8F60-14E7718DB947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911193A-0491-4F2D-BCB2-0E936767A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51E0B6-253A-4BBE-8F60-14E7718DB947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911193A-0491-4F2D-BCB2-0E936767A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51E0B6-253A-4BBE-8F60-14E7718DB947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911193A-0491-4F2D-BCB2-0E936767A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51E0B6-253A-4BBE-8F60-14E7718DB947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911193A-0491-4F2D-BCB2-0E936767A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51E0B6-253A-4BBE-8F60-14E7718DB947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911193A-0491-4F2D-BCB2-0E936767A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51E0B6-253A-4BBE-8F60-14E7718DB947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911193A-0491-4F2D-BCB2-0E936767A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51E0B6-253A-4BBE-8F60-14E7718DB947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911193A-0491-4F2D-BCB2-0E936767A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51E0B6-253A-4BBE-8F60-14E7718DB947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911193A-0491-4F2D-BCB2-0E936767A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51E0B6-253A-4BBE-8F60-14E7718DB947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911193A-0491-4F2D-BCB2-0E936767AED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D51E0B6-253A-4BBE-8F60-14E7718DB947}" type="datetimeFigureOut">
              <a:rPr lang="ru-RU" smtClean="0"/>
              <a:pPr/>
              <a:t>27.01.2012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0911193A-0491-4F2D-BCB2-0E936767A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ancient.rossistoria.ru/img/sv_Nickolay_Dionisiy_Ferapontov.jp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dic.academic.ru/pictures/enc_pictures/877.jp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dic.academic.ru/pictures/enc_pictures/i_555.jp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2714644"/>
          </a:xfrm>
        </p:spPr>
        <p:txBody>
          <a:bodyPr>
            <a:normAutofit/>
          </a:bodyPr>
          <a:lstStyle/>
          <a:p>
            <a:r>
              <a:rPr lang="ru-RU" dirty="0" smtClean="0"/>
              <a:t>Интерьер храма и его внутреннее убранство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Иконостас</a:t>
            </a:r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727437" y="530225"/>
            <a:ext cx="3506064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75475" y="530278"/>
            <a:ext cx="3291999" cy="438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Иконостас</a:t>
            </a:r>
            <a:endParaRPr lang="ru-RU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764930" y="530225"/>
            <a:ext cx="3431077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756150" y="1196904"/>
            <a:ext cx="3930650" cy="305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Царские врата</a:t>
            </a:r>
            <a:endParaRPr lang="ru-RU" dirty="0"/>
          </a:p>
        </p:txBody>
      </p:sp>
      <p:pic>
        <p:nvPicPr>
          <p:cNvPr id="8" name="Содержимое 7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514350" y="1226647"/>
            <a:ext cx="3932238" cy="2996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8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756150" y="1463562"/>
            <a:ext cx="3930650" cy="252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Дионисий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Дионисий. Икона "Митрополит Алексей в житии". Кон. XV в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/>
              <a:t>Николай Чудотворец. Роспись собора Рождества Богородицы </a:t>
            </a:r>
            <a:br>
              <a:rPr lang="ru-RU" dirty="0"/>
            </a:br>
            <a:r>
              <a:rPr lang="ru-RU" dirty="0"/>
              <a:t>Ферапонтова монастыря. Фреска</a:t>
            </a:r>
          </a:p>
        </p:txBody>
      </p:sp>
      <p:pic>
        <p:nvPicPr>
          <p:cNvPr id="10" name="Содержимое 9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46148" y="1447800"/>
            <a:ext cx="2654379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10" descr="Дионисий роспись Ферапонтова монастыря. Фрагмент. св. Николай">
            <a:hlinkClick r:id="rId3"/>
          </p:cNvPr>
          <p:cNvPicPr>
            <a:picLocks noGrp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 bwMode="auto">
          <a:xfrm>
            <a:off x="4713288" y="1958975"/>
            <a:ext cx="381000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Андрей </a:t>
            </a:r>
            <a:r>
              <a:rPr lang="ru-RU" b="1" dirty="0" smtClean="0"/>
              <a:t>Рублев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/>
              <a:t>Архангел Михаил, 1408. Цикл икон </a:t>
            </a:r>
            <a:r>
              <a:rPr lang="ru-RU" dirty="0" err="1"/>
              <a:t>деисусного</a:t>
            </a:r>
            <a:r>
              <a:rPr lang="ru-RU" dirty="0"/>
              <a:t> чина иконостаса Успенского собора во </a:t>
            </a:r>
            <a:r>
              <a:rPr lang="ru-RU" dirty="0" smtClean="0"/>
              <a:t>Владимире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/>
              <a:t>Богоматерь, 1408, Цикл икон </a:t>
            </a:r>
            <a:r>
              <a:rPr lang="ru-RU" dirty="0" err="1"/>
              <a:t>деисусного</a:t>
            </a:r>
            <a:r>
              <a:rPr lang="ru-RU" dirty="0"/>
              <a:t> чина иконостаса Успенского собора во </a:t>
            </a:r>
            <a:r>
              <a:rPr lang="ru-RU" dirty="0" smtClean="0"/>
              <a:t>Владимире</a:t>
            </a:r>
            <a:endParaRPr lang="ru-RU" dirty="0"/>
          </a:p>
        </p:txBody>
      </p:sp>
      <p:pic>
        <p:nvPicPr>
          <p:cNvPr id="7" name="Содержимое 6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79627" y="1447800"/>
            <a:ext cx="1387422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028426" y="1447800"/>
            <a:ext cx="1179724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Андрей Рублев</a:t>
            </a:r>
            <a:endParaRPr lang="ru-RU" dirty="0"/>
          </a:p>
        </p:txBody>
      </p:sp>
      <p:pic>
        <p:nvPicPr>
          <p:cNvPr id="9" name="Содержимое 8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913607" y="530225"/>
            <a:ext cx="3362823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Феофан </a:t>
            </a:r>
            <a:r>
              <a:rPr lang="ru-RU" b="1" dirty="0" smtClean="0"/>
              <a:t>Грек</a:t>
            </a:r>
            <a:endParaRPr lang="ru-RU" b="1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Феофан Грек. Богоматерь. 1405.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Донская икона Божией Матери.</a:t>
            </a:r>
            <a:endParaRPr lang="ru-RU" dirty="0"/>
          </a:p>
        </p:txBody>
      </p:sp>
      <p:pic>
        <p:nvPicPr>
          <p:cNvPr id="11" name="Содержимое 10"/>
          <p:cNvPicPr>
            <a:picLocks noGrp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1244968" y="1447800"/>
            <a:ext cx="2656740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Содержимое 11"/>
          <p:cNvPicPr>
            <a:picLocks noGrp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 bwMode="auto">
          <a:xfrm>
            <a:off x="5249354" y="1447800"/>
            <a:ext cx="2737868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Феофан Грек</a:t>
            </a:r>
            <a:endParaRPr lang="ru-RU" dirty="0"/>
          </a:p>
        </p:txBody>
      </p:sp>
      <p:pic>
        <p:nvPicPr>
          <p:cNvPr id="9" name="Содержимое 8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465914" y="530225"/>
            <a:ext cx="2258209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Крестово-купольный храм</a:t>
            </a:r>
            <a:endParaRPr lang="ru-RU" dirty="0"/>
          </a:p>
        </p:txBody>
      </p:sp>
      <p:pic>
        <p:nvPicPr>
          <p:cNvPr id="7" name="Содержимое 6" descr="Крестово-купольный храм. Аксонометрия.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3032960" y="530225"/>
            <a:ext cx="3124117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 храма</a:t>
            </a:r>
            <a:endParaRPr lang="ru-RU" dirty="0"/>
          </a:p>
        </p:txBody>
      </p:sp>
      <p:pic>
        <p:nvPicPr>
          <p:cNvPr id="5" name="Содержимое 4" descr="Крестово-купольный храм. План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643174" y="1142984"/>
            <a:ext cx="3500461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Перекрытия храма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011617" y="530225"/>
            <a:ext cx="3166804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Внутреннее деление </a:t>
            </a:r>
            <a:r>
              <a:rPr lang="ru-RU" dirty="0" smtClean="0"/>
              <a:t>храма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880394" y="866775"/>
            <a:ext cx="542925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Внутреняя</a:t>
            </a:r>
            <a:r>
              <a:rPr lang="ru-RU" dirty="0" smtClean="0"/>
              <a:t> часть храма</a:t>
            </a:r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14414" y="1386530"/>
            <a:ext cx="3932110" cy="267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10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756150" y="1204274"/>
            <a:ext cx="3930650" cy="3041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Роспись храма</a:t>
            </a:r>
            <a:endParaRPr lang="ru-RU" dirty="0"/>
          </a:p>
        </p:txBody>
      </p:sp>
      <p:pic>
        <p:nvPicPr>
          <p:cNvPr id="7" name="Содержимое 6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514350" y="1250354"/>
            <a:ext cx="3932238" cy="2949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756150" y="1250950"/>
            <a:ext cx="3930650" cy="294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Роспись храма</a:t>
            </a:r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834429" y="530225"/>
            <a:ext cx="3292079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5294015" y="530225"/>
            <a:ext cx="2854919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Иконостас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209006" y="676275"/>
            <a:ext cx="4772025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</TotalTime>
  <Words>96</Words>
  <Application>Microsoft Office PowerPoint</Application>
  <PresentationFormat>Экран (4:3)</PresentationFormat>
  <Paragraphs>23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Аспект</vt:lpstr>
      <vt:lpstr>Интерьер храма и его внутреннее убранство</vt:lpstr>
      <vt:lpstr>Крестово-купольный храм</vt:lpstr>
      <vt:lpstr>План храма</vt:lpstr>
      <vt:lpstr>Перекрытия храма</vt:lpstr>
      <vt:lpstr>Внутреннее деление храма</vt:lpstr>
      <vt:lpstr>Внутреняя часть храма</vt:lpstr>
      <vt:lpstr>Роспись храма</vt:lpstr>
      <vt:lpstr>Роспись храма</vt:lpstr>
      <vt:lpstr>Иконостас</vt:lpstr>
      <vt:lpstr>Иконостас</vt:lpstr>
      <vt:lpstr>Иконостас</vt:lpstr>
      <vt:lpstr>Царские врата</vt:lpstr>
      <vt:lpstr>Дионисий</vt:lpstr>
      <vt:lpstr>Андрей Рублев</vt:lpstr>
      <vt:lpstr>Андрей Рублев</vt:lpstr>
      <vt:lpstr>Феофан Грек</vt:lpstr>
      <vt:lpstr>Феофан Грек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Интерьер храма и его внутреннее убранство</dc:title>
  <dc:creator>www.PHILka.RU</dc:creator>
  <cp:lastModifiedBy>www.PHILka.RU</cp:lastModifiedBy>
  <cp:revision>11</cp:revision>
  <dcterms:created xsi:type="dcterms:W3CDTF">2012-01-15T16:06:33Z</dcterms:created>
  <dcterms:modified xsi:type="dcterms:W3CDTF">2012-01-27T18:59:22Z</dcterms:modified>
</cp:coreProperties>
</file>