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3" r:id="rId5"/>
    <p:sldId id="274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A3AC-5AF7-429B-B937-DCF9619F3D40}" type="datetimeFigureOut">
              <a:rPr lang="ru-RU" smtClean="0"/>
              <a:pPr/>
              <a:t>13.06.2011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CA74A-537A-4479-ADDE-1FD9D31E9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0" y="1773238"/>
            <a:ext cx="1008063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Franklin Gothic Heavy"/>
              </a:rPr>
              <a:t>М</a:t>
            </a:r>
          </a:p>
        </p:txBody>
      </p:sp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 rot="1003570">
            <a:off x="900113" y="2133600"/>
            <a:ext cx="1008062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Franklin Gothic Heavy"/>
              </a:rPr>
              <a:t>А</a:t>
            </a:r>
          </a:p>
        </p:txBody>
      </p:sp>
      <p:sp>
        <p:nvSpPr>
          <p:cNvPr id="34823" name="WordArt 7"/>
          <p:cNvSpPr>
            <a:spLocks noChangeArrowheads="1" noChangeShapeType="1" noTextEdit="1"/>
          </p:cNvSpPr>
          <p:nvPr/>
        </p:nvSpPr>
        <p:spPr bwMode="auto">
          <a:xfrm>
            <a:off x="1692275" y="3141663"/>
            <a:ext cx="1008063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Franklin Gothic Heavy"/>
              </a:rPr>
              <a:t>Т</a:t>
            </a:r>
          </a:p>
        </p:txBody>
      </p:sp>
      <p:sp>
        <p:nvSpPr>
          <p:cNvPr id="34824" name="WordArt 8"/>
          <p:cNvSpPr>
            <a:spLocks noChangeArrowheads="1" noChangeShapeType="1" noTextEdit="1"/>
          </p:cNvSpPr>
          <p:nvPr/>
        </p:nvSpPr>
        <p:spPr bwMode="auto">
          <a:xfrm rot="-1223069">
            <a:off x="2627313" y="2349500"/>
            <a:ext cx="1008062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Franklin Gothic Heavy"/>
              </a:rPr>
              <a:t>Е</a:t>
            </a:r>
          </a:p>
        </p:txBody>
      </p:sp>
      <p:sp>
        <p:nvSpPr>
          <p:cNvPr id="34825" name="WordArt 9"/>
          <p:cNvSpPr>
            <a:spLocks noChangeArrowheads="1" noChangeShapeType="1" noTextEdit="1"/>
          </p:cNvSpPr>
          <p:nvPr/>
        </p:nvSpPr>
        <p:spPr bwMode="auto">
          <a:xfrm>
            <a:off x="3635375" y="1628775"/>
            <a:ext cx="1008063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Franklin Gothic Heavy"/>
              </a:rPr>
              <a:t>М</a:t>
            </a:r>
          </a:p>
        </p:txBody>
      </p:sp>
      <p:sp>
        <p:nvSpPr>
          <p:cNvPr id="34826" name="WordArt 10"/>
          <p:cNvSpPr>
            <a:spLocks noChangeArrowheads="1" noChangeShapeType="1" noTextEdit="1"/>
          </p:cNvSpPr>
          <p:nvPr/>
        </p:nvSpPr>
        <p:spPr bwMode="auto">
          <a:xfrm rot="1235486">
            <a:off x="4284663" y="2276475"/>
            <a:ext cx="1008062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Franklin Gothic Heavy"/>
              </a:rPr>
              <a:t>А</a:t>
            </a:r>
          </a:p>
        </p:txBody>
      </p:sp>
      <p:sp>
        <p:nvSpPr>
          <p:cNvPr id="34827" name="WordArt 11"/>
          <p:cNvSpPr>
            <a:spLocks noChangeArrowheads="1" noChangeShapeType="1" noTextEdit="1"/>
          </p:cNvSpPr>
          <p:nvPr/>
        </p:nvSpPr>
        <p:spPr bwMode="auto">
          <a:xfrm>
            <a:off x="5292725" y="2924175"/>
            <a:ext cx="1008063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6600CC"/>
                    </a:gs>
                  </a:gsLst>
                  <a:lin ang="5400000" scaled="1"/>
                </a:gradFill>
                <a:latin typeface="Franklin Gothic Heavy"/>
              </a:rPr>
              <a:t>Т</a:t>
            </a:r>
          </a:p>
        </p:txBody>
      </p:sp>
      <p:sp>
        <p:nvSpPr>
          <p:cNvPr id="34828" name="WordArt 12"/>
          <p:cNvSpPr>
            <a:spLocks noChangeArrowheads="1" noChangeShapeType="1" noTextEdit="1"/>
          </p:cNvSpPr>
          <p:nvPr/>
        </p:nvSpPr>
        <p:spPr bwMode="auto">
          <a:xfrm rot="-1400115">
            <a:off x="6372225" y="2205038"/>
            <a:ext cx="1008063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Franklin Gothic Heavy"/>
              </a:rPr>
              <a:t>И</a:t>
            </a:r>
          </a:p>
        </p:txBody>
      </p:sp>
      <p:sp>
        <p:nvSpPr>
          <p:cNvPr id="34829" name="WordArt 13"/>
          <p:cNvSpPr>
            <a:spLocks noChangeArrowheads="1" noChangeShapeType="1" noTextEdit="1"/>
          </p:cNvSpPr>
          <p:nvPr/>
        </p:nvSpPr>
        <p:spPr bwMode="auto">
          <a:xfrm>
            <a:off x="7596188" y="1844675"/>
            <a:ext cx="1008062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Franklin Gothic Heavy"/>
              </a:rPr>
              <a:t>К</a:t>
            </a:r>
          </a:p>
        </p:txBody>
      </p:sp>
      <p:sp>
        <p:nvSpPr>
          <p:cNvPr id="34830" name="WordArt 14"/>
          <p:cNvSpPr>
            <a:spLocks noChangeArrowheads="1" noChangeShapeType="1" noTextEdit="1"/>
          </p:cNvSpPr>
          <p:nvPr/>
        </p:nvSpPr>
        <p:spPr bwMode="auto">
          <a:xfrm rot="1324062">
            <a:off x="8135938" y="2781300"/>
            <a:ext cx="1008062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Franklin Gothic Heavy"/>
              </a:rPr>
              <a:t>А</a:t>
            </a:r>
          </a:p>
        </p:txBody>
      </p:sp>
      <p:sp>
        <p:nvSpPr>
          <p:cNvPr id="34831" name="AutoShape 15"/>
          <p:cNvSpPr>
            <a:spLocks noChangeArrowheads="1"/>
          </p:cNvSpPr>
          <p:nvPr/>
        </p:nvSpPr>
        <p:spPr bwMode="auto">
          <a:xfrm>
            <a:off x="3071813" y="3286125"/>
            <a:ext cx="2232025" cy="2160588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lgerian" pitchFamily="82" charset="0"/>
              </a:rPr>
              <a:t>1</a:t>
            </a:r>
          </a:p>
          <a:p>
            <a:pPr algn="ctr">
              <a:defRPr/>
            </a:pPr>
            <a:r>
              <a:rPr lang="ru-RU" sz="4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Algerian" pitchFamily="82" charset="0"/>
              </a:rPr>
              <a:t>класс</a:t>
            </a:r>
          </a:p>
        </p:txBody>
      </p:sp>
      <p:pic>
        <p:nvPicPr>
          <p:cNvPr id="34838" name="Picture 22" descr="J02329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0"/>
            <a:ext cx="20161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571500" y="5357813"/>
            <a:ext cx="8358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«Прибавить и вычесть число 2</a:t>
            </a:r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»</a:t>
            </a:r>
          </a:p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Урок - сказка</a:t>
            </a:r>
          </a:p>
        </p:txBody>
      </p:sp>
      <p:sp useBgFill="1">
        <p:nvSpPr>
          <p:cNvPr id="15" name="Прямоугольник 14"/>
          <p:cNvSpPr/>
          <p:nvPr/>
        </p:nvSpPr>
        <p:spPr>
          <a:xfrm>
            <a:off x="3428992" y="285728"/>
            <a:ext cx="5429288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ston" pitchFamily="66" charset="0"/>
              </a:rPr>
              <a:t>Ненашева Татьяна Геннадьевна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МОУ СОШ №2 г. Томари Сахалинской области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500188" y="642938"/>
            <a:ext cx="6600825" cy="5521325"/>
            <a:chOff x="612" y="572"/>
            <a:chExt cx="2883" cy="2974"/>
          </a:xfrm>
        </p:grpSpPr>
        <p:sp>
          <p:nvSpPr>
            <p:cNvPr id="5125" name="Tree"/>
            <p:cNvSpPr>
              <a:spLocks noEditPoints="1" noChangeArrowheads="1"/>
            </p:cNvSpPr>
            <p:nvPr/>
          </p:nvSpPr>
          <p:spPr bwMode="auto">
            <a:xfrm>
              <a:off x="2381" y="2341"/>
              <a:ext cx="1114" cy="1114"/>
            </a:xfrm>
            <a:custGeom>
              <a:avLst/>
              <a:gdLst>
                <a:gd name="G0" fmla="+- 0 0 0"/>
                <a:gd name="G1" fmla="*/ 18900 1 3"/>
                <a:gd name="G2" fmla="*/ 18900 2 3"/>
                <a:gd name="G3" fmla="+- 18900 0 0"/>
                <a:gd name="T0" fmla="*/ 10800 w 21600"/>
                <a:gd name="T1" fmla="*/ 0 h 21600"/>
                <a:gd name="T2" fmla="*/ 6171 w 21600"/>
                <a:gd name="T3" fmla="*/ 6300 h 21600"/>
                <a:gd name="T4" fmla="*/ 3086 w 21600"/>
                <a:gd name="T5" fmla="*/ 12600 h 21600"/>
                <a:gd name="T6" fmla="*/ 0 w 21600"/>
                <a:gd name="T7" fmla="*/ 18900 h 21600"/>
                <a:gd name="T8" fmla="*/ 15429 w 21600"/>
                <a:gd name="T9" fmla="*/ 6300 h 21600"/>
                <a:gd name="T10" fmla="*/ 18514 w 21600"/>
                <a:gd name="T11" fmla="*/ 12600 h 21600"/>
                <a:gd name="T12" fmla="*/ 21600 w 21600"/>
                <a:gd name="T13" fmla="*/ 18900 h 21600"/>
                <a:gd name="T14" fmla="*/ 17694720 60000 65536"/>
                <a:gd name="T15" fmla="*/ 11796480 60000 65536"/>
                <a:gd name="T16" fmla="*/ 11796480 60000 65536"/>
                <a:gd name="T17" fmla="*/ 11796480 60000 65536"/>
                <a:gd name="T18" fmla="*/ 0 60000 65536"/>
                <a:gd name="T19" fmla="*/ 0 60000 65536"/>
                <a:gd name="T20" fmla="*/ 0 60000 65536"/>
                <a:gd name="T21" fmla="*/ 761 w 21600"/>
                <a:gd name="T22" fmla="*/ 22454 h 21600"/>
                <a:gd name="T23" fmla="*/ 21069 w 21600"/>
                <a:gd name="T24" fmla="*/ 2828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7" name="Tree"/>
            <p:cNvSpPr>
              <a:spLocks noEditPoints="1" noChangeArrowheads="1"/>
            </p:cNvSpPr>
            <p:nvPr/>
          </p:nvSpPr>
          <p:spPr bwMode="auto">
            <a:xfrm>
              <a:off x="2381" y="572"/>
              <a:ext cx="1114" cy="1114"/>
            </a:xfrm>
            <a:custGeom>
              <a:avLst/>
              <a:gdLst>
                <a:gd name="G0" fmla="+- 0 0 0"/>
                <a:gd name="G1" fmla="*/ 18900 1 3"/>
                <a:gd name="G2" fmla="*/ 18900 2 3"/>
                <a:gd name="G3" fmla="+- 18900 0 0"/>
                <a:gd name="T0" fmla="*/ 10800 w 21600"/>
                <a:gd name="T1" fmla="*/ 0 h 21600"/>
                <a:gd name="T2" fmla="*/ 6171 w 21600"/>
                <a:gd name="T3" fmla="*/ 6300 h 21600"/>
                <a:gd name="T4" fmla="*/ 3086 w 21600"/>
                <a:gd name="T5" fmla="*/ 12600 h 21600"/>
                <a:gd name="T6" fmla="*/ 0 w 21600"/>
                <a:gd name="T7" fmla="*/ 18900 h 21600"/>
                <a:gd name="T8" fmla="*/ 15429 w 21600"/>
                <a:gd name="T9" fmla="*/ 6300 h 21600"/>
                <a:gd name="T10" fmla="*/ 18514 w 21600"/>
                <a:gd name="T11" fmla="*/ 12600 h 21600"/>
                <a:gd name="T12" fmla="*/ 21600 w 21600"/>
                <a:gd name="T13" fmla="*/ 18900 h 21600"/>
                <a:gd name="T14" fmla="*/ 17694720 60000 65536"/>
                <a:gd name="T15" fmla="*/ 11796480 60000 65536"/>
                <a:gd name="T16" fmla="*/ 11796480 60000 65536"/>
                <a:gd name="T17" fmla="*/ 11796480 60000 65536"/>
                <a:gd name="T18" fmla="*/ 0 60000 65536"/>
                <a:gd name="T19" fmla="*/ 0 60000 65536"/>
                <a:gd name="T20" fmla="*/ 0 60000 65536"/>
                <a:gd name="T21" fmla="*/ 761 w 21600"/>
                <a:gd name="T22" fmla="*/ 22454 h 21600"/>
                <a:gd name="T23" fmla="*/ 21069 w 21600"/>
                <a:gd name="T24" fmla="*/ 2828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9" name="Tree"/>
            <p:cNvSpPr>
              <a:spLocks noEditPoints="1" noChangeArrowheads="1"/>
            </p:cNvSpPr>
            <p:nvPr/>
          </p:nvSpPr>
          <p:spPr bwMode="auto">
            <a:xfrm>
              <a:off x="748" y="2432"/>
              <a:ext cx="1114" cy="1114"/>
            </a:xfrm>
            <a:custGeom>
              <a:avLst/>
              <a:gdLst>
                <a:gd name="G0" fmla="+- 0 0 0"/>
                <a:gd name="G1" fmla="*/ 18900 1 3"/>
                <a:gd name="G2" fmla="*/ 18900 2 3"/>
                <a:gd name="G3" fmla="+- 18900 0 0"/>
                <a:gd name="T0" fmla="*/ 10800 w 21600"/>
                <a:gd name="T1" fmla="*/ 0 h 21600"/>
                <a:gd name="T2" fmla="*/ 6171 w 21600"/>
                <a:gd name="T3" fmla="*/ 6300 h 21600"/>
                <a:gd name="T4" fmla="*/ 3086 w 21600"/>
                <a:gd name="T5" fmla="*/ 12600 h 21600"/>
                <a:gd name="T6" fmla="*/ 0 w 21600"/>
                <a:gd name="T7" fmla="*/ 18900 h 21600"/>
                <a:gd name="T8" fmla="*/ 15429 w 21600"/>
                <a:gd name="T9" fmla="*/ 6300 h 21600"/>
                <a:gd name="T10" fmla="*/ 18514 w 21600"/>
                <a:gd name="T11" fmla="*/ 12600 h 21600"/>
                <a:gd name="T12" fmla="*/ 21600 w 21600"/>
                <a:gd name="T13" fmla="*/ 18900 h 21600"/>
                <a:gd name="T14" fmla="*/ 17694720 60000 65536"/>
                <a:gd name="T15" fmla="*/ 11796480 60000 65536"/>
                <a:gd name="T16" fmla="*/ 11796480 60000 65536"/>
                <a:gd name="T17" fmla="*/ 11796480 60000 65536"/>
                <a:gd name="T18" fmla="*/ 0 60000 65536"/>
                <a:gd name="T19" fmla="*/ 0 60000 65536"/>
                <a:gd name="T20" fmla="*/ 0 60000 65536"/>
                <a:gd name="T21" fmla="*/ 761 w 21600"/>
                <a:gd name="T22" fmla="*/ 22454 h 21600"/>
                <a:gd name="T23" fmla="*/ 21069 w 21600"/>
                <a:gd name="T24" fmla="*/ 2828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1" name="Tree"/>
            <p:cNvSpPr>
              <a:spLocks noEditPoints="1" noChangeArrowheads="1"/>
            </p:cNvSpPr>
            <p:nvPr/>
          </p:nvSpPr>
          <p:spPr bwMode="auto">
            <a:xfrm>
              <a:off x="612" y="572"/>
              <a:ext cx="1114" cy="1114"/>
            </a:xfrm>
            <a:custGeom>
              <a:avLst/>
              <a:gdLst>
                <a:gd name="G0" fmla="+- 0 0 0"/>
                <a:gd name="G1" fmla="*/ 18900 1 3"/>
                <a:gd name="G2" fmla="*/ 18900 2 3"/>
                <a:gd name="G3" fmla="+- 18900 0 0"/>
                <a:gd name="T0" fmla="*/ 10800 w 21600"/>
                <a:gd name="T1" fmla="*/ 0 h 21600"/>
                <a:gd name="T2" fmla="*/ 6171 w 21600"/>
                <a:gd name="T3" fmla="*/ 6300 h 21600"/>
                <a:gd name="T4" fmla="*/ 3086 w 21600"/>
                <a:gd name="T5" fmla="*/ 12600 h 21600"/>
                <a:gd name="T6" fmla="*/ 0 w 21600"/>
                <a:gd name="T7" fmla="*/ 18900 h 21600"/>
                <a:gd name="T8" fmla="*/ 15429 w 21600"/>
                <a:gd name="T9" fmla="*/ 6300 h 21600"/>
                <a:gd name="T10" fmla="*/ 18514 w 21600"/>
                <a:gd name="T11" fmla="*/ 12600 h 21600"/>
                <a:gd name="T12" fmla="*/ 21600 w 21600"/>
                <a:gd name="T13" fmla="*/ 18900 h 21600"/>
                <a:gd name="T14" fmla="*/ 17694720 60000 65536"/>
                <a:gd name="T15" fmla="*/ 11796480 60000 65536"/>
                <a:gd name="T16" fmla="*/ 11796480 60000 65536"/>
                <a:gd name="T17" fmla="*/ 11796480 60000 65536"/>
                <a:gd name="T18" fmla="*/ 0 60000 65536"/>
                <a:gd name="T19" fmla="*/ 0 60000 65536"/>
                <a:gd name="T20" fmla="*/ 0 60000 65536"/>
                <a:gd name="T21" fmla="*/ 761 w 21600"/>
                <a:gd name="T22" fmla="*/ 22454 h 21600"/>
                <a:gd name="T23" fmla="*/ 21069 w 21600"/>
                <a:gd name="T24" fmla="*/ 2828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824163" y="30892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85813" y="571500"/>
            <a:ext cx="5824537" cy="5715000"/>
            <a:chOff x="975" y="572"/>
            <a:chExt cx="2850" cy="2904"/>
          </a:xfrm>
        </p:grpSpPr>
        <p:sp>
          <p:nvSpPr>
            <p:cNvPr id="12293" name="Oval 7"/>
            <p:cNvSpPr>
              <a:spLocks noChangeArrowheads="1"/>
            </p:cNvSpPr>
            <p:nvPr/>
          </p:nvSpPr>
          <p:spPr bwMode="auto">
            <a:xfrm>
              <a:off x="975" y="572"/>
              <a:ext cx="998" cy="998"/>
            </a:xfrm>
            <a:prstGeom prst="ellipse">
              <a:avLst/>
            </a:prstGeom>
            <a:solidFill>
              <a:srgbClr val="FF6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4" name="Oval 9"/>
            <p:cNvSpPr>
              <a:spLocks noChangeArrowheads="1"/>
            </p:cNvSpPr>
            <p:nvPr/>
          </p:nvSpPr>
          <p:spPr bwMode="auto">
            <a:xfrm>
              <a:off x="2827" y="2314"/>
              <a:ext cx="998" cy="998"/>
            </a:xfrm>
            <a:prstGeom prst="ellipse">
              <a:avLst/>
            </a:prstGeom>
            <a:solidFill>
              <a:srgbClr val="FF6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5" name="Oval 10"/>
            <p:cNvSpPr>
              <a:spLocks noChangeArrowheads="1"/>
            </p:cNvSpPr>
            <p:nvPr/>
          </p:nvSpPr>
          <p:spPr bwMode="auto">
            <a:xfrm>
              <a:off x="1066" y="2478"/>
              <a:ext cx="998" cy="998"/>
            </a:xfrm>
            <a:prstGeom prst="ellipse">
              <a:avLst/>
            </a:prstGeom>
            <a:solidFill>
              <a:srgbClr val="FF6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Oval 11"/>
            <p:cNvSpPr>
              <a:spLocks noChangeArrowheads="1"/>
            </p:cNvSpPr>
            <p:nvPr/>
          </p:nvSpPr>
          <p:spPr bwMode="auto">
            <a:xfrm>
              <a:off x="2583" y="645"/>
              <a:ext cx="998" cy="998"/>
            </a:xfrm>
            <a:prstGeom prst="ellipse">
              <a:avLst/>
            </a:prstGeom>
            <a:solidFill>
              <a:srgbClr val="FF66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429375" y="2071688"/>
            <a:ext cx="1857375" cy="1798637"/>
          </a:xfrm>
          <a:prstGeom prst="ellipse">
            <a:avLst/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0063" y="642938"/>
            <a:ext cx="7872412" cy="5368925"/>
            <a:chOff x="315" y="405"/>
            <a:chExt cx="4959" cy="3382"/>
          </a:xfrm>
        </p:grpSpPr>
        <p:sp>
          <p:nvSpPr>
            <p:cNvPr id="14341" name="AutoShape 5"/>
            <p:cNvSpPr>
              <a:spLocks noChangeArrowheads="1"/>
            </p:cNvSpPr>
            <p:nvPr/>
          </p:nvSpPr>
          <p:spPr bwMode="auto">
            <a:xfrm>
              <a:off x="2835" y="2880"/>
              <a:ext cx="1179" cy="907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2" name="AutoShape 6"/>
            <p:cNvSpPr>
              <a:spLocks noChangeArrowheads="1"/>
            </p:cNvSpPr>
            <p:nvPr/>
          </p:nvSpPr>
          <p:spPr bwMode="auto">
            <a:xfrm>
              <a:off x="315" y="1890"/>
              <a:ext cx="1179" cy="907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solidFill>
                  <a:srgbClr val="FF3300"/>
                </a:solidFill>
              </a:endParaRPr>
            </a:p>
          </p:txBody>
        </p:sp>
        <p:sp>
          <p:nvSpPr>
            <p:cNvPr id="14343" name="AutoShape 7"/>
            <p:cNvSpPr>
              <a:spLocks noChangeArrowheads="1"/>
            </p:cNvSpPr>
            <p:nvPr/>
          </p:nvSpPr>
          <p:spPr bwMode="auto">
            <a:xfrm>
              <a:off x="4095" y="1215"/>
              <a:ext cx="1179" cy="907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4" name="AutoShape 8"/>
            <p:cNvSpPr>
              <a:spLocks noChangeArrowheads="1"/>
            </p:cNvSpPr>
            <p:nvPr/>
          </p:nvSpPr>
          <p:spPr bwMode="auto">
            <a:xfrm>
              <a:off x="1890" y="405"/>
              <a:ext cx="1179" cy="907"/>
            </a:xfrm>
            <a:prstGeom prst="star5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1571636" cy="9286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 smtClean="0">
                <a:latin typeface="Arial Black" pitchFamily="34" charset="0"/>
              </a:rPr>
              <a:t> 2+2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7422" y="785794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4-1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785794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3+2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86512" y="785794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5+2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929066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7+2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3929066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9+1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3929066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10-2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57950" y="3929066"/>
            <a:ext cx="157163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8-2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57422" cy="2922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3886984"/>
            <a:ext cx="2428860" cy="2971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929042"/>
            <a:ext cx="2519375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702" y="0"/>
            <a:ext cx="2500298" cy="3061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488" y="2214554"/>
            <a:ext cx="328614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2214554"/>
            <a:ext cx="8001056" cy="2500330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latin typeface="Arial Black" pitchFamily="34" charset="0"/>
              </a:rPr>
              <a:t>Спасибо за урок.</a:t>
            </a:r>
            <a:endParaRPr lang="ru-RU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5750" y="500063"/>
            <a:ext cx="6929438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6600CC"/>
                </a:solidFill>
              </a:rPr>
              <a:t>Перед зайцем не дрожал,</a:t>
            </a:r>
          </a:p>
          <a:p>
            <a:r>
              <a:rPr lang="ru-RU" sz="4000" b="1">
                <a:solidFill>
                  <a:srgbClr val="6600CC"/>
                </a:solidFill>
              </a:rPr>
              <a:t>От медведя убежал, </a:t>
            </a:r>
          </a:p>
          <a:p>
            <a:r>
              <a:rPr lang="ru-RU" sz="4000" b="1">
                <a:solidFill>
                  <a:srgbClr val="6600CC"/>
                </a:solidFill>
              </a:rPr>
              <a:t>А лисице на зубок</a:t>
            </a:r>
          </a:p>
          <a:p>
            <a:r>
              <a:rPr lang="ru-RU" sz="4000" b="1">
                <a:solidFill>
                  <a:srgbClr val="6600CC"/>
                </a:solidFill>
              </a:rPr>
              <a:t>Все ж попался…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786058"/>
            <a:ext cx="364333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856662" cy="664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761412" cy="657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761412" cy="657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8785225" cy="646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42918"/>
            <a:ext cx="1214414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928802"/>
            <a:ext cx="121441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500042"/>
            <a:ext cx="1143008" cy="1500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57290" y="2000240"/>
            <a:ext cx="1143008" cy="15001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500042"/>
            <a:ext cx="94130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857620" y="2000240"/>
            <a:ext cx="94130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71736" y="500042"/>
            <a:ext cx="121444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71736" y="2000240"/>
            <a:ext cx="121444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143900" y="500042"/>
            <a:ext cx="10001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143900" y="2000240"/>
            <a:ext cx="10001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857752" y="500042"/>
            <a:ext cx="107157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857752" y="2000240"/>
            <a:ext cx="107157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000760" y="500042"/>
            <a:ext cx="10001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000760" y="2000240"/>
            <a:ext cx="10001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72330" y="500042"/>
            <a:ext cx="10001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072330" y="2000240"/>
            <a:ext cx="100013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000" b="1" spc="50" dirty="0">
                <a:ln w="11430"/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-0.49931 0.46643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233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-0.50712 0.4787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04496 0.46481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23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03715 0.47708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6736 L -0.57135 0.46643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" y="200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56337 0.4682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" y="2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0.05816 0.45601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228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0.05816 0.478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-0.18646 0.46643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233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-0.18646 0.46828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2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06475 0.46643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233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07257 0.45763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5776 0.46643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233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56979 0.4787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1357313" y="285750"/>
            <a:ext cx="692308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600">
                <a:solidFill>
                  <a:srgbClr val="FF0066"/>
                </a:solidFill>
              </a:rPr>
              <a:t>Физкультминутка</a:t>
            </a: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1643063"/>
            <a:ext cx="4857750" cy="5030787"/>
          </a:xfrm>
          <a:prstGeom prst="rect">
            <a:avLst/>
          </a:prstGeom>
          <a:noFill/>
          <a:ln w="9525">
            <a:solidFill>
              <a:srgbClr val="6600CC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335463" y="1404938"/>
            <a:ext cx="18415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9600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192588" y="3160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1571625" y="285750"/>
            <a:ext cx="6119813" cy="6121400"/>
          </a:xfrm>
          <a:prstGeom prst="ellipse">
            <a:avLst/>
          </a:prstGeom>
          <a:solidFill>
            <a:srgbClr val="A7FFA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118" name="Oval 22"/>
          <p:cNvSpPr>
            <a:spLocks noChangeArrowheads="1"/>
          </p:cNvSpPr>
          <p:nvPr/>
        </p:nvSpPr>
        <p:spPr bwMode="auto">
          <a:xfrm>
            <a:off x="3948113" y="1428750"/>
            <a:ext cx="1052512" cy="1071563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2714625" y="3286125"/>
            <a:ext cx="1143000" cy="1071563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Oval 22"/>
          <p:cNvSpPr>
            <a:spLocks noChangeArrowheads="1"/>
          </p:cNvSpPr>
          <p:nvPr/>
        </p:nvSpPr>
        <p:spPr bwMode="auto">
          <a:xfrm>
            <a:off x="5286375" y="3143250"/>
            <a:ext cx="1071563" cy="1071563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11" grpId="0"/>
      <p:bldP spid="4112" grpId="0" animBg="1"/>
      <p:bldP spid="4118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81</Words>
  <Application>Microsoft Office PowerPoint</Application>
  <PresentationFormat>Экран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LAN_OS</dc:creator>
  <cp:lastModifiedBy>LAN_OS</cp:lastModifiedBy>
  <cp:revision>9</cp:revision>
  <dcterms:created xsi:type="dcterms:W3CDTF">2011-06-13T03:35:55Z</dcterms:created>
  <dcterms:modified xsi:type="dcterms:W3CDTF">2011-06-13T09:28:43Z</dcterms:modified>
</cp:coreProperties>
</file>