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&#1057;&#1094;&#1077;&#1085;&#1072;&#1088;&#1080;&#1081;%20&#1091;&#1088;&#1086;&#1082;&#1072;-&#1087;&#1088;&#1077;&#1076;&#1089;&#1090;&#1072;&#1074;&#1083;&#1077;&#1085;&#1080;&#1103;%20%20&#1044;&#1099;&#1093;&#1072;&#1085;&#1100;&#1077;%20&#1088;&#1086;&#1079;%20&#1092;&#1086;&#1085;&#1090;&#1072;&#1085;&#1086;&#1074;%20&#1096;&#1091;&#1084;.do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934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7391400" y="6324600"/>
            <a:ext cx="1500198" cy="342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текст</a:t>
            </a:r>
            <a:endParaRPr lang="ru-RU" sz="2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ybox</dc:creator>
  <cp:lastModifiedBy>ybox</cp:lastModifiedBy>
  <cp:revision>4</cp:revision>
  <dcterms:created xsi:type="dcterms:W3CDTF">2012-02-21T20:31:26Z</dcterms:created>
  <dcterms:modified xsi:type="dcterms:W3CDTF">2012-02-25T08:46:16Z</dcterms:modified>
</cp:coreProperties>
</file>