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7" r:id="rId3"/>
    <p:sldId id="258" r:id="rId4"/>
    <p:sldId id="269" r:id="rId5"/>
    <p:sldId id="270" r:id="rId6"/>
    <p:sldId id="259" r:id="rId7"/>
    <p:sldId id="260" r:id="rId8"/>
    <p:sldId id="261" r:id="rId9"/>
    <p:sldId id="263" r:id="rId10"/>
    <p:sldId id="272" r:id="rId11"/>
    <p:sldId id="271" r:id="rId12"/>
    <p:sldId id="264" r:id="rId13"/>
    <p:sldId id="266" r:id="rId14"/>
    <p:sldId id="265" r:id="rId15"/>
    <p:sldId id="256" r:id="rId16"/>
    <p:sldId id="267"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59"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9CBE7-E76C-4EC9-A462-00C92DEB081D}" type="doc">
      <dgm:prSet loTypeId="urn:microsoft.com/office/officeart/2005/8/layout/chevron1" loCatId="process" qsTypeId="urn:microsoft.com/office/officeart/2005/8/quickstyle/simple1" qsCatId="simple" csTypeId="urn:microsoft.com/office/officeart/2005/8/colors/accent1_2" csCatId="accent1" phldr="0"/>
      <dgm:spPr/>
    </dgm:pt>
    <dgm:pt modelId="{0FC01D4A-FB30-4000-8BC8-11A144E7EB43}">
      <dgm:prSet phldrT="[Текст]" phldr="1"/>
      <dgm:spPr/>
      <dgm:t>
        <a:bodyPr/>
        <a:lstStyle/>
        <a:p>
          <a:endParaRPr lang="ru-RU" dirty="0"/>
        </a:p>
      </dgm:t>
    </dgm:pt>
    <dgm:pt modelId="{92762883-0A47-47E3-98EB-23BC6B964977}" type="parTrans" cxnId="{EC6D43C7-66B0-41C9-B20F-3D967D45369E}">
      <dgm:prSet/>
      <dgm:spPr/>
      <dgm:t>
        <a:bodyPr/>
        <a:lstStyle/>
        <a:p>
          <a:endParaRPr lang="ru-RU"/>
        </a:p>
      </dgm:t>
    </dgm:pt>
    <dgm:pt modelId="{167F8558-EEB4-4566-938B-DFBD79F3D2C2}" type="sibTrans" cxnId="{EC6D43C7-66B0-41C9-B20F-3D967D45369E}">
      <dgm:prSet/>
      <dgm:spPr/>
      <dgm:t>
        <a:bodyPr/>
        <a:lstStyle/>
        <a:p>
          <a:endParaRPr lang="ru-RU"/>
        </a:p>
      </dgm:t>
    </dgm:pt>
    <dgm:pt modelId="{DE607211-C1E4-4757-AB3F-FC97D76052B8}">
      <dgm:prSet phldrT="[Текст]" phldr="1"/>
      <dgm:spPr/>
      <dgm:t>
        <a:bodyPr/>
        <a:lstStyle/>
        <a:p>
          <a:endParaRPr lang="ru-RU" dirty="0"/>
        </a:p>
      </dgm:t>
    </dgm:pt>
    <dgm:pt modelId="{7F245102-44D6-4802-8FAE-76A92E04E185}" type="parTrans" cxnId="{8A6EE97B-859D-41AE-83B9-81F9218E55A7}">
      <dgm:prSet/>
      <dgm:spPr/>
      <dgm:t>
        <a:bodyPr/>
        <a:lstStyle/>
        <a:p>
          <a:endParaRPr lang="ru-RU"/>
        </a:p>
      </dgm:t>
    </dgm:pt>
    <dgm:pt modelId="{AD2E8635-7B09-4061-8C73-D8DDB1D4927D}" type="sibTrans" cxnId="{8A6EE97B-859D-41AE-83B9-81F9218E55A7}">
      <dgm:prSet/>
      <dgm:spPr/>
      <dgm:t>
        <a:bodyPr/>
        <a:lstStyle/>
        <a:p>
          <a:endParaRPr lang="ru-RU"/>
        </a:p>
      </dgm:t>
    </dgm:pt>
    <dgm:pt modelId="{2DA6F70E-DA0E-4419-BCEC-6F2FF6AEA211}">
      <dgm:prSet phldrT="[Текст]" phldr="1"/>
      <dgm:spPr/>
      <dgm:t>
        <a:bodyPr/>
        <a:lstStyle/>
        <a:p>
          <a:endParaRPr lang="ru-RU" dirty="0"/>
        </a:p>
      </dgm:t>
    </dgm:pt>
    <dgm:pt modelId="{630D3AA6-95E7-4F7D-A227-2FDBE5913BE0}" type="parTrans" cxnId="{65DD48C4-BB07-41A0-B1CE-1EF47ADA7EE2}">
      <dgm:prSet/>
      <dgm:spPr/>
      <dgm:t>
        <a:bodyPr/>
        <a:lstStyle/>
        <a:p>
          <a:endParaRPr lang="ru-RU"/>
        </a:p>
      </dgm:t>
    </dgm:pt>
    <dgm:pt modelId="{FD682DC3-1812-47E7-AFAE-4951987DB43B}" type="sibTrans" cxnId="{65DD48C4-BB07-41A0-B1CE-1EF47ADA7EE2}">
      <dgm:prSet/>
      <dgm:spPr/>
      <dgm:t>
        <a:bodyPr/>
        <a:lstStyle/>
        <a:p>
          <a:endParaRPr lang="ru-RU"/>
        </a:p>
      </dgm:t>
    </dgm:pt>
    <dgm:pt modelId="{C2DBCD0E-9BEF-40FF-BF1D-93008FB5EEFC}" type="pres">
      <dgm:prSet presAssocID="{7B29CBE7-E76C-4EC9-A462-00C92DEB081D}" presName="Name0" presStyleCnt="0">
        <dgm:presLayoutVars>
          <dgm:dir/>
          <dgm:animLvl val="lvl"/>
          <dgm:resizeHandles val="exact"/>
        </dgm:presLayoutVars>
      </dgm:prSet>
      <dgm:spPr/>
    </dgm:pt>
    <dgm:pt modelId="{7BF3F3F3-47C9-4DD3-9758-30C84B80ABB7}" type="pres">
      <dgm:prSet presAssocID="{0FC01D4A-FB30-4000-8BC8-11A144E7EB43}" presName="parTxOnly" presStyleLbl="node1" presStyleIdx="0" presStyleCnt="3">
        <dgm:presLayoutVars>
          <dgm:chMax val="0"/>
          <dgm:chPref val="0"/>
          <dgm:bulletEnabled val="1"/>
        </dgm:presLayoutVars>
      </dgm:prSet>
      <dgm:spPr/>
      <dgm:t>
        <a:bodyPr/>
        <a:lstStyle/>
        <a:p>
          <a:endParaRPr lang="ru-RU"/>
        </a:p>
      </dgm:t>
    </dgm:pt>
    <dgm:pt modelId="{56C3E322-0733-474D-9F25-AAA9172F8CAC}" type="pres">
      <dgm:prSet presAssocID="{167F8558-EEB4-4566-938B-DFBD79F3D2C2}" presName="parTxOnlySpace" presStyleCnt="0"/>
      <dgm:spPr/>
    </dgm:pt>
    <dgm:pt modelId="{917A640A-72A7-4BA4-9A0B-3BB6363A08C0}" type="pres">
      <dgm:prSet presAssocID="{DE607211-C1E4-4757-AB3F-FC97D76052B8}" presName="parTxOnly" presStyleLbl="node1" presStyleIdx="1" presStyleCnt="3">
        <dgm:presLayoutVars>
          <dgm:chMax val="0"/>
          <dgm:chPref val="0"/>
          <dgm:bulletEnabled val="1"/>
        </dgm:presLayoutVars>
      </dgm:prSet>
      <dgm:spPr/>
      <dgm:t>
        <a:bodyPr/>
        <a:lstStyle/>
        <a:p>
          <a:endParaRPr lang="ru-RU"/>
        </a:p>
      </dgm:t>
    </dgm:pt>
    <dgm:pt modelId="{8D3A80B7-E2DD-4E04-B982-97727DA99E91}" type="pres">
      <dgm:prSet presAssocID="{AD2E8635-7B09-4061-8C73-D8DDB1D4927D}" presName="parTxOnlySpace" presStyleCnt="0"/>
      <dgm:spPr/>
    </dgm:pt>
    <dgm:pt modelId="{D7948EC9-C6F7-4001-9B3B-551395E875EB}" type="pres">
      <dgm:prSet presAssocID="{2DA6F70E-DA0E-4419-BCEC-6F2FF6AEA211}" presName="parTxOnly" presStyleLbl="node1" presStyleIdx="2" presStyleCnt="3">
        <dgm:presLayoutVars>
          <dgm:chMax val="0"/>
          <dgm:chPref val="0"/>
          <dgm:bulletEnabled val="1"/>
        </dgm:presLayoutVars>
      </dgm:prSet>
      <dgm:spPr/>
      <dgm:t>
        <a:bodyPr/>
        <a:lstStyle/>
        <a:p>
          <a:endParaRPr lang="ru-RU"/>
        </a:p>
      </dgm:t>
    </dgm:pt>
  </dgm:ptLst>
  <dgm:cxnLst>
    <dgm:cxn modelId="{EC6D43C7-66B0-41C9-B20F-3D967D45369E}" srcId="{7B29CBE7-E76C-4EC9-A462-00C92DEB081D}" destId="{0FC01D4A-FB30-4000-8BC8-11A144E7EB43}" srcOrd="0" destOrd="0" parTransId="{92762883-0A47-47E3-98EB-23BC6B964977}" sibTransId="{167F8558-EEB4-4566-938B-DFBD79F3D2C2}"/>
    <dgm:cxn modelId="{49384DFA-12C3-45D8-8F8F-98D9EA35F2A0}" type="presOf" srcId="{0FC01D4A-FB30-4000-8BC8-11A144E7EB43}" destId="{7BF3F3F3-47C9-4DD3-9758-30C84B80ABB7}" srcOrd="0" destOrd="0" presId="urn:microsoft.com/office/officeart/2005/8/layout/chevron1"/>
    <dgm:cxn modelId="{F1A008BC-33B2-4D42-A6CB-7CB129DCB1E7}" type="presOf" srcId="{7B29CBE7-E76C-4EC9-A462-00C92DEB081D}" destId="{C2DBCD0E-9BEF-40FF-BF1D-93008FB5EEFC}" srcOrd="0" destOrd="0" presId="urn:microsoft.com/office/officeart/2005/8/layout/chevron1"/>
    <dgm:cxn modelId="{BB5A1F44-E0A0-46F5-B3F7-A1A6772F62F7}" type="presOf" srcId="{2DA6F70E-DA0E-4419-BCEC-6F2FF6AEA211}" destId="{D7948EC9-C6F7-4001-9B3B-551395E875EB}" srcOrd="0" destOrd="0" presId="urn:microsoft.com/office/officeart/2005/8/layout/chevron1"/>
    <dgm:cxn modelId="{8A6EE97B-859D-41AE-83B9-81F9218E55A7}" srcId="{7B29CBE7-E76C-4EC9-A462-00C92DEB081D}" destId="{DE607211-C1E4-4757-AB3F-FC97D76052B8}" srcOrd="1" destOrd="0" parTransId="{7F245102-44D6-4802-8FAE-76A92E04E185}" sibTransId="{AD2E8635-7B09-4061-8C73-D8DDB1D4927D}"/>
    <dgm:cxn modelId="{C189EE9B-D3B2-4160-9ABE-758DF688BD4D}" type="presOf" srcId="{DE607211-C1E4-4757-AB3F-FC97D76052B8}" destId="{917A640A-72A7-4BA4-9A0B-3BB6363A08C0}" srcOrd="0" destOrd="0" presId="urn:microsoft.com/office/officeart/2005/8/layout/chevron1"/>
    <dgm:cxn modelId="{65DD48C4-BB07-41A0-B1CE-1EF47ADA7EE2}" srcId="{7B29CBE7-E76C-4EC9-A462-00C92DEB081D}" destId="{2DA6F70E-DA0E-4419-BCEC-6F2FF6AEA211}" srcOrd="2" destOrd="0" parTransId="{630D3AA6-95E7-4F7D-A227-2FDBE5913BE0}" sibTransId="{FD682DC3-1812-47E7-AFAE-4951987DB43B}"/>
    <dgm:cxn modelId="{D61CD9C0-3E86-4EC3-8654-BD3497C23A0E}" type="presParOf" srcId="{C2DBCD0E-9BEF-40FF-BF1D-93008FB5EEFC}" destId="{7BF3F3F3-47C9-4DD3-9758-30C84B80ABB7}" srcOrd="0" destOrd="0" presId="urn:microsoft.com/office/officeart/2005/8/layout/chevron1"/>
    <dgm:cxn modelId="{3A622D6E-5124-47C4-AF2C-8B72C656BA74}" type="presParOf" srcId="{C2DBCD0E-9BEF-40FF-BF1D-93008FB5EEFC}" destId="{56C3E322-0733-474D-9F25-AAA9172F8CAC}" srcOrd="1" destOrd="0" presId="urn:microsoft.com/office/officeart/2005/8/layout/chevron1"/>
    <dgm:cxn modelId="{EEFDAEB5-62CD-4C6E-9362-2717806865FE}" type="presParOf" srcId="{C2DBCD0E-9BEF-40FF-BF1D-93008FB5EEFC}" destId="{917A640A-72A7-4BA4-9A0B-3BB6363A08C0}" srcOrd="2" destOrd="0" presId="urn:microsoft.com/office/officeart/2005/8/layout/chevron1"/>
    <dgm:cxn modelId="{50348020-2171-4F0A-8C89-215AF1FE127E}" type="presParOf" srcId="{C2DBCD0E-9BEF-40FF-BF1D-93008FB5EEFC}" destId="{8D3A80B7-E2DD-4E04-B982-97727DA99E91}" srcOrd="3" destOrd="0" presId="urn:microsoft.com/office/officeart/2005/8/layout/chevron1"/>
    <dgm:cxn modelId="{CE64601A-3973-4166-894F-C14BB6B69B46}" type="presParOf" srcId="{C2DBCD0E-9BEF-40FF-BF1D-93008FB5EEFC}" destId="{D7948EC9-C6F7-4001-9B3B-551395E875EB}" srcOrd="4"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EE5FC888-6BC2-4901-9B90-4212E18478B5}" type="doc">
      <dgm:prSet loTypeId="urn:microsoft.com/office/officeart/2005/8/layout/chevron1" loCatId="process" qsTypeId="urn:microsoft.com/office/officeart/2005/8/quickstyle/simple1" qsCatId="simple" csTypeId="urn:microsoft.com/office/officeart/2005/8/colors/accent1_2" csCatId="accent1" phldr="1"/>
      <dgm:spPr/>
    </dgm:pt>
    <dgm:pt modelId="{C7180893-2736-4EDC-B367-0642BB40A19C}">
      <dgm:prSet phldrT="[Текст]" custT="1"/>
      <dgm:spPr/>
      <dgm:t>
        <a:bodyPr/>
        <a:lstStyle/>
        <a:p>
          <a:r>
            <a:rPr lang="ru-RU" sz="1600" dirty="0" smtClean="0">
              <a:solidFill>
                <a:srgbClr val="C00000"/>
              </a:solidFill>
            </a:rPr>
            <a:t>Повышение цены на соль</a:t>
          </a:r>
          <a:endParaRPr lang="ru-RU" sz="1600" dirty="0">
            <a:solidFill>
              <a:srgbClr val="C00000"/>
            </a:solidFill>
          </a:endParaRPr>
        </a:p>
      </dgm:t>
    </dgm:pt>
    <dgm:pt modelId="{AB1D542C-4EFC-4E8D-A9E6-54854BD8ABAA}" type="parTrans" cxnId="{F102BD6A-C72E-4056-8B6A-A67B0AEA1E7A}">
      <dgm:prSet/>
      <dgm:spPr/>
      <dgm:t>
        <a:bodyPr/>
        <a:lstStyle/>
        <a:p>
          <a:endParaRPr lang="ru-RU"/>
        </a:p>
      </dgm:t>
    </dgm:pt>
    <dgm:pt modelId="{516028DD-776A-4151-BAB4-6831D01D81D3}" type="sibTrans" cxnId="{F102BD6A-C72E-4056-8B6A-A67B0AEA1E7A}">
      <dgm:prSet/>
      <dgm:spPr/>
      <dgm:t>
        <a:bodyPr/>
        <a:lstStyle/>
        <a:p>
          <a:endParaRPr lang="ru-RU"/>
        </a:p>
      </dgm:t>
    </dgm:pt>
    <dgm:pt modelId="{DA6D290F-61B2-4B70-9859-AD3317801AEB}">
      <dgm:prSet phldrT="[Текст]" custT="1"/>
      <dgm:spPr/>
      <dgm:t>
        <a:bodyPr/>
        <a:lstStyle/>
        <a:p>
          <a:r>
            <a:rPr lang="ru-RU" sz="2000" dirty="0" smtClean="0">
              <a:solidFill>
                <a:srgbClr val="C00000"/>
              </a:solidFill>
            </a:rPr>
            <a:t>Соборное Уложение</a:t>
          </a:r>
          <a:endParaRPr lang="ru-RU" sz="2000" dirty="0">
            <a:solidFill>
              <a:srgbClr val="C00000"/>
            </a:solidFill>
          </a:endParaRPr>
        </a:p>
      </dgm:t>
    </dgm:pt>
    <dgm:pt modelId="{77BA9AA2-37A3-48A4-848E-993342EC54C8}" type="parTrans" cxnId="{7E3A4288-525B-4F70-A443-79A989154C81}">
      <dgm:prSet/>
      <dgm:spPr/>
      <dgm:t>
        <a:bodyPr/>
        <a:lstStyle/>
        <a:p>
          <a:endParaRPr lang="ru-RU"/>
        </a:p>
      </dgm:t>
    </dgm:pt>
    <dgm:pt modelId="{23BFC617-7558-441D-8009-038C61043AEB}" type="sibTrans" cxnId="{7E3A4288-525B-4F70-A443-79A989154C81}">
      <dgm:prSet/>
      <dgm:spPr/>
      <dgm:t>
        <a:bodyPr/>
        <a:lstStyle/>
        <a:p>
          <a:endParaRPr lang="ru-RU"/>
        </a:p>
      </dgm:t>
    </dgm:pt>
    <dgm:pt modelId="{798C68A3-71BE-4668-8D90-0313235610DE}">
      <dgm:prSet/>
      <dgm:spPr/>
      <dgm:t>
        <a:bodyPr/>
        <a:lstStyle/>
        <a:p>
          <a:r>
            <a:rPr lang="ru-RU" smtClean="0">
              <a:solidFill>
                <a:srgbClr val="C00000"/>
              </a:solidFill>
            </a:rPr>
            <a:t>Соляной бунт</a:t>
          </a:r>
          <a:endParaRPr lang="ru-RU" dirty="0">
            <a:solidFill>
              <a:srgbClr val="C00000"/>
            </a:solidFill>
          </a:endParaRPr>
        </a:p>
      </dgm:t>
    </dgm:pt>
    <dgm:pt modelId="{9C99AE2C-AF04-43DF-8C13-3392E54C0039}" type="parTrans" cxnId="{F40A1F0D-DA01-499D-9F13-D4EEE31235D6}">
      <dgm:prSet/>
      <dgm:spPr/>
      <dgm:t>
        <a:bodyPr/>
        <a:lstStyle/>
        <a:p>
          <a:endParaRPr lang="ru-RU"/>
        </a:p>
      </dgm:t>
    </dgm:pt>
    <dgm:pt modelId="{30C204F0-C349-426B-9B26-8A2ADFC8E726}" type="sibTrans" cxnId="{F40A1F0D-DA01-499D-9F13-D4EEE31235D6}">
      <dgm:prSet/>
      <dgm:spPr/>
      <dgm:t>
        <a:bodyPr/>
        <a:lstStyle/>
        <a:p>
          <a:endParaRPr lang="ru-RU"/>
        </a:p>
      </dgm:t>
    </dgm:pt>
    <dgm:pt modelId="{A52975A4-A07E-4FEA-8512-3BF9C601D965}" type="pres">
      <dgm:prSet presAssocID="{EE5FC888-6BC2-4901-9B90-4212E18478B5}" presName="Name0" presStyleCnt="0">
        <dgm:presLayoutVars>
          <dgm:dir/>
          <dgm:animLvl val="lvl"/>
          <dgm:resizeHandles val="exact"/>
        </dgm:presLayoutVars>
      </dgm:prSet>
      <dgm:spPr/>
    </dgm:pt>
    <dgm:pt modelId="{B6C7EF40-3EE4-4389-812D-17A63CC4BD11}" type="pres">
      <dgm:prSet presAssocID="{C7180893-2736-4EDC-B367-0642BB40A19C}" presName="parTxOnly" presStyleLbl="node1" presStyleIdx="0" presStyleCnt="3">
        <dgm:presLayoutVars>
          <dgm:chMax val="0"/>
          <dgm:chPref val="0"/>
          <dgm:bulletEnabled val="1"/>
        </dgm:presLayoutVars>
      </dgm:prSet>
      <dgm:spPr/>
      <dgm:t>
        <a:bodyPr/>
        <a:lstStyle/>
        <a:p>
          <a:endParaRPr lang="ru-RU"/>
        </a:p>
      </dgm:t>
    </dgm:pt>
    <dgm:pt modelId="{1DD0E1FA-EBCC-4ABB-A79D-DE18BAD8DA67}" type="pres">
      <dgm:prSet presAssocID="{516028DD-776A-4151-BAB4-6831D01D81D3}" presName="parTxOnlySpace" presStyleCnt="0"/>
      <dgm:spPr/>
    </dgm:pt>
    <dgm:pt modelId="{8BB47DE0-4450-4240-A564-1D3BDED8F69E}" type="pres">
      <dgm:prSet presAssocID="{798C68A3-71BE-4668-8D90-0313235610DE}" presName="parTxOnly" presStyleLbl="node1" presStyleIdx="1" presStyleCnt="3">
        <dgm:presLayoutVars>
          <dgm:chMax val="0"/>
          <dgm:chPref val="0"/>
          <dgm:bulletEnabled val="1"/>
        </dgm:presLayoutVars>
      </dgm:prSet>
      <dgm:spPr/>
      <dgm:t>
        <a:bodyPr/>
        <a:lstStyle/>
        <a:p>
          <a:endParaRPr lang="ru-RU"/>
        </a:p>
      </dgm:t>
    </dgm:pt>
    <dgm:pt modelId="{D97C5251-1E38-4471-97F6-364B1BBDADCF}" type="pres">
      <dgm:prSet presAssocID="{30C204F0-C349-426B-9B26-8A2ADFC8E726}" presName="parTxOnlySpace" presStyleCnt="0"/>
      <dgm:spPr/>
    </dgm:pt>
    <dgm:pt modelId="{B4CBEE83-EDE3-462C-873F-6BD174DD50D8}" type="pres">
      <dgm:prSet presAssocID="{DA6D290F-61B2-4B70-9859-AD3317801AEB}" presName="parTxOnly" presStyleLbl="node1" presStyleIdx="2" presStyleCnt="3">
        <dgm:presLayoutVars>
          <dgm:chMax val="0"/>
          <dgm:chPref val="0"/>
          <dgm:bulletEnabled val="1"/>
        </dgm:presLayoutVars>
      </dgm:prSet>
      <dgm:spPr/>
      <dgm:t>
        <a:bodyPr/>
        <a:lstStyle/>
        <a:p>
          <a:endParaRPr lang="ru-RU"/>
        </a:p>
      </dgm:t>
    </dgm:pt>
  </dgm:ptLst>
  <dgm:cxnLst>
    <dgm:cxn modelId="{47C0484B-65EF-4B76-BEA5-999DEF6EBEDF}" type="presOf" srcId="{EE5FC888-6BC2-4901-9B90-4212E18478B5}" destId="{A52975A4-A07E-4FEA-8512-3BF9C601D965}" srcOrd="0" destOrd="0" presId="urn:microsoft.com/office/officeart/2005/8/layout/chevron1"/>
    <dgm:cxn modelId="{7E3A4288-525B-4F70-A443-79A989154C81}" srcId="{EE5FC888-6BC2-4901-9B90-4212E18478B5}" destId="{DA6D290F-61B2-4B70-9859-AD3317801AEB}" srcOrd="2" destOrd="0" parTransId="{77BA9AA2-37A3-48A4-848E-993342EC54C8}" sibTransId="{23BFC617-7558-441D-8009-038C61043AEB}"/>
    <dgm:cxn modelId="{903E9636-23CF-4DB2-B578-07E5EBB5B1B4}" type="presOf" srcId="{DA6D290F-61B2-4B70-9859-AD3317801AEB}" destId="{B4CBEE83-EDE3-462C-873F-6BD174DD50D8}" srcOrd="0" destOrd="0" presId="urn:microsoft.com/office/officeart/2005/8/layout/chevron1"/>
    <dgm:cxn modelId="{B801645A-7759-49E6-8ADD-2A54BCA709D6}" type="presOf" srcId="{798C68A3-71BE-4668-8D90-0313235610DE}" destId="{8BB47DE0-4450-4240-A564-1D3BDED8F69E}" srcOrd="0" destOrd="0" presId="urn:microsoft.com/office/officeart/2005/8/layout/chevron1"/>
    <dgm:cxn modelId="{9F9A4A29-BEF4-43E9-9D90-F4490A528D32}" type="presOf" srcId="{C7180893-2736-4EDC-B367-0642BB40A19C}" destId="{B6C7EF40-3EE4-4389-812D-17A63CC4BD11}" srcOrd="0" destOrd="0" presId="urn:microsoft.com/office/officeart/2005/8/layout/chevron1"/>
    <dgm:cxn modelId="{F102BD6A-C72E-4056-8B6A-A67B0AEA1E7A}" srcId="{EE5FC888-6BC2-4901-9B90-4212E18478B5}" destId="{C7180893-2736-4EDC-B367-0642BB40A19C}" srcOrd="0" destOrd="0" parTransId="{AB1D542C-4EFC-4E8D-A9E6-54854BD8ABAA}" sibTransId="{516028DD-776A-4151-BAB4-6831D01D81D3}"/>
    <dgm:cxn modelId="{F40A1F0D-DA01-499D-9F13-D4EEE31235D6}" srcId="{EE5FC888-6BC2-4901-9B90-4212E18478B5}" destId="{798C68A3-71BE-4668-8D90-0313235610DE}" srcOrd="1" destOrd="0" parTransId="{9C99AE2C-AF04-43DF-8C13-3392E54C0039}" sibTransId="{30C204F0-C349-426B-9B26-8A2ADFC8E726}"/>
    <dgm:cxn modelId="{5D594223-6A02-4D94-82F3-191BE00BE7DB}" type="presParOf" srcId="{A52975A4-A07E-4FEA-8512-3BF9C601D965}" destId="{B6C7EF40-3EE4-4389-812D-17A63CC4BD11}" srcOrd="0" destOrd="0" presId="urn:microsoft.com/office/officeart/2005/8/layout/chevron1"/>
    <dgm:cxn modelId="{5716670C-1951-4831-85E1-AECD0DBE6EC8}" type="presParOf" srcId="{A52975A4-A07E-4FEA-8512-3BF9C601D965}" destId="{1DD0E1FA-EBCC-4ABB-A79D-DE18BAD8DA67}" srcOrd="1" destOrd="0" presId="urn:microsoft.com/office/officeart/2005/8/layout/chevron1"/>
    <dgm:cxn modelId="{0FAA6D09-CE84-4D96-B845-A2F7A8DB09F9}" type="presParOf" srcId="{A52975A4-A07E-4FEA-8512-3BF9C601D965}" destId="{8BB47DE0-4450-4240-A564-1D3BDED8F69E}" srcOrd="2" destOrd="0" presId="urn:microsoft.com/office/officeart/2005/8/layout/chevron1"/>
    <dgm:cxn modelId="{A0EA15CC-2CD8-4BDD-BF40-34F442FC78B1}" type="presParOf" srcId="{A52975A4-A07E-4FEA-8512-3BF9C601D965}" destId="{D97C5251-1E38-4471-97F6-364B1BBDADCF}" srcOrd="3" destOrd="0" presId="urn:microsoft.com/office/officeart/2005/8/layout/chevron1"/>
    <dgm:cxn modelId="{0D2BA30B-CE92-4A79-8B70-4BE8A7AD1B98}" type="presParOf" srcId="{A52975A4-A07E-4FEA-8512-3BF9C601D965}" destId="{B4CBEE83-EDE3-462C-873F-6BD174DD50D8}" srcOrd="4"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A30CC5B-0BE7-4C2D-BF1F-F3CBBA8317D2}" type="datetimeFigureOut">
              <a:rPr lang="ru-RU" smtClean="0"/>
              <a:pPr/>
              <a:t>31.01.2012</a:t>
            </a:fld>
            <a:endParaRPr lang="ru-RU"/>
          </a:p>
        </p:txBody>
      </p:sp>
      <p:sp>
        <p:nvSpPr>
          <p:cNvPr id="16" name="Номер слайда 15"/>
          <p:cNvSpPr>
            <a:spLocks noGrp="1"/>
          </p:cNvSpPr>
          <p:nvPr>
            <p:ph type="sldNum" sz="quarter" idx="11"/>
          </p:nvPr>
        </p:nvSpPr>
        <p:spPr/>
        <p:txBody>
          <a:bodyPr/>
          <a:lstStyle/>
          <a:p>
            <a:fld id="{2BCF89A6-9D5C-44B3-B879-281C8BE222DE}"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30CC5B-0BE7-4C2D-BF1F-F3CBBA8317D2}" type="datetimeFigureOut">
              <a:rPr lang="ru-RU" smtClean="0"/>
              <a:pPr/>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CF89A6-9D5C-44B3-B879-281C8BE222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30CC5B-0BE7-4C2D-BF1F-F3CBBA8317D2}" type="datetimeFigureOut">
              <a:rPr lang="ru-RU" smtClean="0"/>
              <a:pPr/>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CF89A6-9D5C-44B3-B879-281C8BE222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A30CC5B-0BE7-4C2D-BF1F-F3CBBA8317D2}" type="datetimeFigureOut">
              <a:rPr lang="ru-RU" smtClean="0"/>
              <a:pPr/>
              <a:t>31.01.2012</a:t>
            </a:fld>
            <a:endParaRPr lang="ru-RU"/>
          </a:p>
        </p:txBody>
      </p:sp>
      <p:sp>
        <p:nvSpPr>
          <p:cNvPr id="15" name="Номер слайда 14"/>
          <p:cNvSpPr>
            <a:spLocks noGrp="1"/>
          </p:cNvSpPr>
          <p:nvPr>
            <p:ph type="sldNum" sz="quarter" idx="15"/>
          </p:nvPr>
        </p:nvSpPr>
        <p:spPr/>
        <p:txBody>
          <a:bodyPr/>
          <a:lstStyle>
            <a:lvl1pPr algn="ctr">
              <a:defRPr/>
            </a:lvl1pPr>
          </a:lstStyle>
          <a:p>
            <a:fld id="{2BCF89A6-9D5C-44B3-B879-281C8BE222DE}"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A30CC5B-0BE7-4C2D-BF1F-F3CBBA8317D2}" type="datetimeFigureOut">
              <a:rPr lang="ru-RU" smtClean="0"/>
              <a:pPr/>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CF89A6-9D5C-44B3-B879-281C8BE222DE}"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A30CC5B-0BE7-4C2D-BF1F-F3CBBA8317D2}" type="datetimeFigureOut">
              <a:rPr lang="ru-RU" smtClean="0"/>
              <a:pPr/>
              <a:t>31.01.2012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CF89A6-9D5C-44B3-B879-281C8BE222D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BCF89A6-9D5C-44B3-B879-281C8BE222DE}"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1A30CC5B-0BE7-4C2D-BF1F-F3CBBA8317D2}" type="datetimeFigureOut">
              <a:rPr lang="ru-RU" smtClean="0"/>
              <a:pPr/>
              <a:t>31.01.2012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A30CC5B-0BE7-4C2D-BF1F-F3CBBA8317D2}" type="datetimeFigureOut">
              <a:rPr lang="ru-RU" smtClean="0"/>
              <a:pPr/>
              <a:t>31.01.2012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CF89A6-9D5C-44B3-B879-281C8BE222D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30CC5B-0BE7-4C2D-BF1F-F3CBBA8317D2}" type="datetimeFigureOut">
              <a:rPr lang="ru-RU" smtClean="0"/>
              <a:pPr/>
              <a:t>31.01.2012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CF89A6-9D5C-44B3-B879-281C8BE222D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A30CC5B-0BE7-4C2D-BF1F-F3CBBA8317D2}" type="datetimeFigureOut">
              <a:rPr lang="ru-RU" smtClean="0"/>
              <a:pPr/>
              <a:t>31.01.2012</a:t>
            </a:fld>
            <a:endParaRPr lang="ru-RU"/>
          </a:p>
        </p:txBody>
      </p:sp>
      <p:sp>
        <p:nvSpPr>
          <p:cNvPr id="9" name="Номер слайда 8"/>
          <p:cNvSpPr>
            <a:spLocks noGrp="1"/>
          </p:cNvSpPr>
          <p:nvPr>
            <p:ph type="sldNum" sz="quarter" idx="15"/>
          </p:nvPr>
        </p:nvSpPr>
        <p:spPr/>
        <p:txBody>
          <a:bodyPr/>
          <a:lstStyle/>
          <a:p>
            <a:fld id="{2BCF89A6-9D5C-44B3-B879-281C8BE222DE}"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A30CC5B-0BE7-4C2D-BF1F-F3CBBA8317D2}" type="datetimeFigureOut">
              <a:rPr lang="ru-RU" smtClean="0"/>
              <a:pPr/>
              <a:t>31.01.2012</a:t>
            </a:fld>
            <a:endParaRPr lang="ru-RU"/>
          </a:p>
        </p:txBody>
      </p:sp>
      <p:sp>
        <p:nvSpPr>
          <p:cNvPr id="9" name="Номер слайда 8"/>
          <p:cNvSpPr>
            <a:spLocks noGrp="1"/>
          </p:cNvSpPr>
          <p:nvPr>
            <p:ph type="sldNum" sz="quarter" idx="11"/>
          </p:nvPr>
        </p:nvSpPr>
        <p:spPr/>
        <p:txBody>
          <a:bodyPr/>
          <a:lstStyle/>
          <a:p>
            <a:fld id="{2BCF89A6-9D5C-44B3-B879-281C8BE222DE}"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A30CC5B-0BE7-4C2D-BF1F-F3CBBA8317D2}" type="datetimeFigureOut">
              <a:rPr lang="ru-RU" smtClean="0"/>
              <a:pPr/>
              <a:t>31.01.2012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CF89A6-9D5C-44B3-B879-281C8BE222DE}"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5857916"/>
          </a:xfrm>
        </p:spPr>
        <p:txBody>
          <a:bodyPr>
            <a:normAutofit fontScale="90000"/>
          </a:bodyPr>
          <a:lstStyle/>
          <a:p>
            <a:r>
              <a:rPr lang="ru-RU" dirty="0" smtClean="0">
                <a:solidFill>
                  <a:srgbClr val="C00000"/>
                </a:solidFill>
              </a:rPr>
              <a:t>Что вам известно о Михаиле Федоровиче Романове?</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Воцарением династии Романовых завершился какой период в истории России?</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Какая форма правления сложилась при Михаиле Федоровиче?</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457200" y="457200"/>
          <a:ext cx="6248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Текст 2"/>
          <p:cNvSpPr>
            <a:spLocks noGrp="1"/>
          </p:cNvSpPr>
          <p:nvPr>
            <p:ph type="body" idx="2"/>
          </p:nvPr>
        </p:nvSpPr>
        <p:spPr/>
        <p:txBody>
          <a:bodyPr>
            <a:normAutofit/>
          </a:bodyPr>
          <a:lstStyle/>
          <a:p>
            <a:r>
              <a:rPr lang="ru-RU" sz="2400" dirty="0" smtClean="0"/>
              <a:t>Установите причину и следствие</a:t>
            </a:r>
            <a:endParaRPr lang="ru-RU" sz="2400" dirty="0"/>
          </a:p>
        </p:txBody>
      </p:sp>
      <p:sp>
        <p:nvSpPr>
          <p:cNvPr id="4" name="Заголовок 3"/>
          <p:cNvSpPr>
            <a:spLocks noGrp="1"/>
          </p:cNvSpPr>
          <p:nvPr>
            <p:ph type="title"/>
          </p:nvPr>
        </p:nvSpPr>
        <p:spPr/>
        <p:txBody>
          <a:bodyPr>
            <a:normAutofit/>
          </a:bodyPr>
          <a:lstStyle/>
          <a:p>
            <a:r>
              <a:rPr lang="ru-RU" sz="2800" dirty="0" smtClean="0"/>
              <a:t>Соляной бунт</a:t>
            </a:r>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sz="quarter" idx="1"/>
          </p:nvPr>
        </p:nvGraphicFramePr>
        <p:xfrm>
          <a:off x="457200" y="457200"/>
          <a:ext cx="6248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Текст 5"/>
          <p:cNvSpPr>
            <a:spLocks noGrp="1"/>
          </p:cNvSpPr>
          <p:nvPr>
            <p:ph type="body" idx="2"/>
          </p:nvPr>
        </p:nvSpPr>
        <p:spPr/>
        <p:txBody>
          <a:bodyPr>
            <a:normAutofit/>
          </a:bodyPr>
          <a:lstStyle/>
          <a:p>
            <a:r>
              <a:rPr lang="ru-RU" sz="2400" dirty="0" smtClean="0">
                <a:solidFill>
                  <a:srgbClr val="C00000"/>
                </a:solidFill>
              </a:rPr>
              <a:t>Установите причину и следствие </a:t>
            </a:r>
          </a:p>
          <a:p>
            <a:r>
              <a:rPr lang="ru-RU" sz="2400" dirty="0" smtClean="0">
                <a:solidFill>
                  <a:srgbClr val="C00000"/>
                </a:solidFill>
              </a:rPr>
              <a:t>события</a:t>
            </a:r>
            <a:endParaRPr lang="ru-RU" sz="2400" dirty="0">
              <a:solidFill>
                <a:srgbClr val="C00000"/>
              </a:solidFill>
            </a:endParaRPr>
          </a:p>
        </p:txBody>
      </p:sp>
      <p:sp>
        <p:nvSpPr>
          <p:cNvPr id="4" name="Заголовок 3"/>
          <p:cNvSpPr>
            <a:spLocks noGrp="1"/>
          </p:cNvSpPr>
          <p:nvPr>
            <p:ph type="title"/>
          </p:nvPr>
        </p:nvSpPr>
        <p:spPr/>
        <p:txBody>
          <a:bodyPr>
            <a:noAutofit/>
          </a:bodyPr>
          <a:lstStyle/>
          <a:p>
            <a:r>
              <a:rPr lang="ru-RU" sz="3200" dirty="0" smtClean="0"/>
              <a:t>Соляной бунт</a:t>
            </a:r>
            <a:endParaRPr lang="ru-RU" sz="3200" dirty="0"/>
          </a:p>
        </p:txBody>
      </p:sp>
      <p:sp>
        <p:nvSpPr>
          <p:cNvPr id="10" name="Стрелка вниз 9"/>
          <p:cNvSpPr/>
          <p:nvPr/>
        </p:nvSpPr>
        <p:spPr>
          <a:xfrm>
            <a:off x="1071538" y="3929066"/>
            <a:ext cx="91326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5000628" y="3857628"/>
            <a:ext cx="91326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3143240" y="4000504"/>
            <a:ext cx="841822"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012.jpg"/>
          <p:cNvPicPr>
            <a:picLocks noGrp="1" noChangeAspect="1"/>
          </p:cNvPicPr>
          <p:nvPr>
            <p:ph idx="1"/>
          </p:nvPr>
        </p:nvPicPr>
        <p:blipFill>
          <a:blip r:embed="rId2"/>
          <a:stretch>
            <a:fillRect/>
          </a:stretch>
        </p:blipFill>
        <p:spPr>
          <a:xfrm>
            <a:off x="2000232" y="1524000"/>
            <a:ext cx="5072098" cy="4572000"/>
          </a:xfrm>
        </p:spPr>
      </p:pic>
      <p:sp>
        <p:nvSpPr>
          <p:cNvPr id="3" name="Заголовок 2"/>
          <p:cNvSpPr>
            <a:spLocks noGrp="1"/>
          </p:cNvSpPr>
          <p:nvPr>
            <p:ph type="title"/>
          </p:nvPr>
        </p:nvSpPr>
        <p:spPr>
          <a:xfrm>
            <a:off x="457200" y="152400"/>
            <a:ext cx="8229600" cy="6276996"/>
          </a:xfrm>
        </p:spPr>
        <p:txBody>
          <a:bodyPr>
            <a:normAutofit fontScale="90000"/>
          </a:bodyPr>
          <a:lstStyle/>
          <a:p>
            <a:pPr algn="ctr"/>
            <a:r>
              <a:rPr lang="ru-RU" dirty="0" smtClean="0">
                <a:solidFill>
                  <a:srgbClr val="C00000"/>
                </a:solidFill>
              </a:rPr>
              <a:t>Специальная комиссия составляет Уложение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smtClean="0">
                <a:solidFill>
                  <a:srgbClr val="C00000"/>
                </a:solidFill>
              </a:rPr>
              <a:t/>
            </a:r>
            <a:br>
              <a:rPr lang="ru-RU" smtClean="0">
                <a:solidFill>
                  <a:srgbClr val="C00000"/>
                </a:solidFill>
              </a:rPr>
            </a:br>
            <a:r>
              <a:rPr lang="ru-RU" sz="2200" smtClean="0">
                <a:solidFill>
                  <a:srgbClr val="C00000"/>
                </a:solidFill>
              </a:rPr>
              <a:t>Николай </a:t>
            </a:r>
            <a:r>
              <a:rPr lang="ru-RU" sz="2200" dirty="0" smtClean="0">
                <a:solidFill>
                  <a:srgbClr val="C00000"/>
                </a:solidFill>
              </a:rPr>
              <a:t>Некрасов</a:t>
            </a:r>
            <a:endParaRPr lang="ru-RU" sz="2200"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brqdp2.png"/>
          <p:cNvPicPr>
            <a:picLocks noGrp="1" noChangeAspect="1"/>
          </p:cNvPicPr>
          <p:nvPr>
            <p:ph idx="1"/>
          </p:nvPr>
        </p:nvPicPr>
        <p:blipFill>
          <a:blip r:embed="rId2"/>
          <a:stretch>
            <a:fillRect/>
          </a:stretch>
        </p:blipFill>
        <p:spPr>
          <a:xfrm>
            <a:off x="2036135" y="1524000"/>
            <a:ext cx="5071730" cy="4572000"/>
          </a:xfrm>
        </p:spPr>
      </p:pic>
      <p:sp>
        <p:nvSpPr>
          <p:cNvPr id="3" name="Заголовок 2"/>
          <p:cNvSpPr>
            <a:spLocks noGrp="1"/>
          </p:cNvSpPr>
          <p:nvPr>
            <p:ph type="title"/>
          </p:nvPr>
        </p:nvSpPr>
        <p:spPr/>
        <p:txBody>
          <a:bodyPr>
            <a:normAutofit fontScale="90000"/>
          </a:bodyPr>
          <a:lstStyle/>
          <a:p>
            <a:r>
              <a:rPr lang="ru-RU" dirty="0" smtClean="0">
                <a:solidFill>
                  <a:srgbClr val="C00000"/>
                </a:solidFill>
              </a:rPr>
              <a:t>Свиток Соборного Уложения в ковчеге</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1000100" y="2571744"/>
          <a:ext cx="6357982" cy="3214709"/>
        </p:xfrm>
        <a:graphic>
          <a:graphicData uri="http://schemas.openxmlformats.org/drawingml/2006/table">
            <a:tbl>
              <a:tblPr firstRow="1" bandRow="1">
                <a:tableStyleId>{93296810-A885-4BE3-A3E7-6D5BEEA58F35}</a:tableStyleId>
              </a:tblPr>
              <a:tblGrid>
                <a:gridCol w="3178991"/>
                <a:gridCol w="3178991"/>
              </a:tblGrid>
              <a:tr h="684431">
                <a:tc>
                  <a:txBody>
                    <a:bodyPr/>
                    <a:lstStyle/>
                    <a:p>
                      <a:r>
                        <a:rPr lang="ru-RU" dirty="0" smtClean="0"/>
                        <a:t>нормы</a:t>
                      </a:r>
                      <a:endParaRPr lang="ru-RU" dirty="0">
                        <a:solidFill>
                          <a:srgbClr val="002060"/>
                        </a:solidFill>
                      </a:endParaRPr>
                    </a:p>
                  </a:txBody>
                  <a:tcPr/>
                </a:tc>
                <a:tc>
                  <a:txBody>
                    <a:bodyPr/>
                    <a:lstStyle/>
                    <a:p>
                      <a:r>
                        <a:rPr lang="ru-RU" dirty="0" smtClean="0"/>
                        <a:t>Соборное Уложение</a:t>
                      </a:r>
                      <a:endParaRPr lang="ru-RU" dirty="0">
                        <a:solidFill>
                          <a:srgbClr val="002060"/>
                        </a:solidFill>
                      </a:endParaRPr>
                    </a:p>
                  </a:txBody>
                  <a:tcPr/>
                </a:tc>
              </a:tr>
              <a:tr h="1161416">
                <a:tc>
                  <a:txBody>
                    <a:bodyPr/>
                    <a:lstStyle/>
                    <a:p>
                      <a:r>
                        <a:rPr lang="ru-RU" dirty="0" smtClean="0">
                          <a:solidFill>
                            <a:srgbClr val="002060"/>
                          </a:solidFill>
                        </a:rPr>
                        <a:t>положение крестьян</a:t>
                      </a:r>
                      <a:endParaRPr lang="ru-RU" dirty="0">
                        <a:solidFill>
                          <a:srgbClr val="002060"/>
                        </a:solidFill>
                      </a:endParaRPr>
                    </a:p>
                  </a:txBody>
                  <a:tcPr/>
                </a:tc>
                <a:tc>
                  <a:txBody>
                    <a:bodyPr/>
                    <a:lstStyle/>
                    <a:p>
                      <a:endParaRPr lang="ru-RU" dirty="0"/>
                    </a:p>
                  </a:txBody>
                  <a:tcPr/>
                </a:tc>
              </a:tr>
              <a:tr h="684431">
                <a:tc>
                  <a:txBody>
                    <a:bodyPr/>
                    <a:lstStyle/>
                    <a:p>
                      <a:r>
                        <a:rPr lang="ru-RU" dirty="0" smtClean="0">
                          <a:solidFill>
                            <a:srgbClr val="002060"/>
                          </a:solidFill>
                        </a:rPr>
                        <a:t>положение посадских</a:t>
                      </a:r>
                      <a:endParaRPr lang="ru-RU" dirty="0">
                        <a:solidFill>
                          <a:srgbClr val="002060"/>
                        </a:solidFill>
                      </a:endParaRPr>
                    </a:p>
                  </a:txBody>
                  <a:tcPr/>
                </a:tc>
                <a:tc>
                  <a:txBody>
                    <a:bodyPr/>
                    <a:lstStyle/>
                    <a:p>
                      <a:endParaRPr lang="ru-RU" dirty="0"/>
                    </a:p>
                  </a:txBody>
                  <a:tcPr/>
                </a:tc>
              </a:tr>
              <a:tr h="684431">
                <a:tc>
                  <a:txBody>
                    <a:bodyPr/>
                    <a:lstStyle/>
                    <a:p>
                      <a:r>
                        <a:rPr lang="ru-RU" dirty="0" smtClean="0">
                          <a:solidFill>
                            <a:srgbClr val="002060"/>
                          </a:solidFill>
                        </a:rPr>
                        <a:t>сословная структура</a:t>
                      </a:r>
                      <a:endParaRPr lang="ru-RU" dirty="0">
                        <a:solidFill>
                          <a:srgbClr val="002060"/>
                        </a:solidFill>
                      </a:endParaRPr>
                    </a:p>
                  </a:txBody>
                  <a:tcPr/>
                </a:tc>
                <a:tc>
                  <a:txBody>
                    <a:bodyPr/>
                    <a:lstStyle/>
                    <a:p>
                      <a:endParaRPr lang="ru-RU" dirty="0"/>
                    </a:p>
                  </a:txBody>
                  <a:tcPr/>
                </a:tc>
              </a:tr>
            </a:tbl>
          </a:graphicData>
        </a:graphic>
      </p:graphicFrame>
      <p:sp>
        <p:nvSpPr>
          <p:cNvPr id="5" name="Заголовок 4"/>
          <p:cNvSpPr>
            <a:spLocks noGrp="1"/>
          </p:cNvSpPr>
          <p:nvPr>
            <p:ph type="title"/>
          </p:nvPr>
        </p:nvSpPr>
        <p:spPr>
          <a:xfrm>
            <a:off x="457200" y="152400"/>
            <a:ext cx="8229600" cy="1562088"/>
          </a:xfrm>
        </p:spPr>
        <p:txBody>
          <a:bodyPr>
            <a:normAutofit/>
          </a:bodyPr>
          <a:lstStyle/>
          <a:p>
            <a:pPr algn="ctr"/>
            <a:r>
              <a:rPr lang="ru-RU" sz="3200" dirty="0" smtClean="0">
                <a:solidFill>
                  <a:srgbClr val="C00000"/>
                </a:solidFill>
              </a:rPr>
              <a:t>Какие нормы отражены в Соборном Уложении ?</a:t>
            </a:r>
            <a:endParaRPr lang="ru-RU" sz="32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Содержимое 11" descr="s640x480.png"/>
          <p:cNvPicPr>
            <a:picLocks noGrp="1" noChangeAspect="1"/>
          </p:cNvPicPr>
          <p:nvPr>
            <p:ph idx="1"/>
          </p:nvPr>
        </p:nvPicPr>
        <p:blipFill>
          <a:blip r:embed="rId2"/>
          <a:stretch>
            <a:fillRect/>
          </a:stretch>
        </p:blipFill>
        <p:spPr>
          <a:xfrm>
            <a:off x="2571736" y="1643050"/>
            <a:ext cx="3929090" cy="4929222"/>
          </a:xfrm>
        </p:spPr>
      </p:pic>
      <p:sp>
        <p:nvSpPr>
          <p:cNvPr id="4" name="Заголовок 3"/>
          <p:cNvSpPr>
            <a:spLocks noGrp="1"/>
          </p:cNvSpPr>
          <p:nvPr>
            <p:ph type="title"/>
          </p:nvPr>
        </p:nvSpPr>
        <p:spPr>
          <a:xfrm>
            <a:off x="457200" y="152400"/>
            <a:ext cx="8229600" cy="1490650"/>
          </a:xfrm>
        </p:spPr>
        <p:txBody>
          <a:bodyPr>
            <a:normAutofit/>
          </a:bodyPr>
          <a:lstStyle/>
          <a:p>
            <a:pPr algn="ctr"/>
            <a:r>
              <a:rPr lang="ru-RU" sz="3600" dirty="0" smtClean="0">
                <a:solidFill>
                  <a:srgbClr val="C00000"/>
                </a:solidFill>
              </a:rPr>
              <a:t>Самодержавие Алексея Михайловича</a:t>
            </a:r>
            <a:br>
              <a:rPr lang="ru-RU" sz="3600" dirty="0" smtClean="0">
                <a:solidFill>
                  <a:srgbClr val="C00000"/>
                </a:solidFill>
              </a:rPr>
            </a:br>
            <a:r>
              <a:rPr lang="ru-RU" sz="3600" dirty="0" smtClean="0">
                <a:solidFill>
                  <a:srgbClr val="C00000"/>
                </a:solidFill>
              </a:rPr>
              <a:t>1645-1676</a:t>
            </a:r>
            <a:endParaRPr lang="ru-RU" sz="3600"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00brtsq1.jpeg"/>
          <p:cNvPicPr>
            <a:picLocks noGrp="1" noChangeAspect="1"/>
          </p:cNvPicPr>
          <p:nvPr>
            <p:ph idx="1"/>
          </p:nvPr>
        </p:nvPicPr>
        <p:blipFill>
          <a:blip r:embed="rId2"/>
          <a:stretch>
            <a:fillRect/>
          </a:stretch>
        </p:blipFill>
        <p:spPr>
          <a:xfrm>
            <a:off x="4786314" y="2428868"/>
            <a:ext cx="3929090" cy="4286280"/>
          </a:xfrm>
        </p:spPr>
      </p:pic>
      <p:sp>
        <p:nvSpPr>
          <p:cNvPr id="3" name="Заголовок 2"/>
          <p:cNvSpPr>
            <a:spLocks noGrp="1"/>
          </p:cNvSpPr>
          <p:nvPr>
            <p:ph type="title"/>
          </p:nvPr>
        </p:nvSpPr>
        <p:spPr>
          <a:xfrm>
            <a:off x="457200" y="152400"/>
            <a:ext cx="8229600" cy="6491310"/>
          </a:xfrm>
        </p:spPr>
        <p:txBody>
          <a:bodyPr>
            <a:normAutofit fontScale="90000"/>
          </a:bodyPr>
          <a:lstStyle/>
          <a:p>
            <a:r>
              <a:rPr lang="ru-RU" dirty="0" smtClean="0">
                <a:solidFill>
                  <a:srgbClr val="C00000"/>
                </a:solidFill>
              </a:rPr>
              <a:t>Соборное Уложение -                      Тест</a:t>
            </a:r>
            <a:br>
              <a:rPr lang="ru-RU" dirty="0" smtClean="0">
                <a:solidFill>
                  <a:srgbClr val="C00000"/>
                </a:solidFill>
              </a:rPr>
            </a:br>
            <a:r>
              <a:rPr lang="ru-RU" dirty="0" smtClean="0">
                <a:solidFill>
                  <a:srgbClr val="C00000"/>
                </a:solidFill>
              </a:rPr>
              <a:t>Крепостное право-</a:t>
            </a:r>
            <a:r>
              <a:rPr lang="ru-RU" dirty="0" smtClean="0"/>
              <a:t/>
            </a:r>
            <a:br>
              <a:rPr lang="ru-RU" dirty="0" smtClean="0"/>
            </a:br>
            <a:r>
              <a:rPr lang="ru-RU" dirty="0" smtClean="0">
                <a:solidFill>
                  <a:srgbClr val="C00000"/>
                </a:solidFill>
              </a:rPr>
              <a:t>1645-1676-</a:t>
            </a:r>
            <a:br>
              <a:rPr lang="ru-RU" dirty="0" smtClean="0">
                <a:solidFill>
                  <a:srgbClr val="C00000"/>
                </a:solidFill>
              </a:rPr>
            </a:br>
            <a:r>
              <a:rPr lang="ru-RU" dirty="0" smtClean="0">
                <a:solidFill>
                  <a:srgbClr val="C00000"/>
                </a:solidFill>
              </a:rPr>
              <a:t>1648-</a:t>
            </a:r>
            <a:br>
              <a:rPr lang="ru-RU" dirty="0" smtClean="0">
                <a:solidFill>
                  <a:srgbClr val="C00000"/>
                </a:solidFill>
              </a:rPr>
            </a:br>
            <a:r>
              <a:rPr lang="ru-RU" dirty="0" smtClean="0">
                <a:solidFill>
                  <a:srgbClr val="C00000"/>
                </a:solidFill>
              </a:rPr>
              <a:t>1649-</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sz="2800" dirty="0" smtClean="0"/>
              <a:t/>
            </a:r>
            <a:br>
              <a:rPr lang="ru-RU" sz="2800" dirty="0" smtClean="0"/>
            </a:br>
            <a:r>
              <a:rPr lang="ru-RU" sz="2800" dirty="0" smtClean="0">
                <a:solidFill>
                  <a:srgbClr val="C00000"/>
                </a:solidFill>
              </a:rPr>
              <a:t/>
            </a:r>
            <a:br>
              <a:rPr lang="ru-RU" sz="2800" dirty="0" smtClean="0">
                <a:solidFill>
                  <a:srgbClr val="C00000"/>
                </a:solidFill>
              </a:rPr>
            </a:br>
            <a:r>
              <a:rPr lang="ru-RU" sz="4400" dirty="0" smtClean="0"/>
              <a:t> </a:t>
            </a:r>
            <a:r>
              <a:rPr lang="ru-RU" sz="2200" dirty="0" smtClean="0">
                <a:solidFill>
                  <a:srgbClr val="C00000"/>
                </a:solidFill>
              </a:rPr>
              <a:t>Что изображено на иллюстрации?</a:t>
            </a:r>
            <a:r>
              <a:rPr lang="ru-RU" sz="2200" dirty="0" smtClean="0"/>
              <a:t/>
            </a:r>
            <a:br>
              <a:rPr lang="ru-RU" sz="2200" dirty="0" smtClean="0"/>
            </a:br>
            <a:endParaRPr lang="ru-RU"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715040"/>
          </a:xfrm>
        </p:spPr>
        <p:txBody>
          <a:bodyPr>
            <a:normAutofit/>
          </a:bodyPr>
          <a:lstStyle/>
          <a:p>
            <a:r>
              <a:rPr lang="ru-RU" dirty="0" smtClean="0">
                <a:solidFill>
                  <a:srgbClr val="C00000"/>
                </a:solidFill>
              </a:rPr>
              <a:t>Домашнее задание</a:t>
            </a:r>
            <a:br>
              <a:rPr lang="ru-RU" dirty="0" smtClean="0">
                <a:solidFill>
                  <a:srgbClr val="C00000"/>
                </a:solidFill>
              </a:rPr>
            </a:br>
            <a:r>
              <a:rPr lang="ru-RU" dirty="0" smtClean="0">
                <a:solidFill>
                  <a:srgbClr val="002060"/>
                </a:solidFill>
              </a:rPr>
              <a:t>Прочитать параграф 9</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«Делу – время, а потехе - час»</a:t>
            </a:r>
            <a:br>
              <a:rPr lang="ru-RU" dirty="0" smtClean="0">
                <a:solidFill>
                  <a:srgbClr val="002060"/>
                </a:solidFill>
              </a:rPr>
            </a:br>
            <a:r>
              <a:rPr lang="ru-RU" dirty="0" smtClean="0">
                <a:solidFill>
                  <a:srgbClr val="002060"/>
                </a:solidFill>
              </a:rPr>
              <a:t/>
            </a:r>
            <a:br>
              <a:rPr lang="ru-RU" dirty="0" smtClean="0">
                <a:solidFill>
                  <a:srgbClr val="002060"/>
                </a:solidFill>
              </a:rPr>
            </a:br>
            <a:endParaRPr lang="ru-RU"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57200" y="1428736"/>
            <a:ext cx="8305800" cy="4929222"/>
          </a:xfrm>
        </p:spPr>
        <p:txBody>
          <a:bodyPr/>
          <a:lstStyle/>
          <a:p>
            <a:r>
              <a:rPr lang="ru-RU" dirty="0" smtClean="0"/>
              <a:t>« Бог благословил и предал нам, государю, править и рассуждать люди своя  на востоке, на западе, на юге и севере».</a:t>
            </a:r>
          </a:p>
          <a:p>
            <a:endParaRPr lang="ru-RU" dirty="0" smtClean="0"/>
          </a:p>
          <a:p>
            <a:endParaRPr lang="ru-RU" dirty="0" smtClean="0"/>
          </a:p>
          <a:p>
            <a:endParaRPr lang="ru-RU" dirty="0" smtClean="0"/>
          </a:p>
          <a:p>
            <a:endParaRPr lang="ru-RU" dirty="0" smtClean="0"/>
          </a:p>
          <a:p>
            <a:r>
              <a:rPr lang="ru-RU" dirty="0" smtClean="0"/>
              <a:t>Одному казначею, который в пьяной драке сильно побил стрелецкого десятника, возмущенный царь писал: « На оном веке рассудит нас Бог с тобой, а более нечем мне  от тебя оборониться»</a:t>
            </a:r>
          </a:p>
          <a:p>
            <a:r>
              <a:rPr lang="ru-RU" dirty="0" smtClean="0">
                <a:solidFill>
                  <a:srgbClr val="C00000"/>
                </a:solidFill>
              </a:rPr>
              <a:t>Какие из этих фраз больше подходят для самодержавного монарха, а какие - для монарха, ограниченного чьим-то мнением?</a:t>
            </a:r>
            <a:endParaRPr lang="ru-RU" dirty="0">
              <a:solidFill>
                <a:srgbClr val="C00000"/>
              </a:solidFill>
            </a:endParaRPr>
          </a:p>
        </p:txBody>
      </p:sp>
      <p:sp>
        <p:nvSpPr>
          <p:cNvPr id="4" name="Заголовок 3"/>
          <p:cNvSpPr>
            <a:spLocks noGrp="1"/>
          </p:cNvSpPr>
          <p:nvPr>
            <p:ph type="ctrTitle"/>
          </p:nvPr>
        </p:nvSpPr>
        <p:spPr>
          <a:xfrm>
            <a:off x="457200" y="357166"/>
            <a:ext cx="8305800" cy="857256"/>
          </a:xfrm>
        </p:spPr>
        <p:txBody>
          <a:bodyPr/>
          <a:lstStyle/>
          <a:p>
            <a:r>
              <a:rPr lang="ru-RU" sz="3200" dirty="0" smtClean="0">
                <a:solidFill>
                  <a:srgbClr val="C00000"/>
                </a:solidFill>
                <a:latin typeface="Times New Roman" pitchFamily="18" charset="0"/>
                <a:cs typeface="Times New Roman" pitchFamily="18" charset="0"/>
              </a:rPr>
              <a:t>Высказывания царя Алексея Михайловича о своей власти</a:t>
            </a:r>
            <a:endParaRPr lang="ru-RU" sz="3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600" dirty="0" smtClean="0">
                <a:solidFill>
                  <a:srgbClr val="C00000"/>
                </a:solidFill>
              </a:rPr>
              <a:t>Кем был царь Алексей Михайлович – «Тишайшим» царем или самодержцем?</a:t>
            </a:r>
            <a:endParaRPr lang="ru-RU" sz="3600" dirty="0">
              <a:solidFill>
                <a:srgbClr val="C00000"/>
              </a:solidFill>
            </a:endParaRPr>
          </a:p>
        </p:txBody>
      </p:sp>
      <p:pic>
        <p:nvPicPr>
          <p:cNvPr id="5" name="Содержимое 4" descr="s640x480.jpeg"/>
          <p:cNvPicPr>
            <a:picLocks noGrp="1" noChangeAspect="1"/>
          </p:cNvPicPr>
          <p:nvPr>
            <p:ph sz="half" idx="1"/>
          </p:nvPr>
        </p:nvPicPr>
        <p:blipFill>
          <a:blip r:embed="rId2"/>
          <a:stretch>
            <a:fillRect/>
          </a:stretch>
        </p:blipFill>
        <p:spPr>
          <a:xfrm>
            <a:off x="867569" y="1524000"/>
            <a:ext cx="3238500" cy="4572000"/>
          </a:xfrm>
        </p:spPr>
      </p:pic>
      <p:pic>
        <p:nvPicPr>
          <p:cNvPr id="9" name="Содержимое 8" descr="00br09x4.jpeg"/>
          <p:cNvPicPr>
            <a:picLocks noGrp="1" noChangeAspect="1"/>
          </p:cNvPicPr>
          <p:nvPr>
            <p:ph sz="half" idx="2"/>
          </p:nvPr>
        </p:nvPicPr>
        <p:blipFill>
          <a:blip r:embed="rId3"/>
          <a:stretch>
            <a:fillRect/>
          </a:stretch>
        </p:blipFill>
        <p:spPr>
          <a:xfrm>
            <a:off x="4286248" y="1500174"/>
            <a:ext cx="4500594" cy="457203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00034" y="3000372"/>
          <a:ext cx="8229600" cy="2990156"/>
        </p:xfrm>
        <a:graphic>
          <a:graphicData uri="http://schemas.openxmlformats.org/drawingml/2006/table">
            <a:tbl>
              <a:tblPr firstRow="1" bandRow="1">
                <a:tableStyleId>{7DF18680-E054-41AD-8BC1-D1AEF772440D}</a:tableStyleId>
              </a:tblPr>
              <a:tblGrid>
                <a:gridCol w="2743200"/>
                <a:gridCol w="1236846"/>
                <a:gridCol w="1506354"/>
                <a:gridCol w="2743200"/>
              </a:tblGrid>
              <a:tr h="632700">
                <a:tc gridSpan="2">
                  <a:txBody>
                    <a:bodyPr/>
                    <a:lstStyle/>
                    <a:p>
                      <a:r>
                        <a:rPr lang="ru-RU" dirty="0" smtClean="0"/>
                        <a:t>Признак-описание</a:t>
                      </a:r>
                      <a:endParaRPr lang="ru-RU" dirty="0"/>
                    </a:p>
                  </a:txBody>
                  <a:tcPr>
                    <a:lnR w="12700" cap="flat" cmpd="sng" algn="ctr">
                      <a:solidFill>
                        <a:schemeClr val="tx1"/>
                      </a:solidFill>
                      <a:prstDash val="solid"/>
                      <a:round/>
                      <a:headEnd type="none" w="med" len="med"/>
                      <a:tailEnd type="none" w="med" len="med"/>
                    </a:lnR>
                  </a:tcPr>
                </a:tc>
                <a:tc hMerge="1">
                  <a:txBody>
                    <a:bodyPr/>
                    <a:lstStyle/>
                    <a:p>
                      <a:endParaRPr lang="ru-RU"/>
                    </a:p>
                  </a:txBody>
                  <a:tcPr/>
                </a:tc>
                <a:tc gridSpan="2">
                  <a:txBody>
                    <a:bodyPr/>
                    <a:lstStyle/>
                    <a:p>
                      <a:r>
                        <a:rPr lang="ru-RU" dirty="0" smtClean="0"/>
                        <a:t>Признак -описание</a:t>
                      </a:r>
                      <a:endParaRPr lang="ru-RU" dirty="0"/>
                    </a:p>
                  </a:txBody>
                  <a:tcPr>
                    <a:lnL w="12700" cap="flat" cmpd="sng" algn="ctr">
                      <a:solidFill>
                        <a:schemeClr val="tx1"/>
                      </a:solidFill>
                      <a:prstDash val="solid"/>
                      <a:round/>
                      <a:headEnd type="none" w="med" len="med"/>
                      <a:tailEnd type="none" w="med" len="med"/>
                    </a:lnL>
                  </a:tcPr>
                </a:tc>
                <a:tc hMerge="1">
                  <a:txBody>
                    <a:bodyPr/>
                    <a:lstStyle/>
                    <a:p>
                      <a:endParaRPr lang="ru-RU"/>
                    </a:p>
                  </a:txBody>
                  <a:tcPr/>
                </a:tc>
              </a:tr>
              <a:tr h="1092056">
                <a:tc>
                  <a:txBody>
                    <a:bodyPr/>
                    <a:lstStyle/>
                    <a:p>
                      <a:r>
                        <a:rPr lang="ru-RU" dirty="0" smtClean="0"/>
                        <a:t>Описание действия</a:t>
                      </a:r>
                      <a:endParaRPr lang="ru-RU"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Описание действия</a:t>
                      </a:r>
                    </a:p>
                    <a:p>
                      <a:endParaRPr lang="ru-RU" dirty="0"/>
                    </a:p>
                  </a:txBody>
                  <a:tcPr/>
                </a:tc>
                <a:tc h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Описание действия</a:t>
                      </a:r>
                    </a:p>
                    <a:p>
                      <a:endParaRPr lang="ru-RU" dirty="0"/>
                    </a:p>
                  </a:txBody>
                  <a:tcPr/>
                </a:tc>
              </a:tr>
              <a:tr h="632700">
                <a:tc gridSpan="4">
                  <a:txBody>
                    <a:bodyPr/>
                    <a:lstStyle/>
                    <a:p>
                      <a:pPr algn="ctr"/>
                      <a:r>
                        <a:rPr lang="ru-RU" dirty="0" smtClean="0"/>
                        <a:t>Фраза из четырех </a:t>
                      </a:r>
                      <a:r>
                        <a:rPr lang="ru-RU" baseline="0" dirty="0" smtClean="0"/>
                        <a:t> слов</a:t>
                      </a:r>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r>
              <a:tr h="632700">
                <a:tc gridSpan="4">
                  <a:txBody>
                    <a:bodyPr/>
                    <a:lstStyle/>
                    <a:p>
                      <a:pPr algn="ctr"/>
                      <a:r>
                        <a:rPr lang="ru-RU" dirty="0" smtClean="0"/>
                        <a:t>Понятие-синоним</a:t>
                      </a:r>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r>
            </a:tbl>
          </a:graphicData>
        </a:graphic>
      </p:graphicFrame>
      <p:sp>
        <p:nvSpPr>
          <p:cNvPr id="3" name="Заголовок 2"/>
          <p:cNvSpPr>
            <a:spLocks noGrp="1"/>
          </p:cNvSpPr>
          <p:nvPr>
            <p:ph type="title"/>
          </p:nvPr>
        </p:nvSpPr>
        <p:spPr>
          <a:xfrm>
            <a:off x="457200" y="500042"/>
            <a:ext cx="8229600" cy="2714644"/>
          </a:xfrm>
        </p:spPr>
        <p:txBody>
          <a:bodyPr>
            <a:normAutofit fontScale="90000"/>
          </a:bodyPr>
          <a:lstStyle/>
          <a:p>
            <a:pPr algn="ct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СИНКВЕЙН</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Самодержец</a:t>
            </a:r>
            <a:br>
              <a:rPr lang="ru-RU" dirty="0" smtClean="0">
                <a:solidFill>
                  <a:srgbClr val="C00000"/>
                </a:solidFill>
              </a:rPr>
            </a:br>
            <a:endParaRPr lang="ru-RU"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00042"/>
            <a:ext cx="8229600" cy="6000792"/>
          </a:xfrm>
        </p:spPr>
        <p:txBody>
          <a:bodyPr/>
          <a:lstStyle/>
          <a:p>
            <a:r>
              <a:rPr lang="ru-RU" dirty="0" smtClean="0">
                <a:solidFill>
                  <a:srgbClr val="C00000"/>
                </a:solidFill>
              </a:rPr>
              <a:t>Самодержец</a:t>
            </a:r>
            <a:br>
              <a:rPr lang="ru-RU" dirty="0" smtClean="0">
                <a:solidFill>
                  <a:srgbClr val="C00000"/>
                </a:solidFill>
              </a:rPr>
            </a:br>
            <a:r>
              <a:rPr lang="ru-RU" dirty="0" smtClean="0"/>
              <a:t/>
            </a:r>
            <a:br>
              <a:rPr lang="ru-RU" dirty="0" smtClean="0"/>
            </a:br>
            <a:r>
              <a:rPr lang="ru-RU" dirty="0" smtClean="0">
                <a:solidFill>
                  <a:srgbClr val="002060"/>
                </a:solidFill>
              </a:rPr>
              <a:t>властный  волевой</a:t>
            </a:r>
            <a:br>
              <a:rPr lang="ru-RU" dirty="0" smtClean="0">
                <a:solidFill>
                  <a:srgbClr val="002060"/>
                </a:solidFill>
              </a:rPr>
            </a:br>
            <a:r>
              <a:rPr lang="ru-RU" dirty="0" smtClean="0">
                <a:solidFill>
                  <a:srgbClr val="002060"/>
                </a:solidFill>
              </a:rPr>
              <a:t/>
            </a:r>
            <a:br>
              <a:rPr lang="ru-RU" dirty="0" smtClean="0">
                <a:solidFill>
                  <a:srgbClr val="002060"/>
                </a:solidFill>
              </a:rPr>
            </a:br>
            <a:r>
              <a:rPr lang="ru-RU" sz="4000" dirty="0" smtClean="0">
                <a:solidFill>
                  <a:srgbClr val="002060"/>
                </a:solidFill>
              </a:rPr>
              <a:t>подавляет  управляет  приказывает</a:t>
            </a:r>
            <a:r>
              <a:rPr lang="ru-RU" dirty="0" smtClean="0">
                <a:solidFill>
                  <a:srgbClr val="002060"/>
                </a:solidFill>
              </a:rPr>
              <a:t/>
            </a:r>
            <a:br>
              <a:rPr lang="ru-RU" dirty="0" smtClean="0">
                <a:solidFill>
                  <a:srgbClr val="002060"/>
                </a:solidFill>
              </a:rPr>
            </a:br>
            <a:r>
              <a:rPr lang="ru-RU" dirty="0" smtClean="0"/>
              <a:t/>
            </a:r>
            <a:br>
              <a:rPr lang="ru-RU" dirty="0" smtClean="0"/>
            </a:br>
            <a:r>
              <a:rPr lang="ru-RU" sz="2800" dirty="0" smtClean="0">
                <a:solidFill>
                  <a:srgbClr val="002060"/>
                </a:solidFill>
              </a:rPr>
              <a:t>Самодержец  своей волей управляет  страной</a:t>
            </a:r>
            <a:br>
              <a:rPr lang="ru-RU" sz="2800" dirty="0" smtClean="0">
                <a:solidFill>
                  <a:srgbClr val="002060"/>
                </a:solidFill>
              </a:rPr>
            </a:br>
            <a:r>
              <a:rPr lang="ru-RU" sz="2800" dirty="0" smtClean="0">
                <a:solidFill>
                  <a:srgbClr val="002060"/>
                </a:solidFill>
              </a:rPr>
              <a:t/>
            </a:r>
            <a:br>
              <a:rPr lang="ru-RU" sz="2800" dirty="0" smtClean="0">
                <a:solidFill>
                  <a:srgbClr val="002060"/>
                </a:solidFill>
              </a:rPr>
            </a:br>
            <a:r>
              <a:rPr lang="ru-RU" sz="2800" dirty="0" smtClean="0">
                <a:solidFill>
                  <a:srgbClr val="002060"/>
                </a:solidFill>
              </a:rPr>
              <a:t/>
            </a:r>
            <a:br>
              <a:rPr lang="ru-RU" sz="2800" dirty="0" smtClean="0">
                <a:solidFill>
                  <a:srgbClr val="002060"/>
                </a:solidFill>
              </a:rPr>
            </a:br>
            <a:r>
              <a:rPr lang="ru-RU" sz="4000" dirty="0" smtClean="0">
                <a:solidFill>
                  <a:srgbClr val="C00000"/>
                </a:solidFill>
              </a:rPr>
              <a:t>Монарх</a:t>
            </a:r>
            <a:endParaRPr lang="ru-RU" sz="40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1800" dirty="0" smtClean="0"/>
              <a:t>Современники искренне любили царя. Сама наружность царя сразу говорила в его пользу и влекла к нему. В его живых </a:t>
            </a:r>
            <a:r>
              <a:rPr lang="ru-RU" sz="1800" dirty="0" err="1" smtClean="0"/>
              <a:t>голубых</a:t>
            </a:r>
            <a:r>
              <a:rPr lang="ru-RU" sz="1800" dirty="0" smtClean="0"/>
              <a:t> глазах светилась редкая доброта. Вспыльчивый и бранчивый, Алексей Михайлович был в гневе отходчив, легко и искренне переходя от брани к ласке…</a:t>
            </a:r>
          </a:p>
          <a:p>
            <a:r>
              <a:rPr lang="ru-RU" sz="1800" dirty="0" smtClean="0"/>
              <a:t>Царь Алексей любил и понимал красоту. Его эстетическое чувство сказывалось ярче всего в страсти к соколиной охоте… То же чувство красоты заставляло его увлекаться внешним благочестием церковного служения. При всем своём уме Царь был безвольный и временами малодушный человек…</a:t>
            </a:r>
          </a:p>
          <a:p>
            <a:r>
              <a:rPr lang="ru-RU" sz="1800" dirty="0" smtClean="0"/>
              <a:t>Царь Алексей не умел и не думал работать. Жить и наслаждаться он мог среди «малой вещи», как он называл свою охоту. Управление же  государством не было таким делом, которое царь Алексей желал бы принять непосредственно на себя. Для того существовали бояре и приказные люди…</a:t>
            </a:r>
          </a:p>
          <a:p>
            <a:endParaRPr lang="ru-RU" sz="1800" dirty="0"/>
          </a:p>
        </p:txBody>
      </p:sp>
      <p:sp>
        <p:nvSpPr>
          <p:cNvPr id="3" name="Заголовок 2"/>
          <p:cNvSpPr>
            <a:spLocks noGrp="1"/>
          </p:cNvSpPr>
          <p:nvPr>
            <p:ph type="title"/>
          </p:nvPr>
        </p:nvSpPr>
        <p:spPr/>
        <p:txBody>
          <a:bodyPr>
            <a:normAutofit/>
          </a:bodyPr>
          <a:lstStyle/>
          <a:p>
            <a:r>
              <a:rPr lang="ru-RU" sz="3200" dirty="0" smtClean="0">
                <a:solidFill>
                  <a:srgbClr val="C00000"/>
                </a:solidFill>
              </a:rPr>
              <a:t>Выпишите достоинства и недостатки Алексея Михайловича по описанию С.Ф.Платонова</a:t>
            </a:r>
            <a:endParaRPr lang="ru-RU" sz="3200"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28604"/>
            <a:ext cx="8229600" cy="5929354"/>
          </a:xfrm>
        </p:spPr>
        <p:txBody>
          <a:bodyPr/>
          <a:lstStyle/>
          <a:p>
            <a:r>
              <a:rPr lang="ru-RU" sz="3600" dirty="0" smtClean="0">
                <a:solidFill>
                  <a:srgbClr val="C00000"/>
                </a:solidFill>
              </a:rPr>
              <a:t>Можно ли царя назвать самодержцем?</a:t>
            </a:r>
            <a:br>
              <a:rPr lang="ru-RU" sz="3600" dirty="0" smtClean="0">
                <a:solidFill>
                  <a:srgbClr val="C00000"/>
                </a:solidFill>
              </a:rPr>
            </a:br>
            <a:r>
              <a:rPr lang="ru-RU" sz="3600" dirty="0" smtClean="0">
                <a:solidFill>
                  <a:srgbClr val="002060"/>
                </a:solidFill>
              </a:rPr>
              <a:t>Варианты ответов:</a:t>
            </a:r>
            <a:r>
              <a:rPr lang="ru-RU" dirty="0" smtClean="0"/>
              <a:t/>
            </a:r>
            <a:br>
              <a:rPr lang="ru-RU" dirty="0" smtClean="0"/>
            </a:br>
            <a:r>
              <a:rPr lang="ru-RU" sz="3200" dirty="0" smtClean="0">
                <a:solidFill>
                  <a:srgbClr val="7030A0"/>
                </a:solidFill>
              </a:rPr>
              <a:t>Да я согласен т.к.</a:t>
            </a:r>
            <a:br>
              <a:rPr lang="ru-RU" sz="3200" dirty="0" smtClean="0">
                <a:solidFill>
                  <a:srgbClr val="7030A0"/>
                </a:solidFill>
              </a:rPr>
            </a:br>
            <a:r>
              <a:rPr lang="ru-RU" sz="3200" dirty="0" smtClean="0">
                <a:solidFill>
                  <a:srgbClr val="7030A0"/>
                </a:solidFill>
              </a:rPr>
              <a:t>аргумент 1</a:t>
            </a:r>
            <a:br>
              <a:rPr lang="ru-RU" sz="3200" dirty="0" smtClean="0">
                <a:solidFill>
                  <a:srgbClr val="7030A0"/>
                </a:solidFill>
              </a:rPr>
            </a:br>
            <a:r>
              <a:rPr lang="ru-RU" sz="3200" dirty="0" smtClean="0">
                <a:solidFill>
                  <a:srgbClr val="7030A0"/>
                </a:solidFill>
              </a:rPr>
              <a:t>аргумент 2</a:t>
            </a:r>
            <a:br>
              <a:rPr lang="ru-RU" sz="3200" dirty="0" smtClean="0">
                <a:solidFill>
                  <a:srgbClr val="7030A0"/>
                </a:solidFill>
              </a:rPr>
            </a:br>
            <a:r>
              <a:rPr lang="ru-RU" sz="3200" dirty="0" smtClean="0">
                <a:solidFill>
                  <a:srgbClr val="7030A0"/>
                </a:solidFill>
              </a:rPr>
              <a:t>Нет я не согласен т.к.</a:t>
            </a:r>
            <a:br>
              <a:rPr lang="ru-RU" sz="3200" dirty="0" smtClean="0">
                <a:solidFill>
                  <a:srgbClr val="7030A0"/>
                </a:solidFill>
              </a:rPr>
            </a:br>
            <a:r>
              <a:rPr lang="ru-RU" sz="3200" dirty="0" smtClean="0">
                <a:solidFill>
                  <a:srgbClr val="7030A0"/>
                </a:solidFill>
              </a:rPr>
              <a:t>аргумент 1</a:t>
            </a:r>
            <a:br>
              <a:rPr lang="ru-RU" sz="3200" dirty="0" smtClean="0">
                <a:solidFill>
                  <a:srgbClr val="7030A0"/>
                </a:solidFill>
              </a:rPr>
            </a:br>
            <a:r>
              <a:rPr lang="ru-RU" sz="3200" dirty="0" smtClean="0">
                <a:solidFill>
                  <a:srgbClr val="7030A0"/>
                </a:solidFill>
              </a:rPr>
              <a:t>аргумент 2</a:t>
            </a:r>
            <a:br>
              <a:rPr lang="ru-RU" sz="3200" dirty="0" smtClean="0">
                <a:solidFill>
                  <a:srgbClr val="7030A0"/>
                </a:solidFill>
              </a:rPr>
            </a:br>
            <a:r>
              <a:rPr lang="ru-RU" sz="3200" dirty="0" smtClean="0">
                <a:solidFill>
                  <a:srgbClr val="7030A0"/>
                </a:solidFill>
              </a:rPr>
              <a:t/>
            </a:r>
            <a:br>
              <a:rPr lang="ru-RU" sz="3200" dirty="0" smtClean="0">
                <a:solidFill>
                  <a:srgbClr val="7030A0"/>
                </a:solidFill>
              </a:rPr>
            </a:br>
            <a:r>
              <a:rPr lang="ru-RU" sz="3200" dirty="0" smtClean="0">
                <a:solidFill>
                  <a:srgbClr val="7030A0"/>
                </a:solidFill>
              </a:rPr>
              <a:t/>
            </a:r>
            <a:br>
              <a:rPr lang="ru-RU" sz="3200" dirty="0" smtClean="0">
                <a:solidFill>
                  <a:srgbClr val="7030A0"/>
                </a:solidFill>
              </a:rPr>
            </a:br>
            <a:endParaRPr lang="ru-RU" sz="3200"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bp6akx.jpeg"/>
          <p:cNvPicPr>
            <a:picLocks noGrp="1" noChangeAspect="1"/>
          </p:cNvPicPr>
          <p:nvPr>
            <p:ph idx="1"/>
          </p:nvPr>
        </p:nvPicPr>
        <p:blipFill>
          <a:blip r:embed="rId2"/>
          <a:stretch>
            <a:fillRect/>
          </a:stretch>
        </p:blipFill>
        <p:spPr>
          <a:xfrm>
            <a:off x="1571604" y="1071546"/>
            <a:ext cx="5572163" cy="5143536"/>
          </a:xfrm>
        </p:spPr>
      </p:pic>
      <p:sp>
        <p:nvSpPr>
          <p:cNvPr id="3" name="Заголовок 2"/>
          <p:cNvSpPr>
            <a:spLocks noGrp="1"/>
          </p:cNvSpPr>
          <p:nvPr>
            <p:ph type="title"/>
          </p:nvPr>
        </p:nvSpPr>
        <p:spPr/>
        <p:txBody>
          <a:bodyPr>
            <a:normAutofit fontScale="90000"/>
          </a:bodyPr>
          <a:lstStyle/>
          <a:p>
            <a:pPr algn="ctr"/>
            <a:r>
              <a:rPr lang="ru-RU" sz="4400" dirty="0" smtClean="0">
                <a:solidFill>
                  <a:srgbClr val="C00000"/>
                </a:solidFill>
              </a:rPr>
              <a:t>Московское восстание 1648 </a:t>
            </a:r>
            <a:br>
              <a:rPr lang="ru-RU" sz="4400" dirty="0" smtClean="0">
                <a:solidFill>
                  <a:srgbClr val="C00000"/>
                </a:solidFill>
              </a:rPr>
            </a:br>
            <a:endParaRPr lang="ru-RU" sz="3100" dirty="0">
              <a:solidFill>
                <a:srgbClr val="C00000"/>
              </a:solidFill>
            </a:endParaRPr>
          </a:p>
        </p:txBody>
      </p:sp>
      <p:sp>
        <p:nvSpPr>
          <p:cNvPr id="5" name="Прямоугольник 4"/>
          <p:cNvSpPr/>
          <p:nvPr/>
        </p:nvSpPr>
        <p:spPr>
          <a:xfrm rot="10800000" flipV="1">
            <a:off x="6572264" y="6143644"/>
            <a:ext cx="2220736" cy="369332"/>
          </a:xfrm>
          <a:prstGeom prst="rect">
            <a:avLst/>
          </a:prstGeom>
        </p:spPr>
        <p:txBody>
          <a:bodyPr wrap="square">
            <a:spAutoFit/>
          </a:bodyPr>
          <a:lstStyle/>
          <a:p>
            <a:r>
              <a:rPr lang="ru-RU" dirty="0" smtClean="0">
                <a:solidFill>
                  <a:srgbClr val="C00000"/>
                </a:solidFill>
              </a:rPr>
              <a:t>Николай  Некрасов</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568.jpg"/>
          <p:cNvPicPr>
            <a:picLocks noGrp="1" noChangeAspect="1"/>
          </p:cNvPicPr>
          <p:nvPr>
            <p:ph idx="1"/>
          </p:nvPr>
        </p:nvPicPr>
        <p:blipFill>
          <a:blip r:embed="rId2"/>
          <a:stretch>
            <a:fillRect/>
          </a:stretch>
        </p:blipFill>
        <p:spPr>
          <a:xfrm>
            <a:off x="1643042" y="1428736"/>
            <a:ext cx="5643602" cy="4572032"/>
          </a:xfrm>
        </p:spPr>
      </p:pic>
      <p:sp>
        <p:nvSpPr>
          <p:cNvPr id="3" name="Заголовок 2"/>
          <p:cNvSpPr>
            <a:spLocks noGrp="1"/>
          </p:cNvSpPr>
          <p:nvPr>
            <p:ph type="title"/>
          </p:nvPr>
        </p:nvSpPr>
        <p:spPr/>
        <p:txBody>
          <a:bodyPr>
            <a:normAutofit fontScale="90000"/>
          </a:bodyPr>
          <a:lstStyle/>
          <a:p>
            <a:pPr algn="ctr"/>
            <a:r>
              <a:rPr lang="ru-RU" sz="4400" dirty="0" smtClean="0">
                <a:solidFill>
                  <a:srgbClr val="C00000"/>
                </a:solidFill>
              </a:rPr>
              <a:t>Соляной бунт на Красной площади</a:t>
            </a:r>
            <a:br>
              <a:rPr lang="ru-RU" sz="4400" dirty="0" smtClean="0">
                <a:solidFill>
                  <a:srgbClr val="C00000"/>
                </a:solidFill>
              </a:rPr>
            </a:br>
            <a:r>
              <a:rPr lang="ru-RU" sz="4400" dirty="0" smtClean="0">
                <a:solidFill>
                  <a:srgbClr val="C00000"/>
                </a:solidFill>
              </a:rPr>
              <a:t>                         1648</a:t>
            </a:r>
            <a:endParaRPr lang="ru-RU" sz="2200" dirty="0">
              <a:solidFill>
                <a:srgbClr val="C00000"/>
              </a:solidFill>
            </a:endParaRPr>
          </a:p>
        </p:txBody>
      </p:sp>
      <p:sp>
        <p:nvSpPr>
          <p:cNvPr id="5" name="Прямоугольник 4"/>
          <p:cNvSpPr/>
          <p:nvPr/>
        </p:nvSpPr>
        <p:spPr>
          <a:xfrm>
            <a:off x="6643702" y="6000768"/>
            <a:ext cx="1927194" cy="369332"/>
          </a:xfrm>
          <a:prstGeom prst="rect">
            <a:avLst/>
          </a:prstGeom>
        </p:spPr>
        <p:txBody>
          <a:bodyPr wrap="none">
            <a:spAutoFit/>
          </a:bodyPr>
          <a:lstStyle/>
          <a:p>
            <a:r>
              <a:rPr lang="ru-RU" dirty="0" smtClean="0">
                <a:solidFill>
                  <a:srgbClr val="C00000"/>
                </a:solidFill>
              </a:rPr>
              <a:t>Эрнест  </a:t>
            </a:r>
            <a:r>
              <a:rPr lang="ru-RU" dirty="0" err="1" smtClean="0">
                <a:solidFill>
                  <a:srgbClr val="C00000"/>
                </a:solidFill>
              </a:rPr>
              <a:t>Лисснер</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249</TotalTime>
  <Words>346</Words>
  <Application>Microsoft Office PowerPoint</Application>
  <PresentationFormat>Экран (4:3)</PresentationFormat>
  <Paragraphs>47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Что вам известно о Михаиле Федоровиче Романове?  Воцарением династии Романовых завершился какой период в истории России?  Какая форма правления сложилась при Михаиле Федоровиче? </vt:lpstr>
      <vt:lpstr>Высказывания царя Алексея Михайловича о своей власти</vt:lpstr>
      <vt:lpstr>Кем был царь Алексей Михайлович – «Тишайшим» царем или самодержцем?</vt:lpstr>
      <vt:lpstr>    СИНКВЕЙН   Самодержец </vt:lpstr>
      <vt:lpstr>Самодержец  властный  волевой  подавляет  управляет  приказывает  Самодержец  своей волей управляет  страной   Монарх</vt:lpstr>
      <vt:lpstr>Выпишите достоинства и недостатки Алексея Михайловича по описанию С.Ф.Платонова</vt:lpstr>
      <vt:lpstr>Можно ли царя назвать самодержцем? Варианты ответов: Да я согласен т.к. аргумент 1 аргумент 2 Нет я не согласен т.к. аргумент 1 аргумент 2   </vt:lpstr>
      <vt:lpstr>Московское восстание 1648  </vt:lpstr>
      <vt:lpstr>Соляной бунт на Красной площади                          1648</vt:lpstr>
      <vt:lpstr>Соляной бунт</vt:lpstr>
      <vt:lpstr>Соляной бунт</vt:lpstr>
      <vt:lpstr>Специальная комиссия составляет Уложение          Николай Некрасов</vt:lpstr>
      <vt:lpstr>Свиток Соборного Уложения в ковчеге</vt:lpstr>
      <vt:lpstr>Какие нормы отражены в Соборном Уложении ?</vt:lpstr>
      <vt:lpstr>Самодержавие Алексея Михайловича 1645-1676</vt:lpstr>
      <vt:lpstr>Соборное Уложение -                      Тест Крепостное право- 1645-1676- 1648- 1649-       Что изображено на иллюстрации? </vt:lpstr>
      <vt:lpstr>Домашнее задание Прочитать параграф 9    «Делу – время, а потехе - час»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Самодержавие Алексея Михайловича</dc:title>
  <dc:creator>User</dc:creator>
  <cp:lastModifiedBy>User</cp:lastModifiedBy>
  <cp:revision>25</cp:revision>
  <dcterms:created xsi:type="dcterms:W3CDTF">2011-02-08T15:22:50Z</dcterms:created>
  <dcterms:modified xsi:type="dcterms:W3CDTF">2012-01-31T08:41:55Z</dcterms:modified>
</cp:coreProperties>
</file>