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3" r:id="rId4"/>
    <p:sldId id="257" r:id="rId5"/>
    <p:sldId id="272" r:id="rId6"/>
    <p:sldId id="288" r:id="rId7"/>
    <p:sldId id="260" r:id="rId8"/>
    <p:sldId id="293" r:id="rId9"/>
    <p:sldId id="294" r:id="rId10"/>
    <p:sldId id="295" r:id="rId11"/>
    <p:sldId id="297" r:id="rId12"/>
    <p:sldId id="296" r:id="rId13"/>
    <p:sldId id="280" r:id="rId14"/>
    <p:sldId id="298" r:id="rId15"/>
    <p:sldId id="264" r:id="rId16"/>
    <p:sldId id="265" r:id="rId17"/>
    <p:sldId id="266" r:id="rId18"/>
    <p:sldId id="290" r:id="rId19"/>
    <p:sldId id="289" r:id="rId20"/>
    <p:sldId id="268" r:id="rId21"/>
    <p:sldId id="273" r:id="rId22"/>
    <p:sldId id="269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F79A-7256-4E69-AB69-D3B8A4434DC7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06C9-E114-4285-AB27-26AEB60FB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B55F-CD97-4504-8497-E3747606FA4A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8E9D-144C-4D49-AB15-BE77588CC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847E-E717-46D4-9A76-F86E32E0A5D3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6E1A-19ED-47E0-9C79-09C242B9C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C54E5-A72C-4743-AA76-0059DA75CAF7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20FE-689B-4C9E-ADA9-9DF691669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9BD8-03E7-435D-85E5-DD9E3768FBD5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7D5AE-3B01-420D-99EF-E98F48E22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225C-84E4-4BBD-A849-4140915B0B8B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AC16-F62B-4EE7-B055-6620AE8E7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D844-71AC-4302-910C-D2B52989B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C32E-CD42-4312-8479-E6CDA8DC3B53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4943-BF23-4DEA-B9FF-B3E3E9C38889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0FE26-988B-4060-8EBC-A80393617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A3C1-25BF-4078-98F8-91E34CF07733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0837-EAEA-4CF6-B191-F32A4737E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0DF7-57B2-44D7-B077-288A9C572398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F3B9-01BA-455A-ABB5-349837A78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23FD-A910-4711-B4EC-AE750B3F9FEE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6CA7-6A31-4E29-940F-4A73C861D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6940B70-F69B-4C50-A6BF-52E6F9BC1F95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50962A8-9FA5-45DE-8616-5BFB34847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Составитель: Мелешко Елена Николаевна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МБОУ «СОШ № 11», г. Кемерово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513"/>
            <a:ext cx="83058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2" descr="C:\Documents and Settings\Кабинет 5\Мои документы\о наших предках\m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571500"/>
            <a:ext cx="42148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41433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69863"/>
            <a:ext cx="4714875" cy="6330950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Picture 2" descr="C:\Documents and Settings\Администратор\Рабочий стол\P100210_23.44_[0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500188" y="5715000"/>
            <a:ext cx="5929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latin typeface="Constantia" pitchFamily="18" charset="0"/>
              </a:rPr>
              <a:t>Славянская 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3579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2063" y="285750"/>
            <a:ext cx="37147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solidFill>
                  <a:srgbClr val="002060"/>
                </a:solidFill>
                <a:latin typeface="Constantia" pitchFamily="18" charset="0"/>
              </a:rPr>
              <a:t>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3" name="Picture 2" descr="C:\Documents and Settings\Администратор\Рабочий стол\P100210_23.17_[0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3429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Documents and Settings\Администратор\Рабочий стол\P100210_23.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14313"/>
            <a:ext cx="32861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28875" y="5214938"/>
            <a:ext cx="38655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002060"/>
                </a:solidFill>
                <a:latin typeface="Constantia" pitchFamily="18" charset="0"/>
              </a:rPr>
              <a:t>Русичи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800" smtClean="0"/>
              <a:t> А) внешний вид славян;</a:t>
            </a:r>
          </a:p>
          <a:p>
            <a:pPr>
              <a:buFont typeface="Wingdings 2" pitchFamily="18" charset="2"/>
              <a:buNone/>
            </a:pPr>
            <a:r>
              <a:rPr lang="ru-RU" sz="4800" smtClean="0"/>
              <a:t>   </a:t>
            </a:r>
          </a:p>
          <a:p>
            <a:pPr>
              <a:buFont typeface="Wingdings 2" pitchFamily="18" charset="2"/>
              <a:buNone/>
            </a:pPr>
            <a:r>
              <a:rPr lang="ru-RU" sz="4800" smtClean="0"/>
              <a:t>Б) по названию реки Рось.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smtClean="0"/>
              <a:t>РУСЬ</a:t>
            </a:r>
            <a:endParaRPr lang="ru-RU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1"/>
          <p:cNvSpPr>
            <a:spLocks noGrp="1"/>
          </p:cNvSpPr>
          <p:nvPr>
            <p:ph idx="1"/>
          </p:nvPr>
        </p:nvSpPr>
        <p:spPr>
          <a:xfrm>
            <a:off x="457200" y="5072063"/>
            <a:ext cx="8229600" cy="10239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6600" smtClean="0"/>
              <a:t>Рыболовство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smtClean="0"/>
              <a:t>Занятия славян</a:t>
            </a:r>
            <a:endParaRPr lang="ru-RU" sz="7200"/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71563"/>
            <a:ext cx="6858000" cy="3786187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smtClean="0"/>
              <a:t>              </a:t>
            </a:r>
            <a:r>
              <a:rPr lang="ru-RU" sz="8800"/>
              <a:t>О</a:t>
            </a:r>
            <a:r>
              <a:rPr lang="ru-RU" sz="8800" smtClean="0"/>
              <a:t>хота</a:t>
            </a:r>
            <a:endParaRPr lang="ru-RU" sz="7200"/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3571875" cy="60420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816100"/>
            <a:ext cx="4954588" cy="45418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9" name="Picture 10" descr="картина славя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4313"/>
            <a:ext cx="70723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285875" y="5715000"/>
            <a:ext cx="6572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onstantia" pitchFamily="18" charset="0"/>
              </a:rPr>
              <a:t>Птицу ловили силками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2997200"/>
            <a:ext cx="4570413" cy="3403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smtClean="0"/>
              <a:t>Собирательство</a:t>
            </a:r>
            <a:endParaRPr lang="ru-RU" sz="8800"/>
          </a:p>
        </p:txBody>
      </p:sp>
      <p:pic>
        <p:nvPicPr>
          <p:cNvPr id="30723" name="Picture 2" descr="http://img.rg.ru/img/content/1/85/45/g1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484313"/>
            <a:ext cx="385762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691063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mtClean="0"/>
              <a:t>    </a:t>
            </a:r>
            <a:r>
              <a:rPr lang="ru-RU" sz="6000" smtClean="0"/>
              <a:t>собирание  дикого мёда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smtClean="0"/>
              <a:t>Бортничество -</a:t>
            </a:r>
            <a:endParaRPr lang="ru-RU" sz="8800"/>
          </a:p>
        </p:txBody>
      </p:sp>
      <p:pic>
        <p:nvPicPr>
          <p:cNvPr id="31747" name="Picture 2" descr="C:\Documents and Settings\Кабинет 5\Рабочий стол\бортничеств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289050"/>
            <a:ext cx="3421063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1"/>
          <p:cNvSpPr>
            <a:spLocks noGrp="1"/>
          </p:cNvSpPr>
          <p:nvPr>
            <p:ph idx="1"/>
          </p:nvPr>
        </p:nvSpPr>
        <p:spPr>
          <a:xfrm>
            <a:off x="457200" y="5572125"/>
            <a:ext cx="8229600" cy="5238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Откуда мы знаем о прошлом?</a:t>
            </a: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1357313"/>
            <a:ext cx="2525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nstantia" pitchFamily="18" charset="0"/>
              </a:rPr>
              <a:t> </a:t>
            </a:r>
            <a:r>
              <a:rPr lang="ru-RU" sz="3200">
                <a:latin typeface="Constantia" pitchFamily="18" charset="0"/>
              </a:rPr>
              <a:t>ПРЕДАНИЯ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4071938"/>
            <a:ext cx="20859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nstantia" pitchFamily="18" charset="0"/>
              </a:rPr>
              <a:t>БЫЛИНЫ</a:t>
            </a:r>
            <a:br>
              <a:rPr lang="ru-RU" sz="3200">
                <a:latin typeface="Constantia" pitchFamily="18" charset="0"/>
              </a:rPr>
            </a:br>
            <a:endParaRPr lang="ru-RU" sz="3200">
              <a:latin typeface="Constant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14688" y="3000375"/>
            <a:ext cx="252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nstantia" pitchFamily="18" charset="0"/>
              </a:rPr>
              <a:t>ЛЕТОПИСИ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72063" y="4000500"/>
            <a:ext cx="32988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onstantia" pitchFamily="18" charset="0"/>
              </a:rPr>
              <a:t>ЗАПИСКИ </a:t>
            </a:r>
          </a:p>
          <a:p>
            <a:r>
              <a:rPr lang="ru-RU" sz="3200">
                <a:latin typeface="Constantia" pitchFamily="18" charset="0"/>
              </a:rPr>
              <a:t>ИНОСТРАНЦЕВ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0" y="1285875"/>
            <a:ext cx="2900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nstantia" pitchFamily="18" charset="0"/>
              </a:rPr>
              <a:t>НАХОДКИ </a:t>
            </a:r>
          </a:p>
          <a:p>
            <a:r>
              <a:rPr lang="ru-RU" sz="3200">
                <a:latin typeface="Constantia" pitchFamily="18" charset="0"/>
              </a:rPr>
              <a:t>АРХЕОЛОГОВ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" y="1928813"/>
            <a:ext cx="3411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nstantia" pitchFamily="18" charset="0"/>
              </a:rPr>
              <a:t>(устный рассказ о том, </a:t>
            </a:r>
          </a:p>
          <a:p>
            <a:r>
              <a:rPr lang="ru-RU" sz="2400">
                <a:latin typeface="Constantia" pitchFamily="18" charset="0"/>
              </a:rPr>
              <a:t>        что было)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86250" y="2286000"/>
            <a:ext cx="4214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Орудия труда , посуда, одежда,     монеты и т.д.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14500" y="3571875"/>
            <a:ext cx="557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nstantia" pitchFamily="18" charset="0"/>
              </a:rPr>
              <a:t>(это запись событий по годам)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5750" y="4929188"/>
            <a:ext cx="342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nstantia" pitchFamily="18" charset="0"/>
              </a:rPr>
              <a:t>(песнь- сказания нараспев)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1"/>
          <p:cNvSpPr>
            <a:spLocks noGrp="1"/>
          </p:cNvSpPr>
          <p:nvPr>
            <p:ph idx="1"/>
          </p:nvPr>
        </p:nvSpPr>
        <p:spPr>
          <a:xfrm>
            <a:off x="684213" y="1098550"/>
            <a:ext cx="7920037" cy="1976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6000" smtClean="0"/>
              <a:t>   основное  занятие       славян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smtClean="0"/>
              <a:t>Земледелие -</a:t>
            </a:r>
            <a:endParaRPr lang="ru-RU" sz="8000"/>
          </a:p>
        </p:txBody>
      </p:sp>
      <p:pic>
        <p:nvPicPr>
          <p:cNvPr id="32771" name="Рисунок 3" descr=" (14835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29038"/>
            <a:ext cx="35718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foto.mail.ru/mail/al-kim/2/p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085975"/>
            <a:ext cx="49291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5" name="Picture 4" descr="ЗЕМЛЯНКА"/>
          <p:cNvPicPr>
            <a:picLocks noChangeAspect="1" noChangeArrowheads="1"/>
          </p:cNvPicPr>
          <p:nvPr/>
        </p:nvPicPr>
        <p:blipFill>
          <a:blip r:embed="rId2"/>
          <a:srcRect l="35834" t="33730"/>
          <a:stretch>
            <a:fillRect/>
          </a:stretch>
        </p:blipFill>
        <p:spPr bwMode="auto">
          <a:xfrm>
            <a:off x="0" y="106363"/>
            <a:ext cx="9144000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468313" y="6021388"/>
            <a:ext cx="8229600" cy="836612"/>
          </a:xfrm>
          <a:prstGeom prst="rect">
            <a:avLst/>
          </a:prstGeom>
          <a:solidFill>
            <a:srgbClr val="E1F7FF"/>
          </a:solidFill>
          <a:ln w="6350" cap="rnd">
            <a:noFill/>
          </a:ln>
        </p:spPr>
        <p:txBody>
          <a:bodyPr anchor="b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9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</a:t>
            </a:r>
            <a:r>
              <a:rPr lang="ru-RU" sz="5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9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емлянка</a:t>
            </a:r>
            <a:r>
              <a:rPr lang="ru-RU" sz="5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hlin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9" name="Рисунок 3" descr="http://www.websib.ru/~gardarika/rus/images/s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2153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468313" y="6021388"/>
            <a:ext cx="8247091" cy="836612"/>
          </a:xfrm>
          <a:prstGeom prst="rect">
            <a:avLst/>
          </a:prstGeom>
          <a:solidFill>
            <a:srgbClr val="E1F7FF"/>
          </a:solidFill>
          <a:ln w="6350" cap="rnd">
            <a:noFill/>
          </a:ln>
        </p:spPr>
        <p:txBody>
          <a:bodyPr anchor="b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9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Землянка</a:t>
            </a:r>
            <a:r>
              <a:rPr lang="ru-RU" sz="5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hlin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3" name="Picture 2" descr="G:\Древняя Русь\о наших предках\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"/>
            <a:ext cx="7358063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«Откуда есть пошла земля русская…»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2" descr="C:\Documents and Settings\Кабинет 5\Мои документы\окр мир презентации\карта России\карта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864725" cy="76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лилиния 15"/>
          <p:cNvSpPr/>
          <p:nvPr/>
        </p:nvSpPr>
        <p:spPr>
          <a:xfrm>
            <a:off x="214313" y="1571625"/>
            <a:ext cx="1714500" cy="2000250"/>
          </a:xfrm>
          <a:custGeom>
            <a:avLst/>
            <a:gdLst>
              <a:gd name="connsiteX0" fmla="*/ 3351731 w 6290874"/>
              <a:gd name="connsiteY0" fmla="*/ 5192486 h 5192486"/>
              <a:gd name="connsiteX1" fmla="*/ 3319074 w 6290874"/>
              <a:gd name="connsiteY1" fmla="*/ 5170714 h 5192486"/>
              <a:gd name="connsiteX2" fmla="*/ 3286417 w 6290874"/>
              <a:gd name="connsiteY2" fmla="*/ 5159829 h 5192486"/>
              <a:gd name="connsiteX3" fmla="*/ 3046931 w 6290874"/>
              <a:gd name="connsiteY3" fmla="*/ 5148943 h 5192486"/>
              <a:gd name="connsiteX4" fmla="*/ 2698588 w 6290874"/>
              <a:gd name="connsiteY4" fmla="*/ 5116286 h 5192486"/>
              <a:gd name="connsiteX5" fmla="*/ 2622388 w 6290874"/>
              <a:gd name="connsiteY5" fmla="*/ 5083629 h 5192486"/>
              <a:gd name="connsiteX6" fmla="*/ 2557074 w 6290874"/>
              <a:gd name="connsiteY6" fmla="*/ 5040086 h 5192486"/>
              <a:gd name="connsiteX7" fmla="*/ 2491760 w 6290874"/>
              <a:gd name="connsiteY7" fmla="*/ 4996543 h 5192486"/>
              <a:gd name="connsiteX8" fmla="*/ 2437331 w 6290874"/>
              <a:gd name="connsiteY8" fmla="*/ 4974771 h 5192486"/>
              <a:gd name="connsiteX9" fmla="*/ 2350245 w 6290874"/>
              <a:gd name="connsiteY9" fmla="*/ 4898571 h 5192486"/>
              <a:gd name="connsiteX10" fmla="*/ 2306703 w 6290874"/>
              <a:gd name="connsiteY10" fmla="*/ 4833257 h 5192486"/>
              <a:gd name="connsiteX11" fmla="*/ 2274045 w 6290874"/>
              <a:gd name="connsiteY11" fmla="*/ 4724400 h 5192486"/>
              <a:gd name="connsiteX12" fmla="*/ 2263160 w 6290874"/>
              <a:gd name="connsiteY12" fmla="*/ 4648200 h 5192486"/>
              <a:gd name="connsiteX13" fmla="*/ 2230503 w 6290874"/>
              <a:gd name="connsiteY13" fmla="*/ 4582886 h 5192486"/>
              <a:gd name="connsiteX14" fmla="*/ 2197845 w 6290874"/>
              <a:gd name="connsiteY14" fmla="*/ 4561114 h 5192486"/>
              <a:gd name="connsiteX15" fmla="*/ 2132531 w 6290874"/>
              <a:gd name="connsiteY15" fmla="*/ 4539343 h 5192486"/>
              <a:gd name="connsiteX16" fmla="*/ 2110760 w 6290874"/>
              <a:gd name="connsiteY16" fmla="*/ 4517571 h 5192486"/>
              <a:gd name="connsiteX17" fmla="*/ 2045445 w 6290874"/>
              <a:gd name="connsiteY17" fmla="*/ 4495800 h 5192486"/>
              <a:gd name="connsiteX18" fmla="*/ 2001903 w 6290874"/>
              <a:gd name="connsiteY18" fmla="*/ 4506686 h 5192486"/>
              <a:gd name="connsiteX19" fmla="*/ 1980131 w 6290874"/>
              <a:gd name="connsiteY19" fmla="*/ 4528457 h 5192486"/>
              <a:gd name="connsiteX20" fmla="*/ 1914817 w 6290874"/>
              <a:gd name="connsiteY20" fmla="*/ 4615543 h 5192486"/>
              <a:gd name="connsiteX21" fmla="*/ 1903931 w 6290874"/>
              <a:gd name="connsiteY21" fmla="*/ 4648200 h 5192486"/>
              <a:gd name="connsiteX22" fmla="*/ 1882160 w 6290874"/>
              <a:gd name="connsiteY22" fmla="*/ 4680857 h 5192486"/>
              <a:gd name="connsiteX23" fmla="*/ 1849503 w 6290874"/>
              <a:gd name="connsiteY23" fmla="*/ 4691743 h 5192486"/>
              <a:gd name="connsiteX24" fmla="*/ 1751531 w 6290874"/>
              <a:gd name="connsiteY24" fmla="*/ 4702629 h 5192486"/>
              <a:gd name="connsiteX25" fmla="*/ 1348760 w 6290874"/>
              <a:gd name="connsiteY25" fmla="*/ 4691743 h 5192486"/>
              <a:gd name="connsiteX26" fmla="*/ 1316103 w 6290874"/>
              <a:gd name="connsiteY26" fmla="*/ 4669971 h 5192486"/>
              <a:gd name="connsiteX27" fmla="*/ 1272560 w 6290874"/>
              <a:gd name="connsiteY27" fmla="*/ 4659086 h 5192486"/>
              <a:gd name="connsiteX28" fmla="*/ 1239903 w 6290874"/>
              <a:gd name="connsiteY28" fmla="*/ 4637314 h 5192486"/>
              <a:gd name="connsiteX29" fmla="*/ 1218131 w 6290874"/>
              <a:gd name="connsiteY29" fmla="*/ 4615543 h 5192486"/>
              <a:gd name="connsiteX30" fmla="*/ 1163703 w 6290874"/>
              <a:gd name="connsiteY30" fmla="*/ 4604657 h 5192486"/>
              <a:gd name="connsiteX31" fmla="*/ 1098388 w 6290874"/>
              <a:gd name="connsiteY31" fmla="*/ 4572000 h 5192486"/>
              <a:gd name="connsiteX32" fmla="*/ 1011303 w 6290874"/>
              <a:gd name="connsiteY32" fmla="*/ 4528457 h 5192486"/>
              <a:gd name="connsiteX33" fmla="*/ 935103 w 6290874"/>
              <a:gd name="connsiteY33" fmla="*/ 4484914 h 5192486"/>
              <a:gd name="connsiteX34" fmla="*/ 902445 w 6290874"/>
              <a:gd name="connsiteY34" fmla="*/ 4474029 h 5192486"/>
              <a:gd name="connsiteX35" fmla="*/ 837131 w 6290874"/>
              <a:gd name="connsiteY35" fmla="*/ 4408714 h 5192486"/>
              <a:gd name="connsiteX36" fmla="*/ 815360 w 6290874"/>
              <a:gd name="connsiteY36" fmla="*/ 4376057 h 5192486"/>
              <a:gd name="connsiteX37" fmla="*/ 782703 w 6290874"/>
              <a:gd name="connsiteY37" fmla="*/ 4365171 h 5192486"/>
              <a:gd name="connsiteX38" fmla="*/ 760931 w 6290874"/>
              <a:gd name="connsiteY38" fmla="*/ 4343400 h 5192486"/>
              <a:gd name="connsiteX39" fmla="*/ 652074 w 6290874"/>
              <a:gd name="connsiteY39" fmla="*/ 4278086 h 5192486"/>
              <a:gd name="connsiteX40" fmla="*/ 630303 w 6290874"/>
              <a:gd name="connsiteY40" fmla="*/ 4256314 h 5192486"/>
              <a:gd name="connsiteX41" fmla="*/ 597645 w 6290874"/>
              <a:gd name="connsiteY41" fmla="*/ 4245429 h 5192486"/>
              <a:gd name="connsiteX42" fmla="*/ 369045 w 6290874"/>
              <a:gd name="connsiteY42" fmla="*/ 4234543 h 5192486"/>
              <a:gd name="connsiteX43" fmla="*/ 303731 w 6290874"/>
              <a:gd name="connsiteY43" fmla="*/ 4191000 h 5192486"/>
              <a:gd name="connsiteX44" fmla="*/ 271074 w 6290874"/>
              <a:gd name="connsiteY44" fmla="*/ 4169229 h 5192486"/>
              <a:gd name="connsiteX45" fmla="*/ 227531 w 6290874"/>
              <a:gd name="connsiteY45" fmla="*/ 4125686 h 5192486"/>
              <a:gd name="connsiteX46" fmla="*/ 173103 w 6290874"/>
              <a:gd name="connsiteY46" fmla="*/ 4114800 h 5192486"/>
              <a:gd name="connsiteX47" fmla="*/ 140445 w 6290874"/>
              <a:gd name="connsiteY47" fmla="*/ 4093029 h 5192486"/>
              <a:gd name="connsiteX48" fmla="*/ 86017 w 6290874"/>
              <a:gd name="connsiteY48" fmla="*/ 4049486 h 5192486"/>
              <a:gd name="connsiteX49" fmla="*/ 75131 w 6290874"/>
              <a:gd name="connsiteY49" fmla="*/ 3407229 h 5192486"/>
              <a:gd name="connsiteX50" fmla="*/ 64245 w 6290874"/>
              <a:gd name="connsiteY50" fmla="*/ 3363686 h 5192486"/>
              <a:gd name="connsiteX51" fmla="*/ 75131 w 6290874"/>
              <a:gd name="connsiteY51" fmla="*/ 3113314 h 5192486"/>
              <a:gd name="connsiteX52" fmla="*/ 64245 w 6290874"/>
              <a:gd name="connsiteY52" fmla="*/ 2830286 h 5192486"/>
              <a:gd name="connsiteX53" fmla="*/ 53360 w 6290874"/>
              <a:gd name="connsiteY53" fmla="*/ 2797629 h 5192486"/>
              <a:gd name="connsiteX54" fmla="*/ 31588 w 6290874"/>
              <a:gd name="connsiteY54" fmla="*/ 2688771 h 5192486"/>
              <a:gd name="connsiteX55" fmla="*/ 42474 w 6290874"/>
              <a:gd name="connsiteY55" fmla="*/ 2111829 h 5192486"/>
              <a:gd name="connsiteX56" fmla="*/ 75131 w 6290874"/>
              <a:gd name="connsiteY56" fmla="*/ 2002971 h 5192486"/>
              <a:gd name="connsiteX57" fmla="*/ 162217 w 6290874"/>
              <a:gd name="connsiteY57" fmla="*/ 1926771 h 5192486"/>
              <a:gd name="connsiteX58" fmla="*/ 249303 w 6290874"/>
              <a:gd name="connsiteY58" fmla="*/ 1981200 h 5192486"/>
              <a:gd name="connsiteX59" fmla="*/ 314617 w 6290874"/>
              <a:gd name="connsiteY59" fmla="*/ 2024743 h 5192486"/>
              <a:gd name="connsiteX60" fmla="*/ 347274 w 6290874"/>
              <a:gd name="connsiteY60" fmla="*/ 2046514 h 5192486"/>
              <a:gd name="connsiteX61" fmla="*/ 369045 w 6290874"/>
              <a:gd name="connsiteY61" fmla="*/ 2079171 h 5192486"/>
              <a:gd name="connsiteX62" fmla="*/ 401703 w 6290874"/>
              <a:gd name="connsiteY62" fmla="*/ 2100943 h 5192486"/>
              <a:gd name="connsiteX63" fmla="*/ 434360 w 6290874"/>
              <a:gd name="connsiteY63" fmla="*/ 2133600 h 5192486"/>
              <a:gd name="connsiteX64" fmla="*/ 456131 w 6290874"/>
              <a:gd name="connsiteY64" fmla="*/ 2198914 h 5192486"/>
              <a:gd name="connsiteX65" fmla="*/ 467017 w 6290874"/>
              <a:gd name="connsiteY65" fmla="*/ 2231571 h 5192486"/>
              <a:gd name="connsiteX66" fmla="*/ 488788 w 6290874"/>
              <a:gd name="connsiteY66" fmla="*/ 2481943 h 5192486"/>
              <a:gd name="connsiteX67" fmla="*/ 521445 w 6290874"/>
              <a:gd name="connsiteY67" fmla="*/ 2547257 h 5192486"/>
              <a:gd name="connsiteX68" fmla="*/ 532331 w 6290874"/>
              <a:gd name="connsiteY68" fmla="*/ 2579914 h 5192486"/>
              <a:gd name="connsiteX69" fmla="*/ 652074 w 6290874"/>
              <a:gd name="connsiteY69" fmla="*/ 2677886 h 5192486"/>
              <a:gd name="connsiteX70" fmla="*/ 684731 w 6290874"/>
              <a:gd name="connsiteY70" fmla="*/ 2688771 h 5192486"/>
              <a:gd name="connsiteX71" fmla="*/ 706503 w 6290874"/>
              <a:gd name="connsiteY71" fmla="*/ 2710543 h 5192486"/>
              <a:gd name="connsiteX72" fmla="*/ 771817 w 6290874"/>
              <a:gd name="connsiteY72" fmla="*/ 2732314 h 5192486"/>
              <a:gd name="connsiteX73" fmla="*/ 793588 w 6290874"/>
              <a:gd name="connsiteY73" fmla="*/ 2754086 h 5192486"/>
              <a:gd name="connsiteX74" fmla="*/ 891560 w 6290874"/>
              <a:gd name="connsiteY74" fmla="*/ 2808514 h 5192486"/>
              <a:gd name="connsiteX75" fmla="*/ 935103 w 6290874"/>
              <a:gd name="connsiteY75" fmla="*/ 2819400 h 5192486"/>
              <a:gd name="connsiteX76" fmla="*/ 967760 w 6290874"/>
              <a:gd name="connsiteY76" fmla="*/ 2841171 h 5192486"/>
              <a:gd name="connsiteX77" fmla="*/ 1043960 w 6290874"/>
              <a:gd name="connsiteY77" fmla="*/ 2862943 h 5192486"/>
              <a:gd name="connsiteX78" fmla="*/ 1076617 w 6290874"/>
              <a:gd name="connsiteY78" fmla="*/ 2873829 h 5192486"/>
              <a:gd name="connsiteX79" fmla="*/ 1272560 w 6290874"/>
              <a:gd name="connsiteY79" fmla="*/ 2862943 h 5192486"/>
              <a:gd name="connsiteX80" fmla="*/ 1337874 w 6290874"/>
              <a:gd name="connsiteY80" fmla="*/ 2819400 h 5192486"/>
              <a:gd name="connsiteX81" fmla="*/ 1392303 w 6290874"/>
              <a:gd name="connsiteY81" fmla="*/ 2797629 h 5192486"/>
              <a:gd name="connsiteX82" fmla="*/ 1468503 w 6290874"/>
              <a:gd name="connsiteY82" fmla="*/ 2764971 h 5192486"/>
              <a:gd name="connsiteX83" fmla="*/ 1501160 w 6290874"/>
              <a:gd name="connsiteY83" fmla="*/ 2732314 h 5192486"/>
              <a:gd name="connsiteX84" fmla="*/ 1522931 w 6290874"/>
              <a:gd name="connsiteY84" fmla="*/ 2569029 h 5192486"/>
              <a:gd name="connsiteX85" fmla="*/ 1588245 w 6290874"/>
              <a:gd name="connsiteY85" fmla="*/ 2525486 h 5192486"/>
              <a:gd name="connsiteX86" fmla="*/ 1631788 w 6290874"/>
              <a:gd name="connsiteY86" fmla="*/ 2503714 h 5192486"/>
              <a:gd name="connsiteX87" fmla="*/ 1686217 w 6290874"/>
              <a:gd name="connsiteY87" fmla="*/ 2471057 h 5192486"/>
              <a:gd name="connsiteX88" fmla="*/ 1784188 w 6290874"/>
              <a:gd name="connsiteY88" fmla="*/ 2416629 h 5192486"/>
              <a:gd name="connsiteX89" fmla="*/ 1816845 w 6290874"/>
              <a:gd name="connsiteY89" fmla="*/ 2405743 h 5192486"/>
              <a:gd name="connsiteX90" fmla="*/ 1871274 w 6290874"/>
              <a:gd name="connsiteY90" fmla="*/ 2351314 h 5192486"/>
              <a:gd name="connsiteX91" fmla="*/ 1936588 w 6290874"/>
              <a:gd name="connsiteY91" fmla="*/ 2307771 h 5192486"/>
              <a:gd name="connsiteX92" fmla="*/ 1958360 w 6290874"/>
              <a:gd name="connsiteY92" fmla="*/ 2286000 h 5192486"/>
              <a:gd name="connsiteX93" fmla="*/ 2001903 w 6290874"/>
              <a:gd name="connsiteY93" fmla="*/ 2231571 h 5192486"/>
              <a:gd name="connsiteX94" fmla="*/ 2023674 w 6290874"/>
              <a:gd name="connsiteY94" fmla="*/ 2166257 h 5192486"/>
              <a:gd name="connsiteX95" fmla="*/ 2034560 w 6290874"/>
              <a:gd name="connsiteY95" fmla="*/ 2133600 h 5192486"/>
              <a:gd name="connsiteX96" fmla="*/ 2078103 w 6290874"/>
              <a:gd name="connsiteY96" fmla="*/ 2057400 h 5192486"/>
              <a:gd name="connsiteX97" fmla="*/ 2088988 w 6290874"/>
              <a:gd name="connsiteY97" fmla="*/ 2024743 h 5192486"/>
              <a:gd name="connsiteX98" fmla="*/ 2110760 w 6290874"/>
              <a:gd name="connsiteY98" fmla="*/ 2002971 h 5192486"/>
              <a:gd name="connsiteX99" fmla="*/ 2132531 w 6290874"/>
              <a:gd name="connsiteY99" fmla="*/ 1937657 h 5192486"/>
              <a:gd name="connsiteX100" fmla="*/ 2143417 w 6290874"/>
              <a:gd name="connsiteY100" fmla="*/ 1905000 h 5192486"/>
              <a:gd name="connsiteX101" fmla="*/ 2165188 w 6290874"/>
              <a:gd name="connsiteY101" fmla="*/ 1828800 h 5192486"/>
              <a:gd name="connsiteX102" fmla="*/ 2186960 w 6290874"/>
              <a:gd name="connsiteY102" fmla="*/ 1796143 h 5192486"/>
              <a:gd name="connsiteX103" fmla="*/ 2197845 w 6290874"/>
              <a:gd name="connsiteY103" fmla="*/ 1763486 h 5192486"/>
              <a:gd name="connsiteX104" fmla="*/ 2241388 w 6290874"/>
              <a:gd name="connsiteY104" fmla="*/ 1698171 h 5192486"/>
              <a:gd name="connsiteX105" fmla="*/ 2263160 w 6290874"/>
              <a:gd name="connsiteY105" fmla="*/ 1621971 h 5192486"/>
              <a:gd name="connsiteX106" fmla="*/ 2284931 w 6290874"/>
              <a:gd name="connsiteY106" fmla="*/ 1556657 h 5192486"/>
              <a:gd name="connsiteX107" fmla="*/ 2295817 w 6290874"/>
              <a:gd name="connsiteY107" fmla="*/ 1491343 h 5192486"/>
              <a:gd name="connsiteX108" fmla="*/ 2306703 w 6290874"/>
              <a:gd name="connsiteY108" fmla="*/ 1371600 h 5192486"/>
              <a:gd name="connsiteX109" fmla="*/ 2328474 w 6290874"/>
              <a:gd name="connsiteY109" fmla="*/ 1306286 h 5192486"/>
              <a:gd name="connsiteX110" fmla="*/ 2350245 w 6290874"/>
              <a:gd name="connsiteY110" fmla="*/ 1219200 h 5192486"/>
              <a:gd name="connsiteX111" fmla="*/ 2361131 w 6290874"/>
              <a:gd name="connsiteY111" fmla="*/ 1175657 h 5192486"/>
              <a:gd name="connsiteX112" fmla="*/ 2404674 w 6290874"/>
              <a:gd name="connsiteY112" fmla="*/ 1088571 h 5192486"/>
              <a:gd name="connsiteX113" fmla="*/ 2415560 w 6290874"/>
              <a:gd name="connsiteY113" fmla="*/ 1055914 h 5192486"/>
              <a:gd name="connsiteX114" fmla="*/ 2437331 w 6290874"/>
              <a:gd name="connsiteY114" fmla="*/ 1023257 h 5192486"/>
              <a:gd name="connsiteX115" fmla="*/ 2459103 w 6290874"/>
              <a:gd name="connsiteY115" fmla="*/ 957943 h 5192486"/>
              <a:gd name="connsiteX116" fmla="*/ 2469988 w 6290874"/>
              <a:gd name="connsiteY116" fmla="*/ 925286 h 5192486"/>
              <a:gd name="connsiteX117" fmla="*/ 2491760 w 6290874"/>
              <a:gd name="connsiteY117" fmla="*/ 903514 h 5192486"/>
              <a:gd name="connsiteX118" fmla="*/ 2513531 w 6290874"/>
              <a:gd name="connsiteY118" fmla="*/ 424543 h 5192486"/>
              <a:gd name="connsiteX119" fmla="*/ 2535303 w 6290874"/>
              <a:gd name="connsiteY119" fmla="*/ 402771 h 5192486"/>
              <a:gd name="connsiteX120" fmla="*/ 2600617 w 6290874"/>
              <a:gd name="connsiteY120" fmla="*/ 337457 h 5192486"/>
              <a:gd name="connsiteX121" fmla="*/ 2665931 w 6290874"/>
              <a:gd name="connsiteY121" fmla="*/ 293914 h 5192486"/>
              <a:gd name="connsiteX122" fmla="*/ 2742131 w 6290874"/>
              <a:gd name="connsiteY122" fmla="*/ 261257 h 5192486"/>
              <a:gd name="connsiteX123" fmla="*/ 2774788 w 6290874"/>
              <a:gd name="connsiteY123" fmla="*/ 250371 h 5192486"/>
              <a:gd name="connsiteX124" fmla="*/ 2807445 w 6290874"/>
              <a:gd name="connsiteY124" fmla="*/ 228600 h 5192486"/>
              <a:gd name="connsiteX125" fmla="*/ 2840103 w 6290874"/>
              <a:gd name="connsiteY125" fmla="*/ 217714 h 5192486"/>
              <a:gd name="connsiteX126" fmla="*/ 2927188 w 6290874"/>
              <a:gd name="connsiteY126" fmla="*/ 185057 h 5192486"/>
              <a:gd name="connsiteX127" fmla="*/ 3003388 w 6290874"/>
              <a:gd name="connsiteY127" fmla="*/ 152400 h 5192486"/>
              <a:gd name="connsiteX128" fmla="*/ 3090474 w 6290874"/>
              <a:gd name="connsiteY128" fmla="*/ 130629 h 5192486"/>
              <a:gd name="connsiteX129" fmla="*/ 3155788 w 6290874"/>
              <a:gd name="connsiteY129" fmla="*/ 97971 h 5192486"/>
              <a:gd name="connsiteX130" fmla="*/ 3188445 w 6290874"/>
              <a:gd name="connsiteY130" fmla="*/ 76200 h 5192486"/>
              <a:gd name="connsiteX131" fmla="*/ 3221103 w 6290874"/>
              <a:gd name="connsiteY131" fmla="*/ 65314 h 5192486"/>
              <a:gd name="connsiteX132" fmla="*/ 3656531 w 6290874"/>
              <a:gd name="connsiteY132" fmla="*/ 54429 h 5192486"/>
              <a:gd name="connsiteX133" fmla="*/ 3700074 w 6290874"/>
              <a:gd name="connsiteY133" fmla="*/ 43543 h 5192486"/>
              <a:gd name="connsiteX134" fmla="*/ 3721845 w 6290874"/>
              <a:gd name="connsiteY134" fmla="*/ 21771 h 5192486"/>
              <a:gd name="connsiteX135" fmla="*/ 3787160 w 6290874"/>
              <a:gd name="connsiteY135" fmla="*/ 10886 h 5192486"/>
              <a:gd name="connsiteX136" fmla="*/ 3841588 w 6290874"/>
              <a:gd name="connsiteY136" fmla="*/ 0 h 5192486"/>
              <a:gd name="connsiteX137" fmla="*/ 4255245 w 6290874"/>
              <a:gd name="connsiteY137" fmla="*/ 10886 h 5192486"/>
              <a:gd name="connsiteX138" fmla="*/ 4298788 w 6290874"/>
              <a:gd name="connsiteY138" fmla="*/ 21771 h 5192486"/>
              <a:gd name="connsiteX139" fmla="*/ 4374988 w 6290874"/>
              <a:gd name="connsiteY139" fmla="*/ 43543 h 5192486"/>
              <a:gd name="connsiteX140" fmla="*/ 4451188 w 6290874"/>
              <a:gd name="connsiteY140" fmla="*/ 76200 h 5192486"/>
              <a:gd name="connsiteX141" fmla="*/ 4472960 w 6290874"/>
              <a:gd name="connsiteY141" fmla="*/ 97971 h 5192486"/>
              <a:gd name="connsiteX142" fmla="*/ 4560045 w 6290874"/>
              <a:gd name="connsiteY142" fmla="*/ 130629 h 5192486"/>
              <a:gd name="connsiteX143" fmla="*/ 4614474 w 6290874"/>
              <a:gd name="connsiteY143" fmla="*/ 185057 h 5192486"/>
              <a:gd name="connsiteX144" fmla="*/ 4636245 w 6290874"/>
              <a:gd name="connsiteY144" fmla="*/ 206829 h 5192486"/>
              <a:gd name="connsiteX145" fmla="*/ 4658017 w 6290874"/>
              <a:gd name="connsiteY145" fmla="*/ 228600 h 5192486"/>
              <a:gd name="connsiteX146" fmla="*/ 4701560 w 6290874"/>
              <a:gd name="connsiteY146" fmla="*/ 293914 h 5192486"/>
              <a:gd name="connsiteX147" fmla="*/ 4745103 w 6290874"/>
              <a:gd name="connsiteY147" fmla="*/ 348343 h 5192486"/>
              <a:gd name="connsiteX148" fmla="*/ 4766874 w 6290874"/>
              <a:gd name="connsiteY148" fmla="*/ 391886 h 5192486"/>
              <a:gd name="connsiteX149" fmla="*/ 4799531 w 6290874"/>
              <a:gd name="connsiteY149" fmla="*/ 413657 h 5192486"/>
              <a:gd name="connsiteX150" fmla="*/ 4810417 w 6290874"/>
              <a:gd name="connsiteY150" fmla="*/ 446314 h 5192486"/>
              <a:gd name="connsiteX151" fmla="*/ 4832188 w 6290874"/>
              <a:gd name="connsiteY151" fmla="*/ 478971 h 5192486"/>
              <a:gd name="connsiteX152" fmla="*/ 4886617 w 6290874"/>
              <a:gd name="connsiteY152" fmla="*/ 533400 h 5192486"/>
              <a:gd name="connsiteX153" fmla="*/ 4919274 w 6290874"/>
              <a:gd name="connsiteY153" fmla="*/ 566057 h 5192486"/>
              <a:gd name="connsiteX154" fmla="*/ 4941045 w 6290874"/>
              <a:gd name="connsiteY154" fmla="*/ 587829 h 5192486"/>
              <a:gd name="connsiteX155" fmla="*/ 4973703 w 6290874"/>
              <a:gd name="connsiteY155" fmla="*/ 598714 h 5192486"/>
              <a:gd name="connsiteX156" fmla="*/ 4995474 w 6290874"/>
              <a:gd name="connsiteY156" fmla="*/ 620486 h 5192486"/>
              <a:gd name="connsiteX157" fmla="*/ 5071674 w 6290874"/>
              <a:gd name="connsiteY157" fmla="*/ 653143 h 5192486"/>
              <a:gd name="connsiteX158" fmla="*/ 5104331 w 6290874"/>
              <a:gd name="connsiteY158" fmla="*/ 674914 h 5192486"/>
              <a:gd name="connsiteX159" fmla="*/ 5855445 w 6290874"/>
              <a:gd name="connsiteY159" fmla="*/ 685800 h 5192486"/>
              <a:gd name="connsiteX160" fmla="*/ 6029617 w 6290874"/>
              <a:gd name="connsiteY160" fmla="*/ 707571 h 5192486"/>
              <a:gd name="connsiteX161" fmla="*/ 6062274 w 6290874"/>
              <a:gd name="connsiteY161" fmla="*/ 718457 h 5192486"/>
              <a:gd name="connsiteX162" fmla="*/ 6149360 w 6290874"/>
              <a:gd name="connsiteY162" fmla="*/ 740229 h 5192486"/>
              <a:gd name="connsiteX163" fmla="*/ 6182017 w 6290874"/>
              <a:gd name="connsiteY163" fmla="*/ 783771 h 5192486"/>
              <a:gd name="connsiteX164" fmla="*/ 6214674 w 6290874"/>
              <a:gd name="connsiteY164" fmla="*/ 914400 h 5192486"/>
              <a:gd name="connsiteX165" fmla="*/ 6247331 w 6290874"/>
              <a:gd name="connsiteY165" fmla="*/ 957943 h 5192486"/>
              <a:gd name="connsiteX166" fmla="*/ 6290874 w 6290874"/>
              <a:gd name="connsiteY166" fmla="*/ 1001486 h 5192486"/>
              <a:gd name="connsiteX167" fmla="*/ 6258217 w 6290874"/>
              <a:gd name="connsiteY167" fmla="*/ 1099457 h 5192486"/>
              <a:gd name="connsiteX168" fmla="*/ 6236445 w 6290874"/>
              <a:gd name="connsiteY168" fmla="*/ 1121229 h 5192486"/>
              <a:gd name="connsiteX169" fmla="*/ 6214674 w 6290874"/>
              <a:gd name="connsiteY169" fmla="*/ 1153886 h 5192486"/>
              <a:gd name="connsiteX170" fmla="*/ 6182017 w 6290874"/>
              <a:gd name="connsiteY170" fmla="*/ 1175657 h 5192486"/>
              <a:gd name="connsiteX171" fmla="*/ 6160245 w 6290874"/>
              <a:gd name="connsiteY171" fmla="*/ 1197429 h 5192486"/>
              <a:gd name="connsiteX172" fmla="*/ 6094931 w 6290874"/>
              <a:gd name="connsiteY172" fmla="*/ 1284514 h 5192486"/>
              <a:gd name="connsiteX173" fmla="*/ 6073160 w 6290874"/>
              <a:gd name="connsiteY173" fmla="*/ 1306286 h 5192486"/>
              <a:gd name="connsiteX174" fmla="*/ 6040503 w 6290874"/>
              <a:gd name="connsiteY174" fmla="*/ 1371600 h 5192486"/>
              <a:gd name="connsiteX175" fmla="*/ 5996960 w 6290874"/>
              <a:gd name="connsiteY175" fmla="*/ 1426029 h 5192486"/>
              <a:gd name="connsiteX176" fmla="*/ 5975188 w 6290874"/>
              <a:gd name="connsiteY176" fmla="*/ 1491343 h 5192486"/>
              <a:gd name="connsiteX177" fmla="*/ 5953417 w 6290874"/>
              <a:gd name="connsiteY177" fmla="*/ 1578429 h 5192486"/>
              <a:gd name="connsiteX178" fmla="*/ 5942531 w 6290874"/>
              <a:gd name="connsiteY178" fmla="*/ 1643743 h 5192486"/>
              <a:gd name="connsiteX179" fmla="*/ 5920760 w 6290874"/>
              <a:gd name="connsiteY179" fmla="*/ 1709057 h 5192486"/>
              <a:gd name="connsiteX180" fmla="*/ 5909874 w 6290874"/>
              <a:gd name="connsiteY180" fmla="*/ 1741714 h 5192486"/>
              <a:gd name="connsiteX181" fmla="*/ 5888103 w 6290874"/>
              <a:gd name="connsiteY181" fmla="*/ 1774371 h 5192486"/>
              <a:gd name="connsiteX182" fmla="*/ 5866331 w 6290874"/>
              <a:gd name="connsiteY182" fmla="*/ 1839686 h 5192486"/>
              <a:gd name="connsiteX183" fmla="*/ 5844560 w 6290874"/>
              <a:gd name="connsiteY183" fmla="*/ 1915886 h 5192486"/>
              <a:gd name="connsiteX184" fmla="*/ 5833674 w 6290874"/>
              <a:gd name="connsiteY184" fmla="*/ 1948543 h 5192486"/>
              <a:gd name="connsiteX185" fmla="*/ 5801017 w 6290874"/>
              <a:gd name="connsiteY185" fmla="*/ 2144486 h 5192486"/>
              <a:gd name="connsiteX186" fmla="*/ 5790131 w 6290874"/>
              <a:gd name="connsiteY186" fmla="*/ 2688771 h 5192486"/>
              <a:gd name="connsiteX187" fmla="*/ 5779245 w 6290874"/>
              <a:gd name="connsiteY187" fmla="*/ 2721429 h 5192486"/>
              <a:gd name="connsiteX188" fmla="*/ 5746588 w 6290874"/>
              <a:gd name="connsiteY188" fmla="*/ 2754086 h 5192486"/>
              <a:gd name="connsiteX189" fmla="*/ 5735703 w 6290874"/>
              <a:gd name="connsiteY189" fmla="*/ 2786743 h 5192486"/>
              <a:gd name="connsiteX190" fmla="*/ 5713931 w 6290874"/>
              <a:gd name="connsiteY190" fmla="*/ 2808514 h 5192486"/>
              <a:gd name="connsiteX191" fmla="*/ 5648617 w 6290874"/>
              <a:gd name="connsiteY191" fmla="*/ 2841171 h 5192486"/>
              <a:gd name="connsiteX192" fmla="*/ 5517988 w 6290874"/>
              <a:gd name="connsiteY192" fmla="*/ 2873829 h 5192486"/>
              <a:gd name="connsiteX193" fmla="*/ 5398245 w 6290874"/>
              <a:gd name="connsiteY193" fmla="*/ 2895600 h 5192486"/>
              <a:gd name="connsiteX194" fmla="*/ 5354703 w 6290874"/>
              <a:gd name="connsiteY194" fmla="*/ 2906486 h 5192486"/>
              <a:gd name="connsiteX195" fmla="*/ 5300274 w 6290874"/>
              <a:gd name="connsiteY195" fmla="*/ 2917371 h 5192486"/>
              <a:gd name="connsiteX196" fmla="*/ 5245845 w 6290874"/>
              <a:gd name="connsiteY196" fmla="*/ 2960914 h 5192486"/>
              <a:gd name="connsiteX197" fmla="*/ 5234960 w 6290874"/>
              <a:gd name="connsiteY197" fmla="*/ 2993571 h 5192486"/>
              <a:gd name="connsiteX198" fmla="*/ 5213188 w 6290874"/>
              <a:gd name="connsiteY198" fmla="*/ 3026229 h 5192486"/>
              <a:gd name="connsiteX199" fmla="*/ 5202303 w 6290874"/>
              <a:gd name="connsiteY199" fmla="*/ 3058886 h 5192486"/>
              <a:gd name="connsiteX200" fmla="*/ 5180531 w 6290874"/>
              <a:gd name="connsiteY200" fmla="*/ 3167743 h 5192486"/>
              <a:gd name="connsiteX201" fmla="*/ 5191417 w 6290874"/>
              <a:gd name="connsiteY201" fmla="*/ 3287486 h 5192486"/>
              <a:gd name="connsiteX202" fmla="*/ 5213188 w 6290874"/>
              <a:gd name="connsiteY202" fmla="*/ 3320143 h 5192486"/>
              <a:gd name="connsiteX203" fmla="*/ 5278503 w 6290874"/>
              <a:gd name="connsiteY203" fmla="*/ 3374571 h 5192486"/>
              <a:gd name="connsiteX204" fmla="*/ 5289388 w 6290874"/>
              <a:gd name="connsiteY204" fmla="*/ 3483429 h 5192486"/>
              <a:gd name="connsiteX205" fmla="*/ 5256731 w 6290874"/>
              <a:gd name="connsiteY205" fmla="*/ 3516086 h 5192486"/>
              <a:gd name="connsiteX206" fmla="*/ 5224074 w 6290874"/>
              <a:gd name="connsiteY206" fmla="*/ 3526971 h 5192486"/>
              <a:gd name="connsiteX207" fmla="*/ 4853960 w 6290874"/>
              <a:gd name="connsiteY207" fmla="*/ 3559629 h 5192486"/>
              <a:gd name="connsiteX208" fmla="*/ 4712445 w 6290874"/>
              <a:gd name="connsiteY208" fmla="*/ 3581400 h 5192486"/>
              <a:gd name="connsiteX209" fmla="*/ 4679788 w 6290874"/>
              <a:gd name="connsiteY209" fmla="*/ 3603171 h 5192486"/>
              <a:gd name="connsiteX210" fmla="*/ 4647131 w 6290874"/>
              <a:gd name="connsiteY210" fmla="*/ 3614057 h 5192486"/>
              <a:gd name="connsiteX211" fmla="*/ 4625360 w 6290874"/>
              <a:gd name="connsiteY211" fmla="*/ 3635829 h 5192486"/>
              <a:gd name="connsiteX212" fmla="*/ 4527388 w 6290874"/>
              <a:gd name="connsiteY212" fmla="*/ 3722914 h 5192486"/>
              <a:gd name="connsiteX213" fmla="*/ 4483845 w 6290874"/>
              <a:gd name="connsiteY213" fmla="*/ 3777343 h 5192486"/>
              <a:gd name="connsiteX214" fmla="*/ 4462074 w 6290874"/>
              <a:gd name="connsiteY214" fmla="*/ 3820886 h 5192486"/>
              <a:gd name="connsiteX215" fmla="*/ 4429417 w 6290874"/>
              <a:gd name="connsiteY215" fmla="*/ 3853543 h 5192486"/>
              <a:gd name="connsiteX216" fmla="*/ 4374988 w 6290874"/>
              <a:gd name="connsiteY216" fmla="*/ 3918857 h 5192486"/>
              <a:gd name="connsiteX217" fmla="*/ 4364103 w 6290874"/>
              <a:gd name="connsiteY217" fmla="*/ 3951514 h 5192486"/>
              <a:gd name="connsiteX218" fmla="*/ 4385874 w 6290874"/>
              <a:gd name="connsiteY218" fmla="*/ 3973286 h 5192486"/>
              <a:gd name="connsiteX219" fmla="*/ 4636245 w 6290874"/>
              <a:gd name="connsiteY219" fmla="*/ 3984171 h 5192486"/>
              <a:gd name="connsiteX220" fmla="*/ 4701560 w 6290874"/>
              <a:gd name="connsiteY220" fmla="*/ 4038600 h 5192486"/>
              <a:gd name="connsiteX221" fmla="*/ 4745103 w 6290874"/>
              <a:gd name="connsiteY221" fmla="*/ 4114800 h 5192486"/>
              <a:gd name="connsiteX222" fmla="*/ 4766874 w 6290874"/>
              <a:gd name="connsiteY222" fmla="*/ 4169229 h 5192486"/>
              <a:gd name="connsiteX223" fmla="*/ 4788645 w 6290874"/>
              <a:gd name="connsiteY223" fmla="*/ 4201886 h 5192486"/>
              <a:gd name="connsiteX224" fmla="*/ 4799531 w 6290874"/>
              <a:gd name="connsiteY224" fmla="*/ 4245429 h 5192486"/>
              <a:gd name="connsiteX225" fmla="*/ 4810417 w 6290874"/>
              <a:gd name="connsiteY225" fmla="*/ 4278086 h 5192486"/>
              <a:gd name="connsiteX226" fmla="*/ 4777760 w 6290874"/>
              <a:gd name="connsiteY226" fmla="*/ 4365171 h 5192486"/>
              <a:gd name="connsiteX227" fmla="*/ 4723331 w 6290874"/>
              <a:gd name="connsiteY227" fmla="*/ 4419600 h 5192486"/>
              <a:gd name="connsiteX228" fmla="*/ 4701560 w 6290874"/>
              <a:gd name="connsiteY228" fmla="*/ 4452257 h 5192486"/>
              <a:gd name="connsiteX229" fmla="*/ 4658017 w 6290874"/>
              <a:gd name="connsiteY229" fmla="*/ 4463143 h 5192486"/>
              <a:gd name="connsiteX230" fmla="*/ 4636245 w 6290874"/>
              <a:gd name="connsiteY230" fmla="*/ 4484914 h 5192486"/>
              <a:gd name="connsiteX231" fmla="*/ 4570931 w 6290874"/>
              <a:gd name="connsiteY231" fmla="*/ 4528457 h 5192486"/>
              <a:gd name="connsiteX232" fmla="*/ 4527388 w 6290874"/>
              <a:gd name="connsiteY232" fmla="*/ 4572000 h 5192486"/>
              <a:gd name="connsiteX233" fmla="*/ 4483845 w 6290874"/>
              <a:gd name="connsiteY233" fmla="*/ 4604657 h 5192486"/>
              <a:gd name="connsiteX234" fmla="*/ 4407645 w 6290874"/>
              <a:gd name="connsiteY234" fmla="*/ 4713514 h 5192486"/>
              <a:gd name="connsiteX235" fmla="*/ 4385874 w 6290874"/>
              <a:gd name="connsiteY235" fmla="*/ 4746171 h 5192486"/>
              <a:gd name="connsiteX236" fmla="*/ 4353217 w 6290874"/>
              <a:gd name="connsiteY236" fmla="*/ 4767943 h 5192486"/>
              <a:gd name="connsiteX237" fmla="*/ 4331445 w 6290874"/>
              <a:gd name="connsiteY237" fmla="*/ 4811486 h 5192486"/>
              <a:gd name="connsiteX238" fmla="*/ 4222588 w 6290874"/>
              <a:gd name="connsiteY238" fmla="*/ 4898571 h 5192486"/>
              <a:gd name="connsiteX239" fmla="*/ 4179045 w 6290874"/>
              <a:gd name="connsiteY239" fmla="*/ 4909457 h 5192486"/>
              <a:gd name="connsiteX240" fmla="*/ 4146388 w 6290874"/>
              <a:gd name="connsiteY240" fmla="*/ 4931229 h 5192486"/>
              <a:gd name="connsiteX241" fmla="*/ 4081074 w 6290874"/>
              <a:gd name="connsiteY241" fmla="*/ 4953000 h 5192486"/>
              <a:gd name="connsiteX242" fmla="*/ 3961331 w 6290874"/>
              <a:gd name="connsiteY242" fmla="*/ 4931229 h 5192486"/>
              <a:gd name="connsiteX243" fmla="*/ 3906903 w 6290874"/>
              <a:gd name="connsiteY243" fmla="*/ 4920343 h 5192486"/>
              <a:gd name="connsiteX244" fmla="*/ 3841588 w 6290874"/>
              <a:gd name="connsiteY244" fmla="*/ 4865914 h 5192486"/>
              <a:gd name="connsiteX245" fmla="*/ 3852474 w 6290874"/>
              <a:gd name="connsiteY245" fmla="*/ 4811486 h 5192486"/>
              <a:gd name="connsiteX246" fmla="*/ 3852474 w 6290874"/>
              <a:gd name="connsiteY246" fmla="*/ 4669971 h 5192486"/>
              <a:gd name="connsiteX247" fmla="*/ 3808931 w 6290874"/>
              <a:gd name="connsiteY247" fmla="*/ 4659086 h 5192486"/>
              <a:gd name="connsiteX248" fmla="*/ 3776274 w 6290874"/>
              <a:gd name="connsiteY248" fmla="*/ 4648200 h 5192486"/>
              <a:gd name="connsiteX249" fmla="*/ 3656531 w 6290874"/>
              <a:gd name="connsiteY249" fmla="*/ 4659086 h 5192486"/>
              <a:gd name="connsiteX250" fmla="*/ 3580331 w 6290874"/>
              <a:gd name="connsiteY250" fmla="*/ 4702629 h 5192486"/>
              <a:gd name="connsiteX251" fmla="*/ 3471474 w 6290874"/>
              <a:gd name="connsiteY251" fmla="*/ 4746171 h 5192486"/>
              <a:gd name="connsiteX252" fmla="*/ 3438817 w 6290874"/>
              <a:gd name="connsiteY252" fmla="*/ 4767943 h 5192486"/>
              <a:gd name="connsiteX253" fmla="*/ 3417045 w 6290874"/>
              <a:gd name="connsiteY253" fmla="*/ 4789714 h 5192486"/>
              <a:gd name="connsiteX254" fmla="*/ 3384388 w 6290874"/>
              <a:gd name="connsiteY254" fmla="*/ 4800600 h 5192486"/>
              <a:gd name="connsiteX255" fmla="*/ 3362617 w 6290874"/>
              <a:gd name="connsiteY255" fmla="*/ 4865914 h 5192486"/>
              <a:gd name="connsiteX256" fmla="*/ 3351731 w 6290874"/>
              <a:gd name="connsiteY256" fmla="*/ 4909457 h 5192486"/>
              <a:gd name="connsiteX257" fmla="*/ 3329960 w 6290874"/>
              <a:gd name="connsiteY257" fmla="*/ 4931229 h 5192486"/>
              <a:gd name="connsiteX258" fmla="*/ 3319074 w 6290874"/>
              <a:gd name="connsiteY258" fmla="*/ 4963886 h 5192486"/>
              <a:gd name="connsiteX259" fmla="*/ 3275531 w 6290874"/>
              <a:gd name="connsiteY259" fmla="*/ 5018314 h 5192486"/>
              <a:gd name="connsiteX260" fmla="*/ 3242874 w 6290874"/>
              <a:gd name="connsiteY260" fmla="*/ 5083629 h 5192486"/>
              <a:gd name="connsiteX261" fmla="*/ 3210217 w 6290874"/>
              <a:gd name="connsiteY261" fmla="*/ 5148943 h 5192486"/>
              <a:gd name="connsiteX262" fmla="*/ 3188445 w 6290874"/>
              <a:gd name="connsiteY262" fmla="*/ 5170714 h 5192486"/>
              <a:gd name="connsiteX263" fmla="*/ 3068703 w 6290874"/>
              <a:gd name="connsiteY263" fmla="*/ 5181600 h 5192486"/>
              <a:gd name="connsiteX264" fmla="*/ 2981617 w 6290874"/>
              <a:gd name="connsiteY264" fmla="*/ 5170714 h 5192486"/>
              <a:gd name="connsiteX265" fmla="*/ 2948960 w 6290874"/>
              <a:gd name="connsiteY265" fmla="*/ 5148943 h 5192486"/>
              <a:gd name="connsiteX266" fmla="*/ 2883645 w 6290874"/>
              <a:gd name="connsiteY266" fmla="*/ 5127171 h 5192486"/>
              <a:gd name="connsiteX267" fmla="*/ 2850988 w 6290874"/>
              <a:gd name="connsiteY267" fmla="*/ 5116286 h 5192486"/>
              <a:gd name="connsiteX268" fmla="*/ 2796560 w 6290874"/>
              <a:gd name="connsiteY268" fmla="*/ 5105400 h 5192486"/>
              <a:gd name="connsiteX269" fmla="*/ 2753017 w 6290874"/>
              <a:gd name="connsiteY269" fmla="*/ 5094514 h 5192486"/>
              <a:gd name="connsiteX270" fmla="*/ 2753017 w 6290874"/>
              <a:gd name="connsiteY270" fmla="*/ 5094514 h 5192486"/>
              <a:gd name="connsiteX271" fmla="*/ 2600617 w 6290874"/>
              <a:gd name="connsiteY271" fmla="*/ 5083629 h 5192486"/>
              <a:gd name="connsiteX272" fmla="*/ 2578845 w 6290874"/>
              <a:gd name="connsiteY272" fmla="*/ 5050971 h 519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</a:cxnLst>
            <a:rect l="l" t="t" r="r" b="b"/>
            <a:pathLst>
              <a:path w="6290874" h="5192486">
                <a:moveTo>
                  <a:pt x="3351731" y="5192486"/>
                </a:moveTo>
                <a:cubicBezTo>
                  <a:pt x="3340845" y="5185229"/>
                  <a:pt x="3330776" y="5176565"/>
                  <a:pt x="3319074" y="5170714"/>
                </a:cubicBezTo>
                <a:cubicBezTo>
                  <a:pt x="3308811" y="5165582"/>
                  <a:pt x="3297855" y="5160744"/>
                  <a:pt x="3286417" y="5159829"/>
                </a:cubicBezTo>
                <a:cubicBezTo>
                  <a:pt x="3206760" y="5153457"/>
                  <a:pt x="3126760" y="5152572"/>
                  <a:pt x="3046931" y="5148943"/>
                </a:cubicBezTo>
                <a:cubicBezTo>
                  <a:pt x="2875286" y="5106031"/>
                  <a:pt x="2989741" y="5128417"/>
                  <a:pt x="2698588" y="5116286"/>
                </a:cubicBezTo>
                <a:cubicBezTo>
                  <a:pt x="2664806" y="5105025"/>
                  <a:pt x="2656014" y="5103805"/>
                  <a:pt x="2622388" y="5083629"/>
                </a:cubicBezTo>
                <a:cubicBezTo>
                  <a:pt x="2599951" y="5070167"/>
                  <a:pt x="2578845" y="5054600"/>
                  <a:pt x="2557074" y="5040086"/>
                </a:cubicBezTo>
                <a:cubicBezTo>
                  <a:pt x="2557070" y="5040083"/>
                  <a:pt x="2491765" y="4996545"/>
                  <a:pt x="2491760" y="4996543"/>
                </a:cubicBezTo>
                <a:cubicBezTo>
                  <a:pt x="2473617" y="4989286"/>
                  <a:pt x="2454809" y="4983510"/>
                  <a:pt x="2437331" y="4974771"/>
                </a:cubicBezTo>
                <a:cubicBezTo>
                  <a:pt x="2408561" y="4960386"/>
                  <a:pt x="2364433" y="4919853"/>
                  <a:pt x="2350245" y="4898571"/>
                </a:cubicBezTo>
                <a:cubicBezTo>
                  <a:pt x="2335731" y="4876800"/>
                  <a:pt x="2314978" y="4858080"/>
                  <a:pt x="2306703" y="4833257"/>
                </a:cubicBezTo>
                <a:cubicBezTo>
                  <a:pt x="2295342" y="4799176"/>
                  <a:pt x="2280625" y="4760592"/>
                  <a:pt x="2274045" y="4724400"/>
                </a:cubicBezTo>
                <a:cubicBezTo>
                  <a:pt x="2269455" y="4699156"/>
                  <a:pt x="2268192" y="4673360"/>
                  <a:pt x="2263160" y="4648200"/>
                </a:cubicBezTo>
                <a:cubicBezTo>
                  <a:pt x="2258734" y="4626067"/>
                  <a:pt x="2246557" y="4598940"/>
                  <a:pt x="2230503" y="4582886"/>
                </a:cubicBezTo>
                <a:cubicBezTo>
                  <a:pt x="2221252" y="4573635"/>
                  <a:pt x="2209801" y="4566428"/>
                  <a:pt x="2197845" y="4561114"/>
                </a:cubicBezTo>
                <a:cubicBezTo>
                  <a:pt x="2176874" y="4551794"/>
                  <a:pt x="2132531" y="4539343"/>
                  <a:pt x="2132531" y="4539343"/>
                </a:cubicBezTo>
                <a:cubicBezTo>
                  <a:pt x="2125274" y="4532086"/>
                  <a:pt x="2119940" y="4522161"/>
                  <a:pt x="2110760" y="4517571"/>
                </a:cubicBezTo>
                <a:cubicBezTo>
                  <a:pt x="2090234" y="4507308"/>
                  <a:pt x="2045445" y="4495800"/>
                  <a:pt x="2045445" y="4495800"/>
                </a:cubicBezTo>
                <a:cubicBezTo>
                  <a:pt x="2030931" y="4499429"/>
                  <a:pt x="2015284" y="4499995"/>
                  <a:pt x="2001903" y="4506686"/>
                </a:cubicBezTo>
                <a:cubicBezTo>
                  <a:pt x="1992723" y="4511276"/>
                  <a:pt x="1986289" y="4520247"/>
                  <a:pt x="1980131" y="4528457"/>
                </a:cubicBezTo>
                <a:cubicBezTo>
                  <a:pt x="1906270" y="4626937"/>
                  <a:pt x="1964749" y="4565609"/>
                  <a:pt x="1914817" y="4615543"/>
                </a:cubicBezTo>
                <a:cubicBezTo>
                  <a:pt x="1911188" y="4626429"/>
                  <a:pt x="1909063" y="4637937"/>
                  <a:pt x="1903931" y="4648200"/>
                </a:cubicBezTo>
                <a:cubicBezTo>
                  <a:pt x="1898080" y="4659902"/>
                  <a:pt x="1892376" y="4672684"/>
                  <a:pt x="1882160" y="4680857"/>
                </a:cubicBezTo>
                <a:cubicBezTo>
                  <a:pt x="1873200" y="4688025"/>
                  <a:pt x="1860821" y="4689857"/>
                  <a:pt x="1849503" y="4691743"/>
                </a:cubicBezTo>
                <a:cubicBezTo>
                  <a:pt x="1817092" y="4697145"/>
                  <a:pt x="1784188" y="4699000"/>
                  <a:pt x="1751531" y="4702629"/>
                </a:cubicBezTo>
                <a:cubicBezTo>
                  <a:pt x="1617274" y="4699000"/>
                  <a:pt x="1482690" y="4701788"/>
                  <a:pt x="1348760" y="4691743"/>
                </a:cubicBezTo>
                <a:cubicBezTo>
                  <a:pt x="1335714" y="4690764"/>
                  <a:pt x="1328128" y="4675125"/>
                  <a:pt x="1316103" y="4669971"/>
                </a:cubicBezTo>
                <a:cubicBezTo>
                  <a:pt x="1302352" y="4664078"/>
                  <a:pt x="1287074" y="4662714"/>
                  <a:pt x="1272560" y="4659086"/>
                </a:cubicBezTo>
                <a:cubicBezTo>
                  <a:pt x="1261674" y="4651829"/>
                  <a:pt x="1250119" y="4645487"/>
                  <a:pt x="1239903" y="4637314"/>
                </a:cubicBezTo>
                <a:cubicBezTo>
                  <a:pt x="1231889" y="4630903"/>
                  <a:pt x="1227564" y="4619586"/>
                  <a:pt x="1218131" y="4615543"/>
                </a:cubicBezTo>
                <a:cubicBezTo>
                  <a:pt x="1201125" y="4608255"/>
                  <a:pt x="1181846" y="4608286"/>
                  <a:pt x="1163703" y="4604657"/>
                </a:cubicBezTo>
                <a:cubicBezTo>
                  <a:pt x="1120865" y="4561821"/>
                  <a:pt x="1167175" y="4600661"/>
                  <a:pt x="1098388" y="4572000"/>
                </a:cubicBezTo>
                <a:cubicBezTo>
                  <a:pt x="1068430" y="4559517"/>
                  <a:pt x="1038307" y="4546459"/>
                  <a:pt x="1011303" y="4528457"/>
                </a:cubicBezTo>
                <a:cubicBezTo>
                  <a:pt x="978511" y="4506597"/>
                  <a:pt x="973766" y="4501484"/>
                  <a:pt x="935103" y="4484914"/>
                </a:cubicBezTo>
                <a:cubicBezTo>
                  <a:pt x="924556" y="4480394"/>
                  <a:pt x="913331" y="4477657"/>
                  <a:pt x="902445" y="4474029"/>
                </a:cubicBezTo>
                <a:cubicBezTo>
                  <a:pt x="880674" y="4452257"/>
                  <a:pt x="854210" y="4434333"/>
                  <a:pt x="837131" y="4408714"/>
                </a:cubicBezTo>
                <a:cubicBezTo>
                  <a:pt x="829874" y="4397828"/>
                  <a:pt x="825576" y="4384230"/>
                  <a:pt x="815360" y="4376057"/>
                </a:cubicBezTo>
                <a:cubicBezTo>
                  <a:pt x="806400" y="4368889"/>
                  <a:pt x="793589" y="4368800"/>
                  <a:pt x="782703" y="4365171"/>
                </a:cubicBezTo>
                <a:cubicBezTo>
                  <a:pt x="775446" y="4357914"/>
                  <a:pt x="769142" y="4349558"/>
                  <a:pt x="760931" y="4343400"/>
                </a:cubicBezTo>
                <a:cubicBezTo>
                  <a:pt x="708383" y="4303989"/>
                  <a:pt x="702730" y="4303413"/>
                  <a:pt x="652074" y="4278086"/>
                </a:cubicBezTo>
                <a:cubicBezTo>
                  <a:pt x="644817" y="4270829"/>
                  <a:pt x="639104" y="4261594"/>
                  <a:pt x="630303" y="4256314"/>
                </a:cubicBezTo>
                <a:cubicBezTo>
                  <a:pt x="620463" y="4250410"/>
                  <a:pt x="609080" y="4246382"/>
                  <a:pt x="597645" y="4245429"/>
                </a:cubicBezTo>
                <a:cubicBezTo>
                  <a:pt x="521622" y="4239094"/>
                  <a:pt x="445245" y="4238172"/>
                  <a:pt x="369045" y="4234543"/>
                </a:cubicBezTo>
                <a:lnTo>
                  <a:pt x="303731" y="4191000"/>
                </a:lnTo>
                <a:cubicBezTo>
                  <a:pt x="292845" y="4183743"/>
                  <a:pt x="280325" y="4178480"/>
                  <a:pt x="271074" y="4169229"/>
                </a:cubicBezTo>
                <a:cubicBezTo>
                  <a:pt x="256560" y="4154715"/>
                  <a:pt x="247659" y="4129712"/>
                  <a:pt x="227531" y="4125686"/>
                </a:cubicBezTo>
                <a:lnTo>
                  <a:pt x="173103" y="4114800"/>
                </a:lnTo>
                <a:cubicBezTo>
                  <a:pt x="162217" y="4107543"/>
                  <a:pt x="150661" y="4101202"/>
                  <a:pt x="140445" y="4093029"/>
                </a:cubicBezTo>
                <a:cubicBezTo>
                  <a:pt x="62881" y="4030978"/>
                  <a:pt x="186542" y="4116502"/>
                  <a:pt x="86017" y="4049486"/>
                </a:cubicBezTo>
                <a:cubicBezTo>
                  <a:pt x="82388" y="3835400"/>
                  <a:pt x="81925" y="3621238"/>
                  <a:pt x="75131" y="3407229"/>
                </a:cubicBezTo>
                <a:cubicBezTo>
                  <a:pt x="74656" y="3392275"/>
                  <a:pt x="64245" y="3378647"/>
                  <a:pt x="64245" y="3363686"/>
                </a:cubicBezTo>
                <a:cubicBezTo>
                  <a:pt x="64245" y="3280150"/>
                  <a:pt x="71502" y="3196771"/>
                  <a:pt x="75131" y="3113314"/>
                </a:cubicBezTo>
                <a:cubicBezTo>
                  <a:pt x="71502" y="3018971"/>
                  <a:pt x="70741" y="2924475"/>
                  <a:pt x="64245" y="2830286"/>
                </a:cubicBezTo>
                <a:cubicBezTo>
                  <a:pt x="63456" y="2818839"/>
                  <a:pt x="55849" y="2808830"/>
                  <a:pt x="53360" y="2797629"/>
                </a:cubicBezTo>
                <a:cubicBezTo>
                  <a:pt x="0" y="2557501"/>
                  <a:pt x="74951" y="2862217"/>
                  <a:pt x="31588" y="2688771"/>
                </a:cubicBezTo>
                <a:cubicBezTo>
                  <a:pt x="35217" y="2496457"/>
                  <a:pt x="35729" y="2304059"/>
                  <a:pt x="42474" y="2111829"/>
                </a:cubicBezTo>
                <a:cubicBezTo>
                  <a:pt x="43012" y="2096492"/>
                  <a:pt x="73040" y="2005062"/>
                  <a:pt x="75131" y="2002971"/>
                </a:cubicBezTo>
                <a:cubicBezTo>
                  <a:pt x="138811" y="1939292"/>
                  <a:pt x="108212" y="1962776"/>
                  <a:pt x="162217" y="1926771"/>
                </a:cubicBezTo>
                <a:cubicBezTo>
                  <a:pt x="257231" y="1950525"/>
                  <a:pt x="151884" y="1916253"/>
                  <a:pt x="249303" y="1981200"/>
                </a:cubicBezTo>
                <a:lnTo>
                  <a:pt x="314617" y="2024743"/>
                </a:lnTo>
                <a:lnTo>
                  <a:pt x="347274" y="2046514"/>
                </a:lnTo>
                <a:cubicBezTo>
                  <a:pt x="354531" y="2057400"/>
                  <a:pt x="359794" y="2069920"/>
                  <a:pt x="369045" y="2079171"/>
                </a:cubicBezTo>
                <a:cubicBezTo>
                  <a:pt x="378296" y="2088422"/>
                  <a:pt x="391652" y="2092567"/>
                  <a:pt x="401703" y="2100943"/>
                </a:cubicBezTo>
                <a:cubicBezTo>
                  <a:pt x="413530" y="2110798"/>
                  <a:pt x="423474" y="2122714"/>
                  <a:pt x="434360" y="2133600"/>
                </a:cubicBezTo>
                <a:lnTo>
                  <a:pt x="456131" y="2198914"/>
                </a:lnTo>
                <a:lnTo>
                  <a:pt x="467017" y="2231571"/>
                </a:lnTo>
                <a:cubicBezTo>
                  <a:pt x="469805" y="2267814"/>
                  <a:pt x="481593" y="2435177"/>
                  <a:pt x="488788" y="2481943"/>
                </a:cubicBezTo>
                <a:cubicBezTo>
                  <a:pt x="494868" y="2521462"/>
                  <a:pt x="503506" y="2511379"/>
                  <a:pt x="521445" y="2547257"/>
                </a:cubicBezTo>
                <a:cubicBezTo>
                  <a:pt x="526577" y="2557520"/>
                  <a:pt x="525446" y="2570734"/>
                  <a:pt x="532331" y="2579914"/>
                </a:cubicBezTo>
                <a:cubicBezTo>
                  <a:pt x="552624" y="2606971"/>
                  <a:pt x="619091" y="2666892"/>
                  <a:pt x="652074" y="2677886"/>
                </a:cubicBezTo>
                <a:lnTo>
                  <a:pt x="684731" y="2688771"/>
                </a:lnTo>
                <a:cubicBezTo>
                  <a:pt x="691988" y="2696028"/>
                  <a:pt x="697323" y="2705953"/>
                  <a:pt x="706503" y="2710543"/>
                </a:cubicBezTo>
                <a:cubicBezTo>
                  <a:pt x="727029" y="2720806"/>
                  <a:pt x="771817" y="2732314"/>
                  <a:pt x="771817" y="2732314"/>
                </a:cubicBezTo>
                <a:cubicBezTo>
                  <a:pt x="779074" y="2739571"/>
                  <a:pt x="785377" y="2747928"/>
                  <a:pt x="793588" y="2754086"/>
                </a:cubicBezTo>
                <a:cubicBezTo>
                  <a:pt x="841573" y="2790075"/>
                  <a:pt x="845866" y="2795459"/>
                  <a:pt x="891560" y="2808514"/>
                </a:cubicBezTo>
                <a:cubicBezTo>
                  <a:pt x="905945" y="2812624"/>
                  <a:pt x="920589" y="2815771"/>
                  <a:pt x="935103" y="2819400"/>
                </a:cubicBezTo>
                <a:cubicBezTo>
                  <a:pt x="945989" y="2826657"/>
                  <a:pt x="956058" y="2835320"/>
                  <a:pt x="967760" y="2841171"/>
                </a:cubicBezTo>
                <a:cubicBezTo>
                  <a:pt x="985162" y="2849872"/>
                  <a:pt x="1027682" y="2858292"/>
                  <a:pt x="1043960" y="2862943"/>
                </a:cubicBezTo>
                <a:cubicBezTo>
                  <a:pt x="1054993" y="2866095"/>
                  <a:pt x="1065731" y="2870200"/>
                  <a:pt x="1076617" y="2873829"/>
                </a:cubicBezTo>
                <a:cubicBezTo>
                  <a:pt x="1141931" y="2870200"/>
                  <a:pt x="1207440" y="2869145"/>
                  <a:pt x="1272560" y="2862943"/>
                </a:cubicBezTo>
                <a:cubicBezTo>
                  <a:pt x="1320091" y="2858416"/>
                  <a:pt x="1296741" y="2845108"/>
                  <a:pt x="1337874" y="2819400"/>
                </a:cubicBezTo>
                <a:cubicBezTo>
                  <a:pt x="1354444" y="2809044"/>
                  <a:pt x="1374447" y="2805565"/>
                  <a:pt x="1392303" y="2797629"/>
                </a:cubicBezTo>
                <a:cubicBezTo>
                  <a:pt x="1473020" y="2761755"/>
                  <a:pt x="1401421" y="2787332"/>
                  <a:pt x="1468503" y="2764971"/>
                </a:cubicBezTo>
                <a:cubicBezTo>
                  <a:pt x="1479389" y="2754085"/>
                  <a:pt x="1488351" y="2740853"/>
                  <a:pt x="1501160" y="2732314"/>
                </a:cubicBezTo>
                <a:cubicBezTo>
                  <a:pt x="1580293" y="2679560"/>
                  <a:pt x="1542803" y="2847233"/>
                  <a:pt x="1522931" y="2569029"/>
                </a:cubicBezTo>
                <a:cubicBezTo>
                  <a:pt x="1544702" y="2554515"/>
                  <a:pt x="1564842" y="2537188"/>
                  <a:pt x="1588245" y="2525486"/>
                </a:cubicBezTo>
                <a:cubicBezTo>
                  <a:pt x="1602759" y="2518229"/>
                  <a:pt x="1618286" y="2512715"/>
                  <a:pt x="1631788" y="2503714"/>
                </a:cubicBezTo>
                <a:cubicBezTo>
                  <a:pt x="1691558" y="2463868"/>
                  <a:pt x="1610413" y="2496326"/>
                  <a:pt x="1686217" y="2471057"/>
                </a:cubicBezTo>
                <a:cubicBezTo>
                  <a:pt x="1735102" y="2422172"/>
                  <a:pt x="1704269" y="2443269"/>
                  <a:pt x="1784188" y="2416629"/>
                </a:cubicBezTo>
                <a:lnTo>
                  <a:pt x="1816845" y="2405743"/>
                </a:lnTo>
                <a:cubicBezTo>
                  <a:pt x="1834988" y="2387600"/>
                  <a:pt x="1849925" y="2365547"/>
                  <a:pt x="1871274" y="2351314"/>
                </a:cubicBezTo>
                <a:cubicBezTo>
                  <a:pt x="1893045" y="2336800"/>
                  <a:pt x="1918085" y="2326273"/>
                  <a:pt x="1936588" y="2307771"/>
                </a:cubicBezTo>
                <a:cubicBezTo>
                  <a:pt x="1943845" y="2300514"/>
                  <a:pt x="1951949" y="2294014"/>
                  <a:pt x="1958360" y="2286000"/>
                </a:cubicBezTo>
                <a:cubicBezTo>
                  <a:pt x="2013294" y="2217333"/>
                  <a:pt x="1949330" y="2284144"/>
                  <a:pt x="2001903" y="2231571"/>
                </a:cubicBezTo>
                <a:lnTo>
                  <a:pt x="2023674" y="2166257"/>
                </a:lnTo>
                <a:cubicBezTo>
                  <a:pt x="2027303" y="2155371"/>
                  <a:pt x="2029429" y="2143863"/>
                  <a:pt x="2034560" y="2133600"/>
                </a:cubicBezTo>
                <a:cubicBezTo>
                  <a:pt x="2062182" y="2078355"/>
                  <a:pt x="2047329" y="2103559"/>
                  <a:pt x="2078103" y="2057400"/>
                </a:cubicBezTo>
                <a:cubicBezTo>
                  <a:pt x="2081731" y="2046514"/>
                  <a:pt x="2083085" y="2034582"/>
                  <a:pt x="2088988" y="2024743"/>
                </a:cubicBezTo>
                <a:cubicBezTo>
                  <a:pt x="2094268" y="2015942"/>
                  <a:pt x="2106170" y="2012151"/>
                  <a:pt x="2110760" y="2002971"/>
                </a:cubicBezTo>
                <a:cubicBezTo>
                  <a:pt x="2121023" y="1982445"/>
                  <a:pt x="2125274" y="1959428"/>
                  <a:pt x="2132531" y="1937657"/>
                </a:cubicBezTo>
                <a:cubicBezTo>
                  <a:pt x="2136160" y="1926771"/>
                  <a:pt x="2140634" y="1916132"/>
                  <a:pt x="2143417" y="1905000"/>
                </a:cubicBezTo>
                <a:cubicBezTo>
                  <a:pt x="2146903" y="1891055"/>
                  <a:pt x="2157382" y="1844412"/>
                  <a:pt x="2165188" y="1828800"/>
                </a:cubicBezTo>
                <a:cubicBezTo>
                  <a:pt x="2171039" y="1817098"/>
                  <a:pt x="2179703" y="1807029"/>
                  <a:pt x="2186960" y="1796143"/>
                </a:cubicBezTo>
                <a:cubicBezTo>
                  <a:pt x="2190588" y="1785257"/>
                  <a:pt x="2192273" y="1773516"/>
                  <a:pt x="2197845" y="1763486"/>
                </a:cubicBezTo>
                <a:cubicBezTo>
                  <a:pt x="2210552" y="1740613"/>
                  <a:pt x="2233113" y="1722994"/>
                  <a:pt x="2241388" y="1698171"/>
                </a:cubicBezTo>
                <a:cubicBezTo>
                  <a:pt x="2277963" y="1588450"/>
                  <a:pt x="2222165" y="1758620"/>
                  <a:pt x="2263160" y="1621971"/>
                </a:cubicBezTo>
                <a:cubicBezTo>
                  <a:pt x="2269754" y="1599990"/>
                  <a:pt x="2281158" y="1579294"/>
                  <a:pt x="2284931" y="1556657"/>
                </a:cubicBezTo>
                <a:cubicBezTo>
                  <a:pt x="2288560" y="1534886"/>
                  <a:pt x="2293238" y="1513263"/>
                  <a:pt x="2295817" y="1491343"/>
                </a:cubicBezTo>
                <a:cubicBezTo>
                  <a:pt x="2300500" y="1451539"/>
                  <a:pt x="2299738" y="1411069"/>
                  <a:pt x="2306703" y="1371600"/>
                </a:cubicBezTo>
                <a:cubicBezTo>
                  <a:pt x="2310691" y="1349000"/>
                  <a:pt x="2322908" y="1328550"/>
                  <a:pt x="2328474" y="1306286"/>
                </a:cubicBezTo>
                <a:lnTo>
                  <a:pt x="2350245" y="1219200"/>
                </a:lnTo>
                <a:cubicBezTo>
                  <a:pt x="2353874" y="1204686"/>
                  <a:pt x="2354440" y="1189039"/>
                  <a:pt x="2361131" y="1175657"/>
                </a:cubicBezTo>
                <a:cubicBezTo>
                  <a:pt x="2375645" y="1146628"/>
                  <a:pt x="2394411" y="1119360"/>
                  <a:pt x="2404674" y="1088571"/>
                </a:cubicBezTo>
                <a:cubicBezTo>
                  <a:pt x="2408303" y="1077685"/>
                  <a:pt x="2410428" y="1066177"/>
                  <a:pt x="2415560" y="1055914"/>
                </a:cubicBezTo>
                <a:cubicBezTo>
                  <a:pt x="2421411" y="1044212"/>
                  <a:pt x="2432018" y="1035212"/>
                  <a:pt x="2437331" y="1023257"/>
                </a:cubicBezTo>
                <a:cubicBezTo>
                  <a:pt x="2446652" y="1002286"/>
                  <a:pt x="2451846" y="979714"/>
                  <a:pt x="2459103" y="957943"/>
                </a:cubicBezTo>
                <a:cubicBezTo>
                  <a:pt x="2462732" y="947057"/>
                  <a:pt x="2461874" y="933400"/>
                  <a:pt x="2469988" y="925286"/>
                </a:cubicBezTo>
                <a:lnTo>
                  <a:pt x="2491760" y="903514"/>
                </a:lnTo>
                <a:cubicBezTo>
                  <a:pt x="2551728" y="723600"/>
                  <a:pt x="2476092" y="961152"/>
                  <a:pt x="2513531" y="424543"/>
                </a:cubicBezTo>
                <a:cubicBezTo>
                  <a:pt x="2514245" y="414304"/>
                  <a:pt x="2528892" y="410785"/>
                  <a:pt x="2535303" y="402771"/>
                </a:cubicBezTo>
                <a:cubicBezTo>
                  <a:pt x="2578069" y="349313"/>
                  <a:pt x="2531449" y="385875"/>
                  <a:pt x="2600617" y="337457"/>
                </a:cubicBezTo>
                <a:cubicBezTo>
                  <a:pt x="2622053" y="322452"/>
                  <a:pt x="2641108" y="302188"/>
                  <a:pt x="2665931" y="293914"/>
                </a:cubicBezTo>
                <a:cubicBezTo>
                  <a:pt x="2742508" y="268390"/>
                  <a:pt x="2647984" y="301607"/>
                  <a:pt x="2742131" y="261257"/>
                </a:cubicBezTo>
                <a:cubicBezTo>
                  <a:pt x="2752678" y="256737"/>
                  <a:pt x="2764525" y="255503"/>
                  <a:pt x="2774788" y="250371"/>
                </a:cubicBezTo>
                <a:cubicBezTo>
                  <a:pt x="2786490" y="244520"/>
                  <a:pt x="2795743" y="234451"/>
                  <a:pt x="2807445" y="228600"/>
                </a:cubicBezTo>
                <a:cubicBezTo>
                  <a:pt x="2817708" y="223468"/>
                  <a:pt x="2829556" y="222234"/>
                  <a:pt x="2840103" y="217714"/>
                </a:cubicBezTo>
                <a:cubicBezTo>
                  <a:pt x="2919798" y="183559"/>
                  <a:pt x="2846908" y="205127"/>
                  <a:pt x="2927188" y="185057"/>
                </a:cubicBezTo>
                <a:cubicBezTo>
                  <a:pt x="2963474" y="148773"/>
                  <a:pt x="2936317" y="167878"/>
                  <a:pt x="3003388" y="152400"/>
                </a:cubicBezTo>
                <a:cubicBezTo>
                  <a:pt x="3032544" y="145672"/>
                  <a:pt x="3090474" y="130629"/>
                  <a:pt x="3090474" y="130629"/>
                </a:cubicBezTo>
                <a:cubicBezTo>
                  <a:pt x="3184055" y="68240"/>
                  <a:pt x="3065659" y="143036"/>
                  <a:pt x="3155788" y="97971"/>
                </a:cubicBezTo>
                <a:cubicBezTo>
                  <a:pt x="3167490" y="92120"/>
                  <a:pt x="3176743" y="82051"/>
                  <a:pt x="3188445" y="76200"/>
                </a:cubicBezTo>
                <a:cubicBezTo>
                  <a:pt x="3198708" y="71068"/>
                  <a:pt x="3209641" y="65847"/>
                  <a:pt x="3221103" y="65314"/>
                </a:cubicBezTo>
                <a:cubicBezTo>
                  <a:pt x="3366134" y="58568"/>
                  <a:pt x="3511388" y="58057"/>
                  <a:pt x="3656531" y="54429"/>
                </a:cubicBezTo>
                <a:cubicBezTo>
                  <a:pt x="3671045" y="50800"/>
                  <a:pt x="3686693" y="50234"/>
                  <a:pt x="3700074" y="43543"/>
                </a:cubicBezTo>
                <a:cubicBezTo>
                  <a:pt x="3709254" y="38953"/>
                  <a:pt x="3712235" y="25375"/>
                  <a:pt x="3721845" y="21771"/>
                </a:cubicBezTo>
                <a:cubicBezTo>
                  <a:pt x="3742512" y="14021"/>
                  <a:pt x="3765444" y="14834"/>
                  <a:pt x="3787160" y="10886"/>
                </a:cubicBezTo>
                <a:cubicBezTo>
                  <a:pt x="3805364" y="7576"/>
                  <a:pt x="3823445" y="3629"/>
                  <a:pt x="3841588" y="0"/>
                </a:cubicBezTo>
                <a:cubicBezTo>
                  <a:pt x="3979474" y="3629"/>
                  <a:pt x="4117468" y="4325"/>
                  <a:pt x="4255245" y="10886"/>
                </a:cubicBezTo>
                <a:cubicBezTo>
                  <a:pt x="4270189" y="11598"/>
                  <a:pt x="4284403" y="17661"/>
                  <a:pt x="4298788" y="21771"/>
                </a:cubicBezTo>
                <a:cubicBezTo>
                  <a:pt x="4408146" y="53016"/>
                  <a:pt x="4238813" y="9498"/>
                  <a:pt x="4374988" y="43543"/>
                </a:cubicBezTo>
                <a:cubicBezTo>
                  <a:pt x="4424153" y="92706"/>
                  <a:pt x="4360898" y="37505"/>
                  <a:pt x="4451188" y="76200"/>
                </a:cubicBezTo>
                <a:cubicBezTo>
                  <a:pt x="4460621" y="80243"/>
                  <a:pt x="4464049" y="92879"/>
                  <a:pt x="4472960" y="97971"/>
                </a:cubicBezTo>
                <a:cubicBezTo>
                  <a:pt x="4491185" y="108385"/>
                  <a:pt x="4536366" y="122736"/>
                  <a:pt x="4560045" y="130629"/>
                </a:cubicBezTo>
                <a:lnTo>
                  <a:pt x="4614474" y="185057"/>
                </a:lnTo>
                <a:lnTo>
                  <a:pt x="4636245" y="206829"/>
                </a:lnTo>
                <a:lnTo>
                  <a:pt x="4658017" y="228600"/>
                </a:lnTo>
                <a:cubicBezTo>
                  <a:pt x="4701901" y="316370"/>
                  <a:pt x="4657231" y="238503"/>
                  <a:pt x="4701560" y="293914"/>
                </a:cubicBezTo>
                <a:cubicBezTo>
                  <a:pt x="4756494" y="362581"/>
                  <a:pt x="4692530" y="295770"/>
                  <a:pt x="4745103" y="348343"/>
                </a:cubicBezTo>
                <a:cubicBezTo>
                  <a:pt x="4752360" y="362857"/>
                  <a:pt x="4756485" y="379420"/>
                  <a:pt x="4766874" y="391886"/>
                </a:cubicBezTo>
                <a:cubicBezTo>
                  <a:pt x="4775249" y="401937"/>
                  <a:pt x="4791358" y="403441"/>
                  <a:pt x="4799531" y="413657"/>
                </a:cubicBezTo>
                <a:cubicBezTo>
                  <a:pt x="4806699" y="422617"/>
                  <a:pt x="4805285" y="436051"/>
                  <a:pt x="4810417" y="446314"/>
                </a:cubicBezTo>
                <a:cubicBezTo>
                  <a:pt x="4816268" y="458016"/>
                  <a:pt x="4823573" y="469125"/>
                  <a:pt x="4832188" y="478971"/>
                </a:cubicBezTo>
                <a:cubicBezTo>
                  <a:pt x="4849084" y="498281"/>
                  <a:pt x="4868474" y="515257"/>
                  <a:pt x="4886617" y="533400"/>
                </a:cubicBezTo>
                <a:lnTo>
                  <a:pt x="4919274" y="566057"/>
                </a:lnTo>
                <a:cubicBezTo>
                  <a:pt x="4926531" y="573314"/>
                  <a:pt x="4931308" y="584584"/>
                  <a:pt x="4941045" y="587829"/>
                </a:cubicBezTo>
                <a:lnTo>
                  <a:pt x="4973703" y="598714"/>
                </a:lnTo>
                <a:cubicBezTo>
                  <a:pt x="4980960" y="605971"/>
                  <a:pt x="4986935" y="614793"/>
                  <a:pt x="4995474" y="620486"/>
                </a:cubicBezTo>
                <a:cubicBezTo>
                  <a:pt x="5063419" y="665783"/>
                  <a:pt x="5013624" y="624118"/>
                  <a:pt x="5071674" y="653143"/>
                </a:cubicBezTo>
                <a:cubicBezTo>
                  <a:pt x="5083376" y="658994"/>
                  <a:pt x="5091259" y="674369"/>
                  <a:pt x="5104331" y="674914"/>
                </a:cubicBezTo>
                <a:cubicBezTo>
                  <a:pt x="5354512" y="685338"/>
                  <a:pt x="5605074" y="682171"/>
                  <a:pt x="5855445" y="685800"/>
                </a:cubicBezTo>
                <a:cubicBezTo>
                  <a:pt x="6007158" y="716143"/>
                  <a:pt x="5765846" y="669890"/>
                  <a:pt x="6029617" y="707571"/>
                </a:cubicBezTo>
                <a:cubicBezTo>
                  <a:pt x="6040976" y="709194"/>
                  <a:pt x="6051142" y="715674"/>
                  <a:pt x="6062274" y="718457"/>
                </a:cubicBezTo>
                <a:lnTo>
                  <a:pt x="6149360" y="740229"/>
                </a:lnTo>
                <a:cubicBezTo>
                  <a:pt x="6160246" y="754743"/>
                  <a:pt x="6176681" y="766431"/>
                  <a:pt x="6182017" y="783771"/>
                </a:cubicBezTo>
                <a:cubicBezTo>
                  <a:pt x="6227242" y="930752"/>
                  <a:pt x="6161579" y="840067"/>
                  <a:pt x="6214674" y="914400"/>
                </a:cubicBezTo>
                <a:cubicBezTo>
                  <a:pt x="6225219" y="929164"/>
                  <a:pt x="6235384" y="944289"/>
                  <a:pt x="6247331" y="957943"/>
                </a:cubicBezTo>
                <a:cubicBezTo>
                  <a:pt x="6260848" y="973391"/>
                  <a:pt x="6290874" y="1001486"/>
                  <a:pt x="6290874" y="1001486"/>
                </a:cubicBezTo>
                <a:cubicBezTo>
                  <a:pt x="6281700" y="1047355"/>
                  <a:pt x="6283969" y="1060828"/>
                  <a:pt x="6258217" y="1099457"/>
                </a:cubicBezTo>
                <a:cubicBezTo>
                  <a:pt x="6252524" y="1107997"/>
                  <a:pt x="6242856" y="1113215"/>
                  <a:pt x="6236445" y="1121229"/>
                </a:cubicBezTo>
                <a:cubicBezTo>
                  <a:pt x="6228272" y="1131445"/>
                  <a:pt x="6223925" y="1144635"/>
                  <a:pt x="6214674" y="1153886"/>
                </a:cubicBezTo>
                <a:cubicBezTo>
                  <a:pt x="6205423" y="1163137"/>
                  <a:pt x="6192233" y="1167484"/>
                  <a:pt x="6182017" y="1175657"/>
                </a:cubicBezTo>
                <a:cubicBezTo>
                  <a:pt x="6174003" y="1182068"/>
                  <a:pt x="6167502" y="1190172"/>
                  <a:pt x="6160245" y="1197429"/>
                </a:cubicBezTo>
                <a:cubicBezTo>
                  <a:pt x="6141246" y="1254428"/>
                  <a:pt x="6157474" y="1221971"/>
                  <a:pt x="6094931" y="1284514"/>
                </a:cubicBezTo>
                <a:lnTo>
                  <a:pt x="6073160" y="1306286"/>
                </a:lnTo>
                <a:cubicBezTo>
                  <a:pt x="6061663" y="1340777"/>
                  <a:pt x="6064619" y="1341456"/>
                  <a:pt x="6040503" y="1371600"/>
                </a:cubicBezTo>
                <a:cubicBezTo>
                  <a:pt x="6017879" y="1399879"/>
                  <a:pt x="6013716" y="1388328"/>
                  <a:pt x="5996960" y="1426029"/>
                </a:cubicBezTo>
                <a:cubicBezTo>
                  <a:pt x="5987640" y="1447000"/>
                  <a:pt x="5982445" y="1469572"/>
                  <a:pt x="5975188" y="1491343"/>
                </a:cubicBezTo>
                <a:cubicBezTo>
                  <a:pt x="5960083" y="1536658"/>
                  <a:pt x="5963924" y="1520641"/>
                  <a:pt x="5953417" y="1578429"/>
                </a:cubicBezTo>
                <a:cubicBezTo>
                  <a:pt x="5949469" y="1600145"/>
                  <a:pt x="5947884" y="1622330"/>
                  <a:pt x="5942531" y="1643743"/>
                </a:cubicBezTo>
                <a:cubicBezTo>
                  <a:pt x="5936965" y="1666007"/>
                  <a:pt x="5928017" y="1687286"/>
                  <a:pt x="5920760" y="1709057"/>
                </a:cubicBezTo>
                <a:cubicBezTo>
                  <a:pt x="5917131" y="1719943"/>
                  <a:pt x="5916239" y="1732167"/>
                  <a:pt x="5909874" y="1741714"/>
                </a:cubicBezTo>
                <a:cubicBezTo>
                  <a:pt x="5902617" y="1752600"/>
                  <a:pt x="5893416" y="1762416"/>
                  <a:pt x="5888103" y="1774371"/>
                </a:cubicBezTo>
                <a:cubicBezTo>
                  <a:pt x="5878782" y="1795342"/>
                  <a:pt x="5873588" y="1817914"/>
                  <a:pt x="5866331" y="1839686"/>
                </a:cubicBezTo>
                <a:cubicBezTo>
                  <a:pt x="5840229" y="1917992"/>
                  <a:pt x="5871899" y="1820198"/>
                  <a:pt x="5844560" y="1915886"/>
                </a:cubicBezTo>
                <a:cubicBezTo>
                  <a:pt x="5841408" y="1926919"/>
                  <a:pt x="5836254" y="1937362"/>
                  <a:pt x="5833674" y="1948543"/>
                </a:cubicBezTo>
                <a:cubicBezTo>
                  <a:pt x="5811168" y="2046068"/>
                  <a:pt x="5812538" y="2052319"/>
                  <a:pt x="5801017" y="2144486"/>
                </a:cubicBezTo>
                <a:cubicBezTo>
                  <a:pt x="5797388" y="2325914"/>
                  <a:pt x="5796974" y="2507435"/>
                  <a:pt x="5790131" y="2688771"/>
                </a:cubicBezTo>
                <a:cubicBezTo>
                  <a:pt x="5789698" y="2700238"/>
                  <a:pt x="5785610" y="2711881"/>
                  <a:pt x="5779245" y="2721429"/>
                </a:cubicBezTo>
                <a:cubicBezTo>
                  <a:pt x="5770706" y="2734238"/>
                  <a:pt x="5757474" y="2743200"/>
                  <a:pt x="5746588" y="2754086"/>
                </a:cubicBezTo>
                <a:cubicBezTo>
                  <a:pt x="5742960" y="2764972"/>
                  <a:pt x="5741607" y="2776904"/>
                  <a:pt x="5735703" y="2786743"/>
                </a:cubicBezTo>
                <a:cubicBezTo>
                  <a:pt x="5730423" y="2795544"/>
                  <a:pt x="5721945" y="2802103"/>
                  <a:pt x="5713931" y="2808514"/>
                </a:cubicBezTo>
                <a:cubicBezTo>
                  <a:pt x="5683783" y="2832633"/>
                  <a:pt x="5683112" y="2829673"/>
                  <a:pt x="5648617" y="2841171"/>
                </a:cubicBezTo>
                <a:cubicBezTo>
                  <a:pt x="5586780" y="2882397"/>
                  <a:pt x="5633586" y="2858416"/>
                  <a:pt x="5517988" y="2873829"/>
                </a:cubicBezTo>
                <a:cubicBezTo>
                  <a:pt x="5488437" y="2877769"/>
                  <a:pt x="5429038" y="2888757"/>
                  <a:pt x="5398245" y="2895600"/>
                </a:cubicBezTo>
                <a:cubicBezTo>
                  <a:pt x="5383641" y="2898846"/>
                  <a:pt x="5369307" y="2903241"/>
                  <a:pt x="5354703" y="2906486"/>
                </a:cubicBezTo>
                <a:cubicBezTo>
                  <a:pt x="5336641" y="2910500"/>
                  <a:pt x="5318417" y="2913743"/>
                  <a:pt x="5300274" y="2917371"/>
                </a:cubicBezTo>
                <a:cubicBezTo>
                  <a:pt x="5285445" y="2927258"/>
                  <a:pt x="5256184" y="2943682"/>
                  <a:pt x="5245845" y="2960914"/>
                </a:cubicBezTo>
                <a:cubicBezTo>
                  <a:pt x="5239941" y="2970753"/>
                  <a:pt x="5240091" y="2983308"/>
                  <a:pt x="5234960" y="2993571"/>
                </a:cubicBezTo>
                <a:cubicBezTo>
                  <a:pt x="5229109" y="3005273"/>
                  <a:pt x="5220445" y="3015343"/>
                  <a:pt x="5213188" y="3026229"/>
                </a:cubicBezTo>
                <a:cubicBezTo>
                  <a:pt x="5209560" y="3037115"/>
                  <a:pt x="5204883" y="3047705"/>
                  <a:pt x="5202303" y="3058886"/>
                </a:cubicBezTo>
                <a:cubicBezTo>
                  <a:pt x="5193982" y="3094943"/>
                  <a:pt x="5180531" y="3167743"/>
                  <a:pt x="5180531" y="3167743"/>
                </a:cubicBezTo>
                <a:cubicBezTo>
                  <a:pt x="5184160" y="3207657"/>
                  <a:pt x="5183019" y="3248297"/>
                  <a:pt x="5191417" y="3287486"/>
                </a:cubicBezTo>
                <a:cubicBezTo>
                  <a:pt x="5194158" y="3300278"/>
                  <a:pt x="5204813" y="3310092"/>
                  <a:pt x="5213188" y="3320143"/>
                </a:cubicBezTo>
                <a:cubicBezTo>
                  <a:pt x="5239381" y="3351575"/>
                  <a:pt x="5246391" y="3353164"/>
                  <a:pt x="5278503" y="3374571"/>
                </a:cubicBezTo>
                <a:cubicBezTo>
                  <a:pt x="5293052" y="3418218"/>
                  <a:pt x="5313633" y="3441001"/>
                  <a:pt x="5289388" y="3483429"/>
                </a:cubicBezTo>
                <a:cubicBezTo>
                  <a:pt x="5281750" y="3496795"/>
                  <a:pt x="5269540" y="3507547"/>
                  <a:pt x="5256731" y="3516086"/>
                </a:cubicBezTo>
                <a:cubicBezTo>
                  <a:pt x="5247184" y="3522451"/>
                  <a:pt x="5234960" y="3523343"/>
                  <a:pt x="5224074" y="3526971"/>
                </a:cubicBezTo>
                <a:cubicBezTo>
                  <a:pt x="5096424" y="3612074"/>
                  <a:pt x="5216122" y="3540568"/>
                  <a:pt x="4853960" y="3559629"/>
                </a:cubicBezTo>
                <a:cubicBezTo>
                  <a:pt x="4833478" y="3560707"/>
                  <a:pt x="4736341" y="3577417"/>
                  <a:pt x="4712445" y="3581400"/>
                </a:cubicBezTo>
                <a:cubicBezTo>
                  <a:pt x="4701559" y="3588657"/>
                  <a:pt x="4691490" y="3597320"/>
                  <a:pt x="4679788" y="3603171"/>
                </a:cubicBezTo>
                <a:cubicBezTo>
                  <a:pt x="4669525" y="3608303"/>
                  <a:pt x="4656970" y="3608153"/>
                  <a:pt x="4647131" y="3614057"/>
                </a:cubicBezTo>
                <a:cubicBezTo>
                  <a:pt x="4638330" y="3619338"/>
                  <a:pt x="4633374" y="3629418"/>
                  <a:pt x="4625360" y="3635829"/>
                </a:cubicBezTo>
                <a:cubicBezTo>
                  <a:pt x="4567419" y="3682183"/>
                  <a:pt x="4601168" y="3630689"/>
                  <a:pt x="4527388" y="3722914"/>
                </a:cubicBezTo>
                <a:cubicBezTo>
                  <a:pt x="4512874" y="3741057"/>
                  <a:pt x="4496733" y="3758011"/>
                  <a:pt x="4483845" y="3777343"/>
                </a:cubicBezTo>
                <a:cubicBezTo>
                  <a:pt x="4474844" y="3790845"/>
                  <a:pt x="4471506" y="3807681"/>
                  <a:pt x="4462074" y="3820886"/>
                </a:cubicBezTo>
                <a:cubicBezTo>
                  <a:pt x="4453126" y="3833413"/>
                  <a:pt x="4438365" y="3841016"/>
                  <a:pt x="4429417" y="3853543"/>
                </a:cubicBezTo>
                <a:cubicBezTo>
                  <a:pt x="4379195" y="3923854"/>
                  <a:pt x="4439367" y="3875938"/>
                  <a:pt x="4374988" y="3918857"/>
                </a:cubicBezTo>
                <a:cubicBezTo>
                  <a:pt x="4371360" y="3929743"/>
                  <a:pt x="4361853" y="3940262"/>
                  <a:pt x="4364103" y="3951514"/>
                </a:cubicBezTo>
                <a:cubicBezTo>
                  <a:pt x="4366116" y="3961578"/>
                  <a:pt x="4375684" y="3972063"/>
                  <a:pt x="4385874" y="3973286"/>
                </a:cubicBezTo>
                <a:cubicBezTo>
                  <a:pt x="4468815" y="3983239"/>
                  <a:pt x="4552788" y="3980543"/>
                  <a:pt x="4636245" y="3984171"/>
                </a:cubicBezTo>
                <a:cubicBezTo>
                  <a:pt x="4668356" y="4005578"/>
                  <a:pt x="4675368" y="4007169"/>
                  <a:pt x="4701560" y="4038600"/>
                </a:cubicBezTo>
                <a:cubicBezTo>
                  <a:pt x="4718236" y="4058612"/>
                  <a:pt x="4734964" y="4091988"/>
                  <a:pt x="4745103" y="4114800"/>
                </a:cubicBezTo>
                <a:cubicBezTo>
                  <a:pt x="4753039" y="4132656"/>
                  <a:pt x="4758135" y="4151751"/>
                  <a:pt x="4766874" y="4169229"/>
                </a:cubicBezTo>
                <a:cubicBezTo>
                  <a:pt x="4772725" y="4180931"/>
                  <a:pt x="4781388" y="4191000"/>
                  <a:pt x="4788645" y="4201886"/>
                </a:cubicBezTo>
                <a:cubicBezTo>
                  <a:pt x="4792274" y="4216400"/>
                  <a:pt x="4795421" y="4231044"/>
                  <a:pt x="4799531" y="4245429"/>
                </a:cubicBezTo>
                <a:cubicBezTo>
                  <a:pt x="4802683" y="4256462"/>
                  <a:pt x="4810417" y="4266611"/>
                  <a:pt x="4810417" y="4278086"/>
                </a:cubicBezTo>
                <a:cubicBezTo>
                  <a:pt x="4810417" y="4313789"/>
                  <a:pt x="4800282" y="4339431"/>
                  <a:pt x="4777760" y="4365171"/>
                </a:cubicBezTo>
                <a:cubicBezTo>
                  <a:pt x="4760864" y="4384481"/>
                  <a:pt x="4737563" y="4398251"/>
                  <a:pt x="4723331" y="4419600"/>
                </a:cubicBezTo>
                <a:cubicBezTo>
                  <a:pt x="4716074" y="4430486"/>
                  <a:pt x="4712446" y="4445000"/>
                  <a:pt x="4701560" y="4452257"/>
                </a:cubicBezTo>
                <a:cubicBezTo>
                  <a:pt x="4689112" y="4460556"/>
                  <a:pt x="4672531" y="4459514"/>
                  <a:pt x="4658017" y="4463143"/>
                </a:cubicBezTo>
                <a:cubicBezTo>
                  <a:pt x="4650760" y="4470400"/>
                  <a:pt x="4644456" y="4478756"/>
                  <a:pt x="4636245" y="4484914"/>
                </a:cubicBezTo>
                <a:cubicBezTo>
                  <a:pt x="4615312" y="4500613"/>
                  <a:pt x="4589433" y="4509955"/>
                  <a:pt x="4570931" y="4528457"/>
                </a:cubicBezTo>
                <a:cubicBezTo>
                  <a:pt x="4556417" y="4542971"/>
                  <a:pt x="4543809" y="4559684"/>
                  <a:pt x="4527388" y="4572000"/>
                </a:cubicBezTo>
                <a:cubicBezTo>
                  <a:pt x="4512874" y="4582886"/>
                  <a:pt x="4496674" y="4591828"/>
                  <a:pt x="4483845" y="4604657"/>
                </a:cubicBezTo>
                <a:cubicBezTo>
                  <a:pt x="4467728" y="4620774"/>
                  <a:pt x="4414756" y="4702848"/>
                  <a:pt x="4407645" y="4713514"/>
                </a:cubicBezTo>
                <a:cubicBezTo>
                  <a:pt x="4400388" y="4724400"/>
                  <a:pt x="4396760" y="4738914"/>
                  <a:pt x="4385874" y="4746171"/>
                </a:cubicBezTo>
                <a:lnTo>
                  <a:pt x="4353217" y="4767943"/>
                </a:lnTo>
                <a:cubicBezTo>
                  <a:pt x="4345960" y="4782457"/>
                  <a:pt x="4341582" y="4798814"/>
                  <a:pt x="4331445" y="4811486"/>
                </a:cubicBezTo>
                <a:cubicBezTo>
                  <a:pt x="4295861" y="4855966"/>
                  <a:pt x="4271953" y="4880059"/>
                  <a:pt x="4222588" y="4898571"/>
                </a:cubicBezTo>
                <a:cubicBezTo>
                  <a:pt x="4208580" y="4903824"/>
                  <a:pt x="4193559" y="4905828"/>
                  <a:pt x="4179045" y="4909457"/>
                </a:cubicBezTo>
                <a:cubicBezTo>
                  <a:pt x="4168159" y="4916714"/>
                  <a:pt x="4158343" y="4925915"/>
                  <a:pt x="4146388" y="4931229"/>
                </a:cubicBezTo>
                <a:cubicBezTo>
                  <a:pt x="4125417" y="4940550"/>
                  <a:pt x="4081074" y="4953000"/>
                  <a:pt x="4081074" y="4953000"/>
                </a:cubicBezTo>
                <a:lnTo>
                  <a:pt x="3961331" y="4931229"/>
                </a:lnTo>
                <a:cubicBezTo>
                  <a:pt x="3943146" y="4927819"/>
                  <a:pt x="3924227" y="4926840"/>
                  <a:pt x="3906903" y="4920343"/>
                </a:cubicBezTo>
                <a:cubicBezTo>
                  <a:pt x="3882654" y="4911249"/>
                  <a:pt x="3858530" y="4882856"/>
                  <a:pt x="3841588" y="4865914"/>
                </a:cubicBezTo>
                <a:cubicBezTo>
                  <a:pt x="3845217" y="4847771"/>
                  <a:pt x="3847986" y="4829436"/>
                  <a:pt x="3852474" y="4811486"/>
                </a:cubicBezTo>
                <a:cubicBezTo>
                  <a:pt x="3866515" y="4755323"/>
                  <a:pt x="3891125" y="4755002"/>
                  <a:pt x="3852474" y="4669971"/>
                </a:cubicBezTo>
                <a:cubicBezTo>
                  <a:pt x="3846283" y="4656351"/>
                  <a:pt x="3823316" y="4663196"/>
                  <a:pt x="3808931" y="4659086"/>
                </a:cubicBezTo>
                <a:cubicBezTo>
                  <a:pt x="3797898" y="4655934"/>
                  <a:pt x="3787160" y="4651829"/>
                  <a:pt x="3776274" y="4648200"/>
                </a:cubicBezTo>
                <a:cubicBezTo>
                  <a:pt x="3736360" y="4651829"/>
                  <a:pt x="3695832" y="4651226"/>
                  <a:pt x="3656531" y="4659086"/>
                </a:cubicBezTo>
                <a:cubicBezTo>
                  <a:pt x="3617032" y="4666986"/>
                  <a:pt x="3613795" y="4687756"/>
                  <a:pt x="3580331" y="4702629"/>
                </a:cubicBezTo>
                <a:cubicBezTo>
                  <a:pt x="3479973" y="4747233"/>
                  <a:pt x="3549438" y="4701620"/>
                  <a:pt x="3471474" y="4746171"/>
                </a:cubicBezTo>
                <a:cubicBezTo>
                  <a:pt x="3460115" y="4752662"/>
                  <a:pt x="3449033" y="4759770"/>
                  <a:pt x="3438817" y="4767943"/>
                </a:cubicBezTo>
                <a:cubicBezTo>
                  <a:pt x="3430803" y="4774354"/>
                  <a:pt x="3425846" y="4784434"/>
                  <a:pt x="3417045" y="4789714"/>
                </a:cubicBezTo>
                <a:cubicBezTo>
                  <a:pt x="3407206" y="4795618"/>
                  <a:pt x="3395274" y="4796971"/>
                  <a:pt x="3384388" y="4800600"/>
                </a:cubicBezTo>
                <a:cubicBezTo>
                  <a:pt x="3377131" y="4822371"/>
                  <a:pt x="3368183" y="4843650"/>
                  <a:pt x="3362617" y="4865914"/>
                </a:cubicBezTo>
                <a:cubicBezTo>
                  <a:pt x="3358988" y="4880428"/>
                  <a:pt x="3358422" y="4896075"/>
                  <a:pt x="3351731" y="4909457"/>
                </a:cubicBezTo>
                <a:cubicBezTo>
                  <a:pt x="3347141" y="4918637"/>
                  <a:pt x="3337217" y="4923972"/>
                  <a:pt x="3329960" y="4931229"/>
                </a:cubicBezTo>
                <a:cubicBezTo>
                  <a:pt x="3326331" y="4942115"/>
                  <a:pt x="3324206" y="4953623"/>
                  <a:pt x="3319074" y="4963886"/>
                </a:cubicBezTo>
                <a:cubicBezTo>
                  <a:pt x="3305341" y="4991352"/>
                  <a:pt x="3295783" y="4998063"/>
                  <a:pt x="3275531" y="5018314"/>
                </a:cubicBezTo>
                <a:cubicBezTo>
                  <a:pt x="3248169" y="5100398"/>
                  <a:pt x="3285078" y="4999219"/>
                  <a:pt x="3242874" y="5083629"/>
                </a:cubicBezTo>
                <a:cubicBezTo>
                  <a:pt x="3216050" y="5137278"/>
                  <a:pt x="3251808" y="5096955"/>
                  <a:pt x="3210217" y="5148943"/>
                </a:cubicBezTo>
                <a:cubicBezTo>
                  <a:pt x="3203806" y="5156957"/>
                  <a:pt x="3198445" y="5168406"/>
                  <a:pt x="3188445" y="5170714"/>
                </a:cubicBezTo>
                <a:cubicBezTo>
                  <a:pt x="3149393" y="5179726"/>
                  <a:pt x="3108617" y="5177971"/>
                  <a:pt x="3068703" y="5181600"/>
                </a:cubicBezTo>
                <a:cubicBezTo>
                  <a:pt x="3039674" y="5177971"/>
                  <a:pt x="3009841" y="5178411"/>
                  <a:pt x="2981617" y="5170714"/>
                </a:cubicBezTo>
                <a:cubicBezTo>
                  <a:pt x="2968995" y="5167272"/>
                  <a:pt x="2960915" y="5154256"/>
                  <a:pt x="2948960" y="5148943"/>
                </a:cubicBezTo>
                <a:cubicBezTo>
                  <a:pt x="2927989" y="5139622"/>
                  <a:pt x="2905417" y="5134428"/>
                  <a:pt x="2883645" y="5127171"/>
                </a:cubicBezTo>
                <a:cubicBezTo>
                  <a:pt x="2872759" y="5123542"/>
                  <a:pt x="2862240" y="5118536"/>
                  <a:pt x="2850988" y="5116286"/>
                </a:cubicBezTo>
                <a:cubicBezTo>
                  <a:pt x="2832845" y="5112657"/>
                  <a:pt x="2814510" y="5109888"/>
                  <a:pt x="2796560" y="5105400"/>
                </a:cubicBezTo>
                <a:cubicBezTo>
                  <a:pt x="2748428" y="5093366"/>
                  <a:pt x="2779183" y="5094514"/>
                  <a:pt x="2753017" y="5094514"/>
                </a:cubicBezTo>
                <a:lnTo>
                  <a:pt x="2753017" y="5094514"/>
                </a:lnTo>
                <a:cubicBezTo>
                  <a:pt x="2622433" y="5082644"/>
                  <a:pt x="2673353" y="5083629"/>
                  <a:pt x="2600617" y="5083629"/>
                </a:cubicBezTo>
                <a:lnTo>
                  <a:pt x="2578845" y="5050971"/>
                </a:lnTo>
              </a:path>
            </a:pathLst>
          </a:cu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Picture 2" descr="C:\Documents and Settings\Кабинет 5\Рабочий стол\img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1628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3250" y="500063"/>
            <a:ext cx="3571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  <a:latin typeface="Constantia" pitchFamily="18" charset="0"/>
              </a:rPr>
              <a:t>ПРЕДКИ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28813" y="2286000"/>
            <a:ext cx="5715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C00000"/>
                </a:solidFill>
                <a:latin typeface="Constantia" pitchFamily="18" charset="0"/>
              </a:rPr>
              <a:t>это люди, от  которых </a:t>
            </a:r>
          </a:p>
          <a:p>
            <a:pPr algn="ctr"/>
            <a:r>
              <a:rPr lang="ru-RU" sz="4400">
                <a:solidFill>
                  <a:srgbClr val="C00000"/>
                </a:solidFill>
                <a:latin typeface="Constantia" pitchFamily="18" charset="0"/>
              </a:rPr>
              <a:t>мы произошли.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1481138" y="4233863"/>
            <a:ext cx="2862262" cy="1677987"/>
          </a:xfrm>
          <a:custGeom>
            <a:avLst/>
            <a:gdLst>
              <a:gd name="connsiteX0" fmla="*/ 2862943 w 2862943"/>
              <a:gd name="connsiteY0" fmla="*/ 1262743 h 1677135"/>
              <a:gd name="connsiteX1" fmla="*/ 2830286 w 2862943"/>
              <a:gd name="connsiteY1" fmla="*/ 1230086 h 1677135"/>
              <a:gd name="connsiteX2" fmla="*/ 2797629 w 2862943"/>
              <a:gd name="connsiteY2" fmla="*/ 1219200 h 1677135"/>
              <a:gd name="connsiteX3" fmla="*/ 2667000 w 2862943"/>
              <a:gd name="connsiteY3" fmla="*/ 1208314 h 1677135"/>
              <a:gd name="connsiteX4" fmla="*/ 2601686 w 2862943"/>
              <a:gd name="connsiteY4" fmla="*/ 1143000 h 1677135"/>
              <a:gd name="connsiteX5" fmla="*/ 2547257 w 2862943"/>
              <a:gd name="connsiteY5" fmla="*/ 1099457 h 1677135"/>
              <a:gd name="connsiteX6" fmla="*/ 2471057 w 2862943"/>
              <a:gd name="connsiteY6" fmla="*/ 1088571 h 1677135"/>
              <a:gd name="connsiteX7" fmla="*/ 2438400 w 2862943"/>
              <a:gd name="connsiteY7" fmla="*/ 1077686 h 1677135"/>
              <a:gd name="connsiteX8" fmla="*/ 2373086 w 2862943"/>
              <a:gd name="connsiteY8" fmla="*/ 1110343 h 1677135"/>
              <a:gd name="connsiteX9" fmla="*/ 2394857 w 2862943"/>
              <a:gd name="connsiteY9" fmla="*/ 1273628 h 1677135"/>
              <a:gd name="connsiteX10" fmla="*/ 2427514 w 2862943"/>
              <a:gd name="connsiteY10" fmla="*/ 1382486 h 1677135"/>
              <a:gd name="connsiteX11" fmla="*/ 2416629 w 2862943"/>
              <a:gd name="connsiteY11" fmla="*/ 1458686 h 1677135"/>
              <a:gd name="connsiteX12" fmla="*/ 2383972 w 2862943"/>
              <a:gd name="connsiteY12" fmla="*/ 1469571 h 1677135"/>
              <a:gd name="connsiteX13" fmla="*/ 2296886 w 2862943"/>
              <a:gd name="connsiteY13" fmla="*/ 1480457 h 1677135"/>
              <a:gd name="connsiteX14" fmla="*/ 2220686 w 2862943"/>
              <a:gd name="connsiteY14" fmla="*/ 1534886 h 1677135"/>
              <a:gd name="connsiteX15" fmla="*/ 2122714 w 2862943"/>
              <a:gd name="connsiteY15" fmla="*/ 1545771 h 1677135"/>
              <a:gd name="connsiteX16" fmla="*/ 1883229 w 2862943"/>
              <a:gd name="connsiteY16" fmla="*/ 1578428 h 1677135"/>
              <a:gd name="connsiteX17" fmla="*/ 1839686 w 2862943"/>
              <a:gd name="connsiteY17" fmla="*/ 1621971 h 1677135"/>
              <a:gd name="connsiteX18" fmla="*/ 1817914 w 2862943"/>
              <a:gd name="connsiteY18" fmla="*/ 1643743 h 1677135"/>
              <a:gd name="connsiteX19" fmla="*/ 1611086 w 2862943"/>
              <a:gd name="connsiteY19" fmla="*/ 1676400 h 1677135"/>
              <a:gd name="connsiteX20" fmla="*/ 1132114 w 2862943"/>
              <a:gd name="connsiteY20" fmla="*/ 1665514 h 1677135"/>
              <a:gd name="connsiteX21" fmla="*/ 1055914 w 2862943"/>
              <a:gd name="connsiteY21" fmla="*/ 1632857 h 1677135"/>
              <a:gd name="connsiteX22" fmla="*/ 1012372 w 2862943"/>
              <a:gd name="connsiteY22" fmla="*/ 1621971 h 1677135"/>
              <a:gd name="connsiteX23" fmla="*/ 979714 w 2862943"/>
              <a:gd name="connsiteY23" fmla="*/ 1600200 h 1677135"/>
              <a:gd name="connsiteX24" fmla="*/ 936172 w 2862943"/>
              <a:gd name="connsiteY24" fmla="*/ 1589314 h 1677135"/>
              <a:gd name="connsiteX25" fmla="*/ 859972 w 2862943"/>
              <a:gd name="connsiteY25" fmla="*/ 1611086 h 1677135"/>
              <a:gd name="connsiteX26" fmla="*/ 794657 w 2862943"/>
              <a:gd name="connsiteY26" fmla="*/ 1534886 h 1677135"/>
              <a:gd name="connsiteX27" fmla="*/ 729343 w 2862943"/>
              <a:gd name="connsiteY27" fmla="*/ 1469571 h 1677135"/>
              <a:gd name="connsiteX28" fmla="*/ 740229 w 2862943"/>
              <a:gd name="connsiteY28" fmla="*/ 1426028 h 1677135"/>
              <a:gd name="connsiteX29" fmla="*/ 772886 w 2862943"/>
              <a:gd name="connsiteY29" fmla="*/ 1415143 h 1677135"/>
              <a:gd name="connsiteX30" fmla="*/ 794657 w 2862943"/>
              <a:gd name="connsiteY30" fmla="*/ 1393371 h 1677135"/>
              <a:gd name="connsiteX31" fmla="*/ 805543 w 2862943"/>
              <a:gd name="connsiteY31" fmla="*/ 1360714 h 1677135"/>
              <a:gd name="connsiteX32" fmla="*/ 783772 w 2862943"/>
              <a:gd name="connsiteY32" fmla="*/ 1328057 h 1677135"/>
              <a:gd name="connsiteX33" fmla="*/ 718457 w 2862943"/>
              <a:gd name="connsiteY33" fmla="*/ 1295400 h 1677135"/>
              <a:gd name="connsiteX34" fmla="*/ 685800 w 2862943"/>
              <a:gd name="connsiteY34" fmla="*/ 1317171 h 1677135"/>
              <a:gd name="connsiteX35" fmla="*/ 620486 w 2862943"/>
              <a:gd name="connsiteY35" fmla="*/ 1349828 h 1677135"/>
              <a:gd name="connsiteX36" fmla="*/ 511629 w 2862943"/>
              <a:gd name="connsiteY36" fmla="*/ 1328057 h 1677135"/>
              <a:gd name="connsiteX37" fmla="*/ 468086 w 2862943"/>
              <a:gd name="connsiteY37" fmla="*/ 1284514 h 1677135"/>
              <a:gd name="connsiteX38" fmla="*/ 391886 w 2862943"/>
              <a:gd name="connsiteY38" fmla="*/ 1262743 h 1677135"/>
              <a:gd name="connsiteX39" fmla="*/ 315686 w 2862943"/>
              <a:gd name="connsiteY39" fmla="*/ 1230086 h 1677135"/>
              <a:gd name="connsiteX40" fmla="*/ 293914 w 2862943"/>
              <a:gd name="connsiteY40" fmla="*/ 1251857 h 1677135"/>
              <a:gd name="connsiteX41" fmla="*/ 185057 w 2862943"/>
              <a:gd name="connsiteY41" fmla="*/ 1251857 h 1677135"/>
              <a:gd name="connsiteX42" fmla="*/ 152400 w 2862943"/>
              <a:gd name="connsiteY42" fmla="*/ 1230086 h 1677135"/>
              <a:gd name="connsiteX43" fmla="*/ 108857 w 2862943"/>
              <a:gd name="connsiteY43" fmla="*/ 1186543 h 1677135"/>
              <a:gd name="connsiteX44" fmla="*/ 76200 w 2862943"/>
              <a:gd name="connsiteY44" fmla="*/ 1132114 h 1677135"/>
              <a:gd name="connsiteX45" fmla="*/ 43543 w 2862943"/>
              <a:gd name="connsiteY45" fmla="*/ 1012371 h 1677135"/>
              <a:gd name="connsiteX46" fmla="*/ 21772 w 2862943"/>
              <a:gd name="connsiteY46" fmla="*/ 979714 h 1677135"/>
              <a:gd name="connsiteX47" fmla="*/ 10886 w 2862943"/>
              <a:gd name="connsiteY47" fmla="*/ 936171 h 1677135"/>
              <a:gd name="connsiteX48" fmla="*/ 0 w 2862943"/>
              <a:gd name="connsiteY48" fmla="*/ 903514 h 1677135"/>
              <a:gd name="connsiteX49" fmla="*/ 43543 w 2862943"/>
              <a:gd name="connsiteY49" fmla="*/ 849086 h 1677135"/>
              <a:gd name="connsiteX50" fmla="*/ 97972 w 2862943"/>
              <a:gd name="connsiteY50" fmla="*/ 816428 h 1677135"/>
              <a:gd name="connsiteX51" fmla="*/ 97972 w 2862943"/>
              <a:gd name="connsiteY51" fmla="*/ 751114 h 1677135"/>
              <a:gd name="connsiteX52" fmla="*/ 108857 w 2862943"/>
              <a:gd name="connsiteY52" fmla="*/ 435428 h 1677135"/>
              <a:gd name="connsiteX53" fmla="*/ 141514 w 2862943"/>
              <a:gd name="connsiteY53" fmla="*/ 424543 h 1677135"/>
              <a:gd name="connsiteX54" fmla="*/ 239486 w 2862943"/>
              <a:gd name="connsiteY54" fmla="*/ 413657 h 1677135"/>
              <a:gd name="connsiteX55" fmla="*/ 206829 w 2862943"/>
              <a:gd name="connsiteY55" fmla="*/ 402771 h 1677135"/>
              <a:gd name="connsiteX56" fmla="*/ 174172 w 2862943"/>
              <a:gd name="connsiteY56" fmla="*/ 424543 h 1677135"/>
              <a:gd name="connsiteX57" fmla="*/ 206829 w 2862943"/>
              <a:gd name="connsiteY57" fmla="*/ 381000 h 1677135"/>
              <a:gd name="connsiteX58" fmla="*/ 239486 w 2862943"/>
              <a:gd name="connsiteY58" fmla="*/ 370114 h 1677135"/>
              <a:gd name="connsiteX59" fmla="*/ 304800 w 2862943"/>
              <a:gd name="connsiteY59" fmla="*/ 337457 h 1677135"/>
              <a:gd name="connsiteX60" fmla="*/ 348343 w 2862943"/>
              <a:gd name="connsiteY60" fmla="*/ 293914 h 1677135"/>
              <a:gd name="connsiteX61" fmla="*/ 381000 w 2862943"/>
              <a:gd name="connsiteY61" fmla="*/ 261257 h 1677135"/>
              <a:gd name="connsiteX62" fmla="*/ 413657 w 2862943"/>
              <a:gd name="connsiteY62" fmla="*/ 239486 h 1677135"/>
              <a:gd name="connsiteX63" fmla="*/ 457200 w 2862943"/>
              <a:gd name="connsiteY63" fmla="*/ 185057 h 1677135"/>
              <a:gd name="connsiteX64" fmla="*/ 533400 w 2862943"/>
              <a:gd name="connsiteY64" fmla="*/ 108857 h 1677135"/>
              <a:gd name="connsiteX65" fmla="*/ 555172 w 2862943"/>
              <a:gd name="connsiteY65" fmla="*/ 87086 h 1677135"/>
              <a:gd name="connsiteX66" fmla="*/ 598714 w 2862943"/>
              <a:gd name="connsiteY66" fmla="*/ 65314 h 1677135"/>
              <a:gd name="connsiteX67" fmla="*/ 664029 w 2862943"/>
              <a:gd name="connsiteY67" fmla="*/ 43543 h 1677135"/>
              <a:gd name="connsiteX68" fmla="*/ 947057 w 2862943"/>
              <a:gd name="connsiteY68" fmla="*/ 0 h 167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862943" h="1677135">
                <a:moveTo>
                  <a:pt x="2862943" y="1262743"/>
                </a:moveTo>
                <a:cubicBezTo>
                  <a:pt x="2852057" y="1251857"/>
                  <a:pt x="2843095" y="1238625"/>
                  <a:pt x="2830286" y="1230086"/>
                </a:cubicBezTo>
                <a:cubicBezTo>
                  <a:pt x="2820739" y="1223721"/>
                  <a:pt x="2809003" y="1220717"/>
                  <a:pt x="2797629" y="1219200"/>
                </a:cubicBezTo>
                <a:cubicBezTo>
                  <a:pt x="2754318" y="1213425"/>
                  <a:pt x="2710543" y="1211943"/>
                  <a:pt x="2667000" y="1208314"/>
                </a:cubicBezTo>
                <a:lnTo>
                  <a:pt x="2601686" y="1143000"/>
                </a:lnTo>
                <a:cubicBezTo>
                  <a:pt x="2587591" y="1128905"/>
                  <a:pt x="2566875" y="1105342"/>
                  <a:pt x="2547257" y="1099457"/>
                </a:cubicBezTo>
                <a:cubicBezTo>
                  <a:pt x="2522681" y="1092084"/>
                  <a:pt x="2496457" y="1092200"/>
                  <a:pt x="2471057" y="1088571"/>
                </a:cubicBezTo>
                <a:cubicBezTo>
                  <a:pt x="2460171" y="1084943"/>
                  <a:pt x="2449874" y="1077686"/>
                  <a:pt x="2438400" y="1077686"/>
                </a:cubicBezTo>
                <a:cubicBezTo>
                  <a:pt x="2398274" y="1077686"/>
                  <a:pt x="2396262" y="1087166"/>
                  <a:pt x="2373086" y="1110343"/>
                </a:cubicBezTo>
                <a:cubicBezTo>
                  <a:pt x="2394939" y="1197753"/>
                  <a:pt x="2379279" y="1125631"/>
                  <a:pt x="2394857" y="1273628"/>
                </a:cubicBezTo>
                <a:cubicBezTo>
                  <a:pt x="2404870" y="1368752"/>
                  <a:pt x="2385810" y="1340780"/>
                  <a:pt x="2427514" y="1382486"/>
                </a:cubicBezTo>
                <a:cubicBezTo>
                  <a:pt x="2423886" y="1407886"/>
                  <a:pt x="2428103" y="1435737"/>
                  <a:pt x="2416629" y="1458686"/>
                </a:cubicBezTo>
                <a:cubicBezTo>
                  <a:pt x="2411498" y="1468949"/>
                  <a:pt x="2395261" y="1467518"/>
                  <a:pt x="2383972" y="1469571"/>
                </a:cubicBezTo>
                <a:cubicBezTo>
                  <a:pt x="2355189" y="1474804"/>
                  <a:pt x="2325915" y="1476828"/>
                  <a:pt x="2296886" y="1480457"/>
                </a:cubicBezTo>
                <a:cubicBezTo>
                  <a:pt x="2263881" y="1513462"/>
                  <a:pt x="2262389" y="1527936"/>
                  <a:pt x="2220686" y="1534886"/>
                </a:cubicBezTo>
                <a:cubicBezTo>
                  <a:pt x="2188275" y="1540288"/>
                  <a:pt x="2155371" y="1542143"/>
                  <a:pt x="2122714" y="1545771"/>
                </a:cubicBezTo>
                <a:cubicBezTo>
                  <a:pt x="2002215" y="1585939"/>
                  <a:pt x="2080304" y="1566112"/>
                  <a:pt x="1883229" y="1578428"/>
                </a:cubicBezTo>
                <a:cubicBezTo>
                  <a:pt x="1863876" y="1636487"/>
                  <a:pt x="1888067" y="1592943"/>
                  <a:pt x="1839686" y="1621971"/>
                </a:cubicBezTo>
                <a:cubicBezTo>
                  <a:pt x="1830885" y="1627251"/>
                  <a:pt x="1827094" y="1639153"/>
                  <a:pt x="1817914" y="1643743"/>
                </a:cubicBezTo>
                <a:cubicBezTo>
                  <a:pt x="1751130" y="1677135"/>
                  <a:pt x="1685984" y="1670638"/>
                  <a:pt x="1611086" y="1676400"/>
                </a:cubicBezTo>
                <a:lnTo>
                  <a:pt x="1132114" y="1665514"/>
                </a:lnTo>
                <a:cubicBezTo>
                  <a:pt x="1111789" y="1664649"/>
                  <a:pt x="1070509" y="1638330"/>
                  <a:pt x="1055914" y="1632857"/>
                </a:cubicBezTo>
                <a:cubicBezTo>
                  <a:pt x="1041906" y="1627604"/>
                  <a:pt x="1026886" y="1625600"/>
                  <a:pt x="1012372" y="1621971"/>
                </a:cubicBezTo>
                <a:cubicBezTo>
                  <a:pt x="1001486" y="1614714"/>
                  <a:pt x="991739" y="1605354"/>
                  <a:pt x="979714" y="1600200"/>
                </a:cubicBezTo>
                <a:cubicBezTo>
                  <a:pt x="965963" y="1594307"/>
                  <a:pt x="951133" y="1589314"/>
                  <a:pt x="936172" y="1589314"/>
                </a:cubicBezTo>
                <a:cubicBezTo>
                  <a:pt x="922503" y="1589314"/>
                  <a:pt x="875372" y="1605952"/>
                  <a:pt x="859972" y="1611086"/>
                </a:cubicBezTo>
                <a:cubicBezTo>
                  <a:pt x="748093" y="1583116"/>
                  <a:pt x="891831" y="1632061"/>
                  <a:pt x="794657" y="1534886"/>
                </a:cubicBezTo>
                <a:lnTo>
                  <a:pt x="729343" y="1469571"/>
                </a:lnTo>
                <a:cubicBezTo>
                  <a:pt x="732972" y="1455057"/>
                  <a:pt x="730883" y="1437711"/>
                  <a:pt x="740229" y="1426028"/>
                </a:cubicBezTo>
                <a:cubicBezTo>
                  <a:pt x="747397" y="1417068"/>
                  <a:pt x="763047" y="1421047"/>
                  <a:pt x="772886" y="1415143"/>
                </a:cubicBezTo>
                <a:cubicBezTo>
                  <a:pt x="781687" y="1409863"/>
                  <a:pt x="787400" y="1400628"/>
                  <a:pt x="794657" y="1393371"/>
                </a:cubicBezTo>
                <a:cubicBezTo>
                  <a:pt x="798286" y="1382485"/>
                  <a:pt x="807429" y="1372032"/>
                  <a:pt x="805543" y="1360714"/>
                </a:cubicBezTo>
                <a:cubicBezTo>
                  <a:pt x="803392" y="1347809"/>
                  <a:pt x="793023" y="1337308"/>
                  <a:pt x="783772" y="1328057"/>
                </a:cubicBezTo>
                <a:cubicBezTo>
                  <a:pt x="762671" y="1306956"/>
                  <a:pt x="745016" y="1304253"/>
                  <a:pt x="718457" y="1295400"/>
                </a:cubicBezTo>
                <a:cubicBezTo>
                  <a:pt x="707571" y="1302657"/>
                  <a:pt x="697502" y="1311320"/>
                  <a:pt x="685800" y="1317171"/>
                </a:cubicBezTo>
                <a:cubicBezTo>
                  <a:pt x="595663" y="1362239"/>
                  <a:pt x="714076" y="1287436"/>
                  <a:pt x="620486" y="1349828"/>
                </a:cubicBezTo>
                <a:cubicBezTo>
                  <a:pt x="617891" y="1349457"/>
                  <a:pt x="530630" y="1341629"/>
                  <a:pt x="511629" y="1328057"/>
                </a:cubicBezTo>
                <a:cubicBezTo>
                  <a:pt x="494926" y="1316126"/>
                  <a:pt x="487999" y="1289492"/>
                  <a:pt x="468086" y="1284514"/>
                </a:cubicBezTo>
                <a:cubicBezTo>
                  <a:pt x="445998" y="1278992"/>
                  <a:pt x="413744" y="1272110"/>
                  <a:pt x="391886" y="1262743"/>
                </a:cubicBezTo>
                <a:cubicBezTo>
                  <a:pt x="297726" y="1222389"/>
                  <a:pt x="392272" y="1255613"/>
                  <a:pt x="315686" y="1230086"/>
                </a:cubicBezTo>
                <a:cubicBezTo>
                  <a:pt x="308429" y="1237343"/>
                  <a:pt x="302715" y="1246577"/>
                  <a:pt x="293914" y="1251857"/>
                </a:cubicBezTo>
                <a:cubicBezTo>
                  <a:pt x="257375" y="1273780"/>
                  <a:pt x="226867" y="1257830"/>
                  <a:pt x="185057" y="1251857"/>
                </a:cubicBezTo>
                <a:cubicBezTo>
                  <a:pt x="174171" y="1244600"/>
                  <a:pt x="162333" y="1238600"/>
                  <a:pt x="152400" y="1230086"/>
                </a:cubicBezTo>
                <a:cubicBezTo>
                  <a:pt x="136815" y="1216728"/>
                  <a:pt x="108857" y="1186543"/>
                  <a:pt x="108857" y="1186543"/>
                </a:cubicBezTo>
                <a:cubicBezTo>
                  <a:pt x="78024" y="1094039"/>
                  <a:pt x="121025" y="1206822"/>
                  <a:pt x="76200" y="1132114"/>
                </a:cubicBezTo>
                <a:cubicBezTo>
                  <a:pt x="34308" y="1062295"/>
                  <a:pt x="124276" y="1133472"/>
                  <a:pt x="43543" y="1012371"/>
                </a:cubicBezTo>
                <a:lnTo>
                  <a:pt x="21772" y="979714"/>
                </a:lnTo>
                <a:cubicBezTo>
                  <a:pt x="18143" y="965200"/>
                  <a:pt x="14996" y="950556"/>
                  <a:pt x="10886" y="936171"/>
                </a:cubicBezTo>
                <a:cubicBezTo>
                  <a:pt x="7734" y="925138"/>
                  <a:pt x="0" y="914989"/>
                  <a:pt x="0" y="903514"/>
                </a:cubicBezTo>
                <a:cubicBezTo>
                  <a:pt x="0" y="865528"/>
                  <a:pt x="18468" y="869147"/>
                  <a:pt x="43543" y="849086"/>
                </a:cubicBezTo>
                <a:cubicBezTo>
                  <a:pt x="86237" y="814930"/>
                  <a:pt x="41255" y="835334"/>
                  <a:pt x="97972" y="816428"/>
                </a:cubicBezTo>
                <a:cubicBezTo>
                  <a:pt x="153428" y="733242"/>
                  <a:pt x="100572" y="834300"/>
                  <a:pt x="97972" y="751114"/>
                </a:cubicBezTo>
                <a:cubicBezTo>
                  <a:pt x="94683" y="645874"/>
                  <a:pt x="94942" y="539796"/>
                  <a:pt x="108857" y="435428"/>
                </a:cubicBezTo>
                <a:cubicBezTo>
                  <a:pt x="110373" y="424054"/>
                  <a:pt x="130196" y="426429"/>
                  <a:pt x="141514" y="424543"/>
                </a:cubicBezTo>
                <a:cubicBezTo>
                  <a:pt x="173925" y="419141"/>
                  <a:pt x="206829" y="417286"/>
                  <a:pt x="239486" y="413657"/>
                </a:cubicBezTo>
                <a:cubicBezTo>
                  <a:pt x="228600" y="410028"/>
                  <a:pt x="218147" y="400885"/>
                  <a:pt x="206829" y="402771"/>
                </a:cubicBezTo>
                <a:cubicBezTo>
                  <a:pt x="193924" y="404922"/>
                  <a:pt x="174172" y="437626"/>
                  <a:pt x="174172" y="424543"/>
                </a:cubicBezTo>
                <a:cubicBezTo>
                  <a:pt x="174172" y="406400"/>
                  <a:pt x="192891" y="392615"/>
                  <a:pt x="206829" y="381000"/>
                </a:cubicBezTo>
                <a:cubicBezTo>
                  <a:pt x="215644" y="373654"/>
                  <a:pt x="229223" y="375246"/>
                  <a:pt x="239486" y="370114"/>
                </a:cubicBezTo>
                <a:cubicBezTo>
                  <a:pt x="323895" y="327910"/>
                  <a:pt x="222716" y="364819"/>
                  <a:pt x="304800" y="337457"/>
                </a:cubicBezTo>
                <a:lnTo>
                  <a:pt x="348343" y="293914"/>
                </a:lnTo>
                <a:cubicBezTo>
                  <a:pt x="359229" y="283028"/>
                  <a:pt x="368191" y="269796"/>
                  <a:pt x="381000" y="261257"/>
                </a:cubicBezTo>
                <a:lnTo>
                  <a:pt x="413657" y="239486"/>
                </a:lnTo>
                <a:cubicBezTo>
                  <a:pt x="431971" y="184545"/>
                  <a:pt x="411244" y="224448"/>
                  <a:pt x="457200" y="185057"/>
                </a:cubicBezTo>
                <a:lnTo>
                  <a:pt x="533400" y="108857"/>
                </a:lnTo>
                <a:cubicBezTo>
                  <a:pt x="540657" y="101600"/>
                  <a:pt x="545992" y="91676"/>
                  <a:pt x="555172" y="87086"/>
                </a:cubicBezTo>
                <a:cubicBezTo>
                  <a:pt x="569686" y="79829"/>
                  <a:pt x="583647" y="71341"/>
                  <a:pt x="598714" y="65314"/>
                </a:cubicBezTo>
                <a:cubicBezTo>
                  <a:pt x="620022" y="56791"/>
                  <a:pt x="641097" y="44425"/>
                  <a:pt x="664029" y="43543"/>
                </a:cubicBezTo>
                <a:cubicBezTo>
                  <a:pt x="957935" y="32239"/>
                  <a:pt x="947057" y="127069"/>
                  <a:pt x="947057" y="0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341813" y="1727200"/>
            <a:ext cx="1590675" cy="3127375"/>
          </a:xfrm>
          <a:custGeom>
            <a:avLst/>
            <a:gdLst>
              <a:gd name="connsiteX0" fmla="*/ 806827 w 1589828"/>
              <a:gd name="connsiteY0" fmla="*/ 3128225 h 3128225"/>
              <a:gd name="connsiteX1" fmla="*/ 850370 w 1589828"/>
              <a:gd name="connsiteY1" fmla="*/ 3117339 h 3128225"/>
              <a:gd name="connsiteX2" fmla="*/ 980998 w 1589828"/>
              <a:gd name="connsiteY2" fmla="*/ 3095567 h 3128225"/>
              <a:gd name="connsiteX3" fmla="*/ 1068084 w 1589828"/>
              <a:gd name="connsiteY3" fmla="*/ 3073796 h 3128225"/>
              <a:gd name="connsiteX4" fmla="*/ 1100741 w 1589828"/>
              <a:gd name="connsiteY4" fmla="*/ 3041139 h 3128225"/>
              <a:gd name="connsiteX5" fmla="*/ 1133398 w 1589828"/>
              <a:gd name="connsiteY5" fmla="*/ 3019367 h 3128225"/>
              <a:gd name="connsiteX6" fmla="*/ 1155170 w 1589828"/>
              <a:gd name="connsiteY6" fmla="*/ 2997596 h 3128225"/>
              <a:gd name="connsiteX7" fmla="*/ 1187827 w 1589828"/>
              <a:gd name="connsiteY7" fmla="*/ 2986710 h 3128225"/>
              <a:gd name="connsiteX8" fmla="*/ 1220484 w 1589828"/>
              <a:gd name="connsiteY8" fmla="*/ 2964939 h 3128225"/>
              <a:gd name="connsiteX9" fmla="*/ 1242255 w 1589828"/>
              <a:gd name="connsiteY9" fmla="*/ 2932282 h 3128225"/>
              <a:gd name="connsiteX10" fmla="*/ 1274913 w 1589828"/>
              <a:gd name="connsiteY10" fmla="*/ 2910510 h 3128225"/>
              <a:gd name="connsiteX11" fmla="*/ 1383770 w 1589828"/>
              <a:gd name="connsiteY11" fmla="*/ 2877853 h 3128225"/>
              <a:gd name="connsiteX12" fmla="*/ 1514398 w 1589828"/>
              <a:gd name="connsiteY12" fmla="*/ 2812539 h 3128225"/>
              <a:gd name="connsiteX13" fmla="*/ 1547055 w 1589828"/>
              <a:gd name="connsiteY13" fmla="*/ 2801653 h 3128225"/>
              <a:gd name="connsiteX14" fmla="*/ 1568827 w 1589828"/>
              <a:gd name="connsiteY14" fmla="*/ 2779882 h 3128225"/>
              <a:gd name="connsiteX15" fmla="*/ 1568827 w 1589828"/>
              <a:gd name="connsiteY15" fmla="*/ 2660139 h 3128225"/>
              <a:gd name="connsiteX16" fmla="*/ 1547055 w 1589828"/>
              <a:gd name="connsiteY16" fmla="*/ 2638367 h 3128225"/>
              <a:gd name="connsiteX17" fmla="*/ 1525284 w 1589828"/>
              <a:gd name="connsiteY17" fmla="*/ 2605710 h 3128225"/>
              <a:gd name="connsiteX18" fmla="*/ 1514398 w 1589828"/>
              <a:gd name="connsiteY18" fmla="*/ 2551282 h 3128225"/>
              <a:gd name="connsiteX19" fmla="*/ 1492627 w 1589828"/>
              <a:gd name="connsiteY19" fmla="*/ 2485967 h 3128225"/>
              <a:gd name="connsiteX20" fmla="*/ 1438198 w 1589828"/>
              <a:gd name="connsiteY20" fmla="*/ 2442425 h 3128225"/>
              <a:gd name="connsiteX21" fmla="*/ 1394655 w 1589828"/>
              <a:gd name="connsiteY21" fmla="*/ 2398882 h 3128225"/>
              <a:gd name="connsiteX22" fmla="*/ 1372884 w 1589828"/>
              <a:gd name="connsiteY22" fmla="*/ 2377110 h 3128225"/>
              <a:gd name="connsiteX23" fmla="*/ 1340227 w 1589828"/>
              <a:gd name="connsiteY23" fmla="*/ 2366225 h 3128225"/>
              <a:gd name="connsiteX24" fmla="*/ 1296684 w 1589828"/>
              <a:gd name="connsiteY24" fmla="*/ 2355339 h 3128225"/>
              <a:gd name="connsiteX25" fmla="*/ 1187827 w 1589828"/>
              <a:gd name="connsiteY25" fmla="*/ 2344453 h 3128225"/>
              <a:gd name="connsiteX26" fmla="*/ 1122513 w 1589828"/>
              <a:gd name="connsiteY26" fmla="*/ 2322682 h 3128225"/>
              <a:gd name="connsiteX27" fmla="*/ 1089855 w 1589828"/>
              <a:gd name="connsiteY27" fmla="*/ 2311796 h 3128225"/>
              <a:gd name="connsiteX28" fmla="*/ 1024541 w 1589828"/>
              <a:gd name="connsiteY28" fmla="*/ 2279139 h 3128225"/>
              <a:gd name="connsiteX29" fmla="*/ 948341 w 1589828"/>
              <a:gd name="connsiteY29" fmla="*/ 2246482 h 3128225"/>
              <a:gd name="connsiteX30" fmla="*/ 915684 w 1589828"/>
              <a:gd name="connsiteY30" fmla="*/ 2268253 h 3128225"/>
              <a:gd name="connsiteX31" fmla="*/ 817713 w 1589828"/>
              <a:gd name="connsiteY31" fmla="*/ 2246482 h 3128225"/>
              <a:gd name="connsiteX32" fmla="*/ 774170 w 1589828"/>
              <a:gd name="connsiteY32" fmla="*/ 2235596 h 3128225"/>
              <a:gd name="connsiteX33" fmla="*/ 676198 w 1589828"/>
              <a:gd name="connsiteY33" fmla="*/ 2192053 h 3128225"/>
              <a:gd name="connsiteX34" fmla="*/ 643541 w 1589828"/>
              <a:gd name="connsiteY34" fmla="*/ 2181167 h 3128225"/>
              <a:gd name="connsiteX35" fmla="*/ 610884 w 1589828"/>
              <a:gd name="connsiteY35" fmla="*/ 2170282 h 3128225"/>
              <a:gd name="connsiteX36" fmla="*/ 556455 w 1589828"/>
              <a:gd name="connsiteY36" fmla="*/ 2137625 h 3128225"/>
              <a:gd name="connsiteX37" fmla="*/ 523798 w 1589828"/>
              <a:gd name="connsiteY37" fmla="*/ 2104967 h 3128225"/>
              <a:gd name="connsiteX38" fmla="*/ 491141 w 1589828"/>
              <a:gd name="connsiteY38" fmla="*/ 2083196 h 3128225"/>
              <a:gd name="connsiteX39" fmla="*/ 425827 w 1589828"/>
              <a:gd name="connsiteY39" fmla="*/ 2028767 h 3128225"/>
              <a:gd name="connsiteX40" fmla="*/ 360513 w 1589828"/>
              <a:gd name="connsiteY40" fmla="*/ 2006996 h 3128225"/>
              <a:gd name="connsiteX41" fmla="*/ 295198 w 1589828"/>
              <a:gd name="connsiteY41" fmla="*/ 1985225 h 3128225"/>
              <a:gd name="connsiteX42" fmla="*/ 262541 w 1589828"/>
              <a:gd name="connsiteY42" fmla="*/ 1974339 h 3128225"/>
              <a:gd name="connsiteX43" fmla="*/ 229884 w 1589828"/>
              <a:gd name="connsiteY43" fmla="*/ 1963453 h 3128225"/>
              <a:gd name="connsiteX44" fmla="*/ 164570 w 1589828"/>
              <a:gd name="connsiteY44" fmla="*/ 1930796 h 3128225"/>
              <a:gd name="connsiteX45" fmla="*/ 142798 w 1589828"/>
              <a:gd name="connsiteY45" fmla="*/ 1898139 h 3128225"/>
              <a:gd name="connsiteX46" fmla="*/ 142798 w 1589828"/>
              <a:gd name="connsiteY46" fmla="*/ 1647767 h 3128225"/>
              <a:gd name="connsiteX47" fmla="*/ 131913 w 1589828"/>
              <a:gd name="connsiteY47" fmla="*/ 1310310 h 3128225"/>
              <a:gd name="connsiteX48" fmla="*/ 110141 w 1589828"/>
              <a:gd name="connsiteY48" fmla="*/ 1277653 h 3128225"/>
              <a:gd name="connsiteX49" fmla="*/ 77484 w 1589828"/>
              <a:gd name="connsiteY49" fmla="*/ 1266767 h 3128225"/>
              <a:gd name="connsiteX50" fmla="*/ 44827 w 1589828"/>
              <a:gd name="connsiteY50" fmla="*/ 1234110 h 3128225"/>
              <a:gd name="connsiteX51" fmla="*/ 12170 w 1589828"/>
              <a:gd name="connsiteY51" fmla="*/ 1223225 h 3128225"/>
              <a:gd name="connsiteX52" fmla="*/ 1284 w 1589828"/>
              <a:gd name="connsiteY52" fmla="*/ 1190567 h 3128225"/>
              <a:gd name="connsiteX53" fmla="*/ 12170 w 1589828"/>
              <a:gd name="connsiteY53" fmla="*/ 863996 h 3128225"/>
              <a:gd name="connsiteX54" fmla="*/ 44827 w 1589828"/>
              <a:gd name="connsiteY54" fmla="*/ 722482 h 3128225"/>
              <a:gd name="connsiteX55" fmla="*/ 55713 w 1589828"/>
              <a:gd name="connsiteY55" fmla="*/ 689825 h 3128225"/>
              <a:gd name="connsiteX56" fmla="*/ 44827 w 1589828"/>
              <a:gd name="connsiteY56" fmla="*/ 657167 h 3128225"/>
              <a:gd name="connsiteX57" fmla="*/ 12170 w 1589828"/>
              <a:gd name="connsiteY57" fmla="*/ 602739 h 3128225"/>
              <a:gd name="connsiteX58" fmla="*/ 23055 w 1589828"/>
              <a:gd name="connsiteY58" fmla="*/ 493882 h 3128225"/>
              <a:gd name="connsiteX59" fmla="*/ 88370 w 1589828"/>
              <a:gd name="connsiteY59" fmla="*/ 472110 h 3128225"/>
              <a:gd name="connsiteX60" fmla="*/ 175455 w 1589828"/>
              <a:gd name="connsiteY60" fmla="*/ 450339 h 3128225"/>
              <a:gd name="connsiteX61" fmla="*/ 273427 w 1589828"/>
              <a:gd name="connsiteY61" fmla="*/ 406796 h 3128225"/>
              <a:gd name="connsiteX62" fmla="*/ 338741 w 1589828"/>
              <a:gd name="connsiteY62" fmla="*/ 385025 h 3128225"/>
              <a:gd name="connsiteX63" fmla="*/ 371398 w 1589828"/>
              <a:gd name="connsiteY63" fmla="*/ 374139 h 3128225"/>
              <a:gd name="connsiteX64" fmla="*/ 425827 w 1589828"/>
              <a:gd name="connsiteY64" fmla="*/ 363253 h 3128225"/>
              <a:gd name="connsiteX65" fmla="*/ 512913 w 1589828"/>
              <a:gd name="connsiteY65" fmla="*/ 341482 h 3128225"/>
              <a:gd name="connsiteX66" fmla="*/ 676198 w 1589828"/>
              <a:gd name="connsiteY66" fmla="*/ 308825 h 3128225"/>
              <a:gd name="connsiteX67" fmla="*/ 697970 w 1589828"/>
              <a:gd name="connsiteY67" fmla="*/ 287053 h 3128225"/>
              <a:gd name="connsiteX68" fmla="*/ 741513 w 1589828"/>
              <a:gd name="connsiteY68" fmla="*/ 330596 h 3128225"/>
              <a:gd name="connsiteX69" fmla="*/ 763284 w 1589828"/>
              <a:gd name="connsiteY69" fmla="*/ 91110 h 3128225"/>
              <a:gd name="connsiteX70" fmla="*/ 795941 w 1589828"/>
              <a:gd name="connsiteY70" fmla="*/ 25796 h 3128225"/>
              <a:gd name="connsiteX71" fmla="*/ 741513 w 1589828"/>
              <a:gd name="connsiteY71" fmla="*/ 4025 h 312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89828" h="3128225">
                <a:moveTo>
                  <a:pt x="806827" y="3128225"/>
                </a:moveTo>
                <a:cubicBezTo>
                  <a:pt x="821341" y="3124596"/>
                  <a:pt x="835491" y="3118905"/>
                  <a:pt x="850370" y="3117339"/>
                </a:cubicBezTo>
                <a:cubicBezTo>
                  <a:pt x="1009728" y="3100564"/>
                  <a:pt x="1068639" y="3124782"/>
                  <a:pt x="980998" y="3095567"/>
                </a:cubicBezTo>
                <a:cubicBezTo>
                  <a:pt x="988853" y="3093996"/>
                  <a:pt x="1053736" y="3083361"/>
                  <a:pt x="1068084" y="3073796"/>
                </a:cubicBezTo>
                <a:cubicBezTo>
                  <a:pt x="1080893" y="3065257"/>
                  <a:pt x="1088915" y="3050994"/>
                  <a:pt x="1100741" y="3041139"/>
                </a:cubicBezTo>
                <a:cubicBezTo>
                  <a:pt x="1110792" y="3032763"/>
                  <a:pt x="1123182" y="3027540"/>
                  <a:pt x="1133398" y="3019367"/>
                </a:cubicBezTo>
                <a:cubicBezTo>
                  <a:pt x="1141412" y="3012956"/>
                  <a:pt x="1146369" y="3002876"/>
                  <a:pt x="1155170" y="2997596"/>
                </a:cubicBezTo>
                <a:cubicBezTo>
                  <a:pt x="1165009" y="2991692"/>
                  <a:pt x="1177564" y="2991842"/>
                  <a:pt x="1187827" y="2986710"/>
                </a:cubicBezTo>
                <a:cubicBezTo>
                  <a:pt x="1199529" y="2980859"/>
                  <a:pt x="1209598" y="2972196"/>
                  <a:pt x="1220484" y="2964939"/>
                </a:cubicBezTo>
                <a:cubicBezTo>
                  <a:pt x="1227741" y="2954053"/>
                  <a:pt x="1233004" y="2941533"/>
                  <a:pt x="1242255" y="2932282"/>
                </a:cubicBezTo>
                <a:cubicBezTo>
                  <a:pt x="1251506" y="2923031"/>
                  <a:pt x="1262957" y="2915824"/>
                  <a:pt x="1274913" y="2910510"/>
                </a:cubicBezTo>
                <a:cubicBezTo>
                  <a:pt x="1308984" y="2895367"/>
                  <a:pt x="1347584" y="2886900"/>
                  <a:pt x="1383770" y="2877853"/>
                </a:cubicBezTo>
                <a:cubicBezTo>
                  <a:pt x="1468180" y="2821579"/>
                  <a:pt x="1424259" y="2842585"/>
                  <a:pt x="1514398" y="2812539"/>
                </a:cubicBezTo>
                <a:lnTo>
                  <a:pt x="1547055" y="2801653"/>
                </a:lnTo>
                <a:cubicBezTo>
                  <a:pt x="1554312" y="2794396"/>
                  <a:pt x="1563546" y="2788683"/>
                  <a:pt x="1568827" y="2779882"/>
                </a:cubicBezTo>
                <a:cubicBezTo>
                  <a:pt x="1589828" y="2744881"/>
                  <a:pt x="1578934" y="2693829"/>
                  <a:pt x="1568827" y="2660139"/>
                </a:cubicBezTo>
                <a:cubicBezTo>
                  <a:pt x="1565878" y="2650308"/>
                  <a:pt x="1553466" y="2646381"/>
                  <a:pt x="1547055" y="2638367"/>
                </a:cubicBezTo>
                <a:cubicBezTo>
                  <a:pt x="1538882" y="2628151"/>
                  <a:pt x="1532541" y="2616596"/>
                  <a:pt x="1525284" y="2605710"/>
                </a:cubicBezTo>
                <a:cubicBezTo>
                  <a:pt x="1546099" y="2543268"/>
                  <a:pt x="1538306" y="2599099"/>
                  <a:pt x="1514398" y="2551282"/>
                </a:cubicBezTo>
                <a:cubicBezTo>
                  <a:pt x="1504135" y="2530756"/>
                  <a:pt x="1508855" y="2502194"/>
                  <a:pt x="1492627" y="2485967"/>
                </a:cubicBezTo>
                <a:cubicBezTo>
                  <a:pt x="1418499" y="2411843"/>
                  <a:pt x="1534341" y="2524833"/>
                  <a:pt x="1438198" y="2442425"/>
                </a:cubicBezTo>
                <a:cubicBezTo>
                  <a:pt x="1422613" y="2429067"/>
                  <a:pt x="1409169" y="2413396"/>
                  <a:pt x="1394655" y="2398882"/>
                </a:cubicBezTo>
                <a:cubicBezTo>
                  <a:pt x="1387398" y="2391625"/>
                  <a:pt x="1382621" y="2380355"/>
                  <a:pt x="1372884" y="2377110"/>
                </a:cubicBezTo>
                <a:cubicBezTo>
                  <a:pt x="1361998" y="2373482"/>
                  <a:pt x="1351260" y="2369377"/>
                  <a:pt x="1340227" y="2366225"/>
                </a:cubicBezTo>
                <a:cubicBezTo>
                  <a:pt x="1325842" y="2362115"/>
                  <a:pt x="1311495" y="2357455"/>
                  <a:pt x="1296684" y="2355339"/>
                </a:cubicBezTo>
                <a:cubicBezTo>
                  <a:pt x="1260584" y="2350182"/>
                  <a:pt x="1224113" y="2348082"/>
                  <a:pt x="1187827" y="2344453"/>
                </a:cubicBezTo>
                <a:lnTo>
                  <a:pt x="1122513" y="2322682"/>
                </a:lnTo>
                <a:cubicBezTo>
                  <a:pt x="1111627" y="2319053"/>
                  <a:pt x="1099403" y="2318161"/>
                  <a:pt x="1089855" y="2311796"/>
                </a:cubicBezTo>
                <a:cubicBezTo>
                  <a:pt x="996256" y="2249397"/>
                  <a:pt x="1114686" y="2324213"/>
                  <a:pt x="1024541" y="2279139"/>
                </a:cubicBezTo>
                <a:cubicBezTo>
                  <a:pt x="949369" y="2241552"/>
                  <a:pt x="1038959" y="2269135"/>
                  <a:pt x="948341" y="2246482"/>
                </a:cubicBezTo>
                <a:cubicBezTo>
                  <a:pt x="937455" y="2253739"/>
                  <a:pt x="928687" y="2266808"/>
                  <a:pt x="915684" y="2268253"/>
                </a:cubicBezTo>
                <a:cubicBezTo>
                  <a:pt x="880328" y="2272181"/>
                  <a:pt x="849851" y="2255664"/>
                  <a:pt x="817713" y="2246482"/>
                </a:cubicBezTo>
                <a:cubicBezTo>
                  <a:pt x="803328" y="2242372"/>
                  <a:pt x="788684" y="2239225"/>
                  <a:pt x="774170" y="2235596"/>
                </a:cubicBezTo>
                <a:cubicBezTo>
                  <a:pt x="722418" y="2201095"/>
                  <a:pt x="753925" y="2217962"/>
                  <a:pt x="676198" y="2192053"/>
                </a:cubicBezTo>
                <a:lnTo>
                  <a:pt x="643541" y="2181167"/>
                </a:lnTo>
                <a:lnTo>
                  <a:pt x="610884" y="2170282"/>
                </a:lnTo>
                <a:cubicBezTo>
                  <a:pt x="543084" y="2102479"/>
                  <a:pt x="641241" y="2194149"/>
                  <a:pt x="556455" y="2137625"/>
                </a:cubicBezTo>
                <a:cubicBezTo>
                  <a:pt x="543646" y="2129085"/>
                  <a:pt x="535625" y="2114823"/>
                  <a:pt x="523798" y="2104967"/>
                </a:cubicBezTo>
                <a:cubicBezTo>
                  <a:pt x="513748" y="2096591"/>
                  <a:pt x="501192" y="2091571"/>
                  <a:pt x="491141" y="2083196"/>
                </a:cubicBezTo>
                <a:cubicBezTo>
                  <a:pt x="461845" y="2058783"/>
                  <a:pt x="460574" y="2044210"/>
                  <a:pt x="425827" y="2028767"/>
                </a:cubicBezTo>
                <a:cubicBezTo>
                  <a:pt x="404856" y="2019446"/>
                  <a:pt x="382284" y="2014253"/>
                  <a:pt x="360513" y="2006996"/>
                </a:cubicBezTo>
                <a:lnTo>
                  <a:pt x="295198" y="1985225"/>
                </a:lnTo>
                <a:lnTo>
                  <a:pt x="262541" y="1974339"/>
                </a:lnTo>
                <a:cubicBezTo>
                  <a:pt x="251655" y="1970710"/>
                  <a:pt x="239431" y="1969818"/>
                  <a:pt x="229884" y="1963453"/>
                </a:cubicBezTo>
                <a:cubicBezTo>
                  <a:pt x="187680" y="1935317"/>
                  <a:pt x="209638" y="1945819"/>
                  <a:pt x="164570" y="1930796"/>
                </a:cubicBezTo>
                <a:cubicBezTo>
                  <a:pt x="157313" y="1919910"/>
                  <a:pt x="148649" y="1909841"/>
                  <a:pt x="142798" y="1898139"/>
                </a:cubicBezTo>
                <a:cubicBezTo>
                  <a:pt x="107397" y="1827337"/>
                  <a:pt x="141088" y="1681969"/>
                  <a:pt x="142798" y="1647767"/>
                </a:cubicBezTo>
                <a:cubicBezTo>
                  <a:pt x="139170" y="1535281"/>
                  <a:pt x="141805" y="1422419"/>
                  <a:pt x="131913" y="1310310"/>
                </a:cubicBezTo>
                <a:cubicBezTo>
                  <a:pt x="130763" y="1297278"/>
                  <a:pt x="120357" y="1285826"/>
                  <a:pt x="110141" y="1277653"/>
                </a:cubicBezTo>
                <a:cubicBezTo>
                  <a:pt x="101181" y="1270485"/>
                  <a:pt x="88370" y="1270396"/>
                  <a:pt x="77484" y="1266767"/>
                </a:cubicBezTo>
                <a:cubicBezTo>
                  <a:pt x="66598" y="1255881"/>
                  <a:pt x="57636" y="1242649"/>
                  <a:pt x="44827" y="1234110"/>
                </a:cubicBezTo>
                <a:cubicBezTo>
                  <a:pt x="35280" y="1227745"/>
                  <a:pt x="20284" y="1231339"/>
                  <a:pt x="12170" y="1223225"/>
                </a:cubicBezTo>
                <a:cubicBezTo>
                  <a:pt x="4056" y="1215111"/>
                  <a:pt x="4913" y="1201453"/>
                  <a:pt x="1284" y="1190567"/>
                </a:cubicBezTo>
                <a:cubicBezTo>
                  <a:pt x="4913" y="1081710"/>
                  <a:pt x="6291" y="972755"/>
                  <a:pt x="12170" y="863996"/>
                </a:cubicBezTo>
                <a:cubicBezTo>
                  <a:pt x="15817" y="796527"/>
                  <a:pt x="24318" y="784008"/>
                  <a:pt x="44827" y="722482"/>
                </a:cubicBezTo>
                <a:lnTo>
                  <a:pt x="55713" y="689825"/>
                </a:lnTo>
                <a:cubicBezTo>
                  <a:pt x="52084" y="678939"/>
                  <a:pt x="50731" y="667007"/>
                  <a:pt x="44827" y="657167"/>
                </a:cubicBezTo>
                <a:cubicBezTo>
                  <a:pt x="0" y="582457"/>
                  <a:pt x="43004" y="695248"/>
                  <a:pt x="12170" y="602739"/>
                </a:cubicBezTo>
                <a:cubicBezTo>
                  <a:pt x="15798" y="566453"/>
                  <a:pt x="4681" y="525381"/>
                  <a:pt x="23055" y="493882"/>
                </a:cubicBezTo>
                <a:cubicBezTo>
                  <a:pt x="34619" y="474059"/>
                  <a:pt x="66598" y="479367"/>
                  <a:pt x="88370" y="472110"/>
                </a:cubicBezTo>
                <a:cubicBezTo>
                  <a:pt x="138573" y="455376"/>
                  <a:pt x="109786" y="463473"/>
                  <a:pt x="175455" y="450339"/>
                </a:cubicBezTo>
                <a:cubicBezTo>
                  <a:pt x="227208" y="415837"/>
                  <a:pt x="195700" y="432705"/>
                  <a:pt x="273427" y="406796"/>
                </a:cubicBezTo>
                <a:lnTo>
                  <a:pt x="338741" y="385025"/>
                </a:lnTo>
                <a:cubicBezTo>
                  <a:pt x="349627" y="381396"/>
                  <a:pt x="360146" y="376389"/>
                  <a:pt x="371398" y="374139"/>
                </a:cubicBezTo>
                <a:cubicBezTo>
                  <a:pt x="389541" y="370510"/>
                  <a:pt x="407798" y="367413"/>
                  <a:pt x="425827" y="363253"/>
                </a:cubicBezTo>
                <a:cubicBezTo>
                  <a:pt x="454983" y="356525"/>
                  <a:pt x="483398" y="346401"/>
                  <a:pt x="512913" y="341482"/>
                </a:cubicBezTo>
                <a:cubicBezTo>
                  <a:pt x="654859" y="317824"/>
                  <a:pt x="601663" y="333669"/>
                  <a:pt x="676198" y="308825"/>
                </a:cubicBezTo>
                <a:cubicBezTo>
                  <a:pt x="683455" y="301568"/>
                  <a:pt x="688233" y="283808"/>
                  <a:pt x="697970" y="287053"/>
                </a:cubicBezTo>
                <a:cubicBezTo>
                  <a:pt x="717443" y="293544"/>
                  <a:pt x="741513" y="330596"/>
                  <a:pt x="741513" y="330596"/>
                </a:cubicBezTo>
                <a:cubicBezTo>
                  <a:pt x="825595" y="246514"/>
                  <a:pt x="763284" y="325008"/>
                  <a:pt x="763284" y="91110"/>
                </a:cubicBezTo>
                <a:cubicBezTo>
                  <a:pt x="763284" y="68577"/>
                  <a:pt x="784934" y="42306"/>
                  <a:pt x="795941" y="25796"/>
                </a:cubicBezTo>
                <a:cubicBezTo>
                  <a:pt x="757246" y="0"/>
                  <a:pt x="776367" y="4025"/>
                  <a:pt x="741513" y="4025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1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25717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smtClean="0"/>
              <a:t>  </a:t>
            </a:r>
            <a:r>
              <a:rPr lang="ru-RU" sz="6000" smtClean="0"/>
              <a:t>это объединение нескольких семей.</a:t>
            </a:r>
            <a:endParaRPr lang="ru-RU" sz="54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smtClean="0"/>
              <a:t>ПЛЕМЯ (РОД)</a:t>
            </a:r>
            <a:endParaRPr lang="ru-RU" sz="600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500563"/>
            <a:ext cx="8488363" cy="20843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4714875" y="92868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9459" name="Picture 2" descr="C:\Documents and Settings\Кабинет 5\Рабочий стол\img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0"/>
            <a:ext cx="72294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789719">
            <a:off x="4071938" y="3643313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nstantia" pitchFamily="18" charset="0"/>
              </a:rPr>
              <a:t>поляне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974637">
            <a:off x="2428875" y="250031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nstantia" pitchFamily="18" charset="0"/>
              </a:rPr>
              <a:t>дреговичи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3188" y="3286125"/>
            <a:ext cx="164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nstantia" pitchFamily="18" charset="0"/>
              </a:rPr>
              <a:t>древляне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899149">
            <a:off x="3822700" y="1530350"/>
            <a:ext cx="1393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nstantia" pitchFamily="18" charset="0"/>
              </a:rPr>
              <a:t>кривичи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1715081">
            <a:off x="4967288" y="3111500"/>
            <a:ext cx="1181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nstantia" pitchFamily="18" charset="0"/>
              </a:rPr>
              <a:t>витячи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750070">
            <a:off x="2357438" y="3786188"/>
            <a:ext cx="1554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nstantia" pitchFamily="18" charset="0"/>
              </a:rPr>
              <a:t>волыняне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98265">
            <a:off x="3678238" y="2794000"/>
            <a:ext cx="1490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nstantia" pitchFamily="18" charset="0"/>
              </a:rPr>
              <a:t>северяне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2534373">
            <a:off x="2362200" y="1601788"/>
            <a:ext cx="1757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nstantia" pitchFamily="18" charset="0"/>
              </a:rPr>
              <a:t>полочане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962644">
            <a:off x="3967163" y="2073275"/>
            <a:ext cx="1687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nstantia" pitchFamily="18" charset="0"/>
              </a:rPr>
              <a:t>радимичи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14750" y="500063"/>
            <a:ext cx="2071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00000"/>
                </a:solidFill>
                <a:latin typeface="Constantia" pitchFamily="18" charset="0"/>
              </a:rPr>
              <a:t>Ильменские  словене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00250" y="5143500"/>
            <a:ext cx="557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002060"/>
                </a:solidFill>
                <a:latin typeface="Constantia" pitchFamily="18" charset="0"/>
              </a:rPr>
              <a:t>СЛАВЯНЕ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358187" cy="61436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3" y="142875"/>
            <a:ext cx="4714875" cy="32861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</a:t>
            </a:r>
            <a:r>
              <a:rPr lang="ru-RU" sz="2800" dirty="0" smtClean="0"/>
              <a:t>Красна- девица: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глаза </a:t>
            </a:r>
            <a:r>
              <a:rPr lang="ru-RU" sz="2800" dirty="0" err="1" smtClean="0"/>
              <a:t>голубые</a:t>
            </a:r>
            <a:r>
              <a:rPr lang="ru-RU" sz="2800" dirty="0" smtClean="0"/>
              <a:t>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брови соболиные,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щёки алые, будто маков цвет, шея белая, лебединая, походка гордая, поступь величавая.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71863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12" descr="славя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57188"/>
            <a:ext cx="40322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63925"/>
            <a:ext cx="3887788" cy="33940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1580</TotalTime>
  <Words>101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Школа №11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«Откуда есть пошла земля русская…»</dc:title>
  <dc:creator>Кабинет 5</dc:creator>
  <cp:lastModifiedBy>nadezhda.pronskaya</cp:lastModifiedBy>
  <cp:revision>152</cp:revision>
  <dcterms:created xsi:type="dcterms:W3CDTF">2010-02-10T01:19:07Z</dcterms:created>
  <dcterms:modified xsi:type="dcterms:W3CDTF">2012-05-21T15:49:24Z</dcterms:modified>
</cp:coreProperties>
</file>