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89" r:id="rId2"/>
    <p:sldId id="290" r:id="rId3"/>
    <p:sldId id="259" r:id="rId4"/>
    <p:sldId id="260" r:id="rId5"/>
    <p:sldId id="261" r:id="rId6"/>
    <p:sldId id="262" r:id="rId7"/>
    <p:sldId id="274" r:id="rId8"/>
    <p:sldId id="264" r:id="rId9"/>
    <p:sldId id="263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66" r:id="rId20"/>
    <p:sldId id="267" r:id="rId21"/>
    <p:sldId id="286" r:id="rId22"/>
    <p:sldId id="287" r:id="rId23"/>
    <p:sldId id="285" r:id="rId24"/>
    <p:sldId id="284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1" autoAdjust="0"/>
    <p:restoredTop sz="94660"/>
  </p:normalViewPr>
  <p:slideViewPr>
    <p:cSldViewPr>
      <p:cViewPr>
        <p:scale>
          <a:sx n="100" d="100"/>
          <a:sy n="100" d="100"/>
        </p:scale>
        <p:origin x="-33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EEC8-0F3A-4107-81A4-55CDFD8C95D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DB5B-25D4-4788-92F6-851E516E0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0BD1A-31B3-4CCC-B6BC-5E9DE2AF8A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DB5B-25D4-4788-92F6-851E516E0F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DB5B-25D4-4788-92F6-851E516E0F1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7EB509-6986-40C0-9BA6-E7BF2685578A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7EEA37-97F7-4198-B7E5-A708AF5B7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slide" Target="slide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714620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pleasure of reading.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46.radikal.ru/i113/0911/da/58676c8c633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Соня\AppData\Local\Microsoft\Windows\Temporary Internet Files\Content.IE5\II0XETEJ\MC9004355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66" y="6750849"/>
            <a:ext cx="355894" cy="2143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785794"/>
            <a:ext cx="6215106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ivaldi" pitchFamily="66" charset="0"/>
              </a:rPr>
              <a:t>BOOKWORMS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857628"/>
            <a:ext cx="45720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very beginning of our life we are closely connected with books.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4285454" y="171448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750331" y="3964785"/>
            <a:ext cx="1071570" cy="428628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140633" y="1431871"/>
            <a:ext cx="1077840" cy="785818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715670" y="4142586"/>
            <a:ext cx="71438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286380" y="1285860"/>
            <a:ext cx="1500198" cy="214314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7018906" y="3839616"/>
            <a:ext cx="1843646" cy="1165293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643174" y="1785926"/>
            <a:ext cx="714380" cy="462652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57818" y="214290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dramatist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2071678"/>
            <a:ext cx="6192688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928670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writer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857232"/>
            <a:ext cx="29289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novelist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14884"/>
            <a:ext cx="335758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poet/a poetess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4500570"/>
            <a:ext cx="424847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humorist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1357298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author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5572140"/>
            <a:ext cx="464343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children’s writer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28860" y="278605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person, who writes books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714356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4744" y="1500174"/>
            <a:ext cx="214314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240" y="0"/>
            <a:ext cx="235745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5174" y="1500174"/>
            <a:ext cx="19288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оманист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357694"/>
            <a:ext cx="307180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 / поэтесса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7620" y="4143380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4434" y="5143512"/>
            <a:ext cx="391956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писатель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0" y="5780782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Conan Doyle is a  ………….</a:t>
            </a:r>
          </a:p>
          <a:p>
            <a:r>
              <a:rPr lang="en-US" sz="1900" b="1" dirty="0" smtClean="0"/>
              <a:t>Shakespeare is a  ………….</a:t>
            </a:r>
            <a:endParaRPr lang="ru-RU" sz="1900" b="1" dirty="0"/>
          </a:p>
        </p:txBody>
      </p:sp>
      <p:sp>
        <p:nvSpPr>
          <p:cNvPr id="60" name="Управляющая кнопка: в конец 59">
            <a:hlinkClick r:id="rId2" action="ppaction://hlinksldjump" highlightClick="1"/>
          </p:cNvPr>
          <p:cNvSpPr/>
          <p:nvPr/>
        </p:nvSpPr>
        <p:spPr>
          <a:xfrm>
            <a:off x="8358214" y="6357958"/>
            <a:ext cx="785786" cy="5000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16200000" flipV="1">
            <a:off x="4214810" y="1785926"/>
            <a:ext cx="785818" cy="71438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285852" y="4293096"/>
            <a:ext cx="2062012" cy="1279044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079455" y="1370693"/>
            <a:ext cx="1220716" cy="1051050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323809" y="1187253"/>
            <a:ext cx="1578476" cy="489806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6" idx="0"/>
          </p:cNvCxnSpPr>
          <p:nvPr/>
        </p:nvCxnSpPr>
        <p:spPr>
          <a:xfrm rot="16200000" flipH="1">
            <a:off x="6411512" y="4589883"/>
            <a:ext cx="1571636" cy="678629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5" idx="3"/>
          </p:cNvCxnSpPr>
          <p:nvPr/>
        </p:nvCxnSpPr>
        <p:spPr>
          <a:xfrm rot="10800000">
            <a:off x="2500266" y="1549660"/>
            <a:ext cx="928726" cy="807771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285984" y="4071942"/>
            <a:ext cx="561814" cy="142876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835696" y="2204864"/>
            <a:ext cx="6192688" cy="22322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12" name="TextBox 11"/>
          <p:cNvSpPr txBox="1"/>
          <p:nvPr/>
        </p:nvSpPr>
        <p:spPr>
          <a:xfrm>
            <a:off x="3071802" y="928670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776" y="857232"/>
            <a:ext cx="201622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34786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Well-known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5000636"/>
            <a:ext cx="424847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Talented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4750595" y="4679165"/>
            <a:ext cx="642942" cy="1588"/>
          </a:xfrm>
          <a:prstGeom prst="straightConnector1">
            <a:avLst/>
          </a:prstGeom>
          <a:ln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00562" y="214290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1357298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9290" y="5715016"/>
            <a:ext cx="321471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6050" y="285749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Adjectives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714356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4744" y="1428736"/>
            <a:ext cx="214314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8926" y="0"/>
            <a:ext cx="242889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5174" y="1428736"/>
            <a:ext cx="19288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43512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Узнаваемый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14744" y="4500570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Талантливый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2198" y="5357826"/>
            <a:ext cx="307180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000504"/>
            <a:ext cx="2235987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00438"/>
            <a:ext cx="257176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лассический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6273225"/>
            <a:ext cx="89297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Conan Doyle is a ………………………writer.</a:t>
            </a:r>
            <a:endParaRPr lang="ru-RU" sz="1900" dirty="0"/>
          </a:p>
        </p:txBody>
      </p:sp>
      <p:sp>
        <p:nvSpPr>
          <p:cNvPr id="49" name="Управляющая кнопка: в конец 48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 стрелкой 58"/>
          <p:cNvCxnSpPr/>
          <p:nvPr/>
        </p:nvCxnSpPr>
        <p:spPr>
          <a:xfrm rot="16200000" flipH="1">
            <a:off x="6786578" y="3786190"/>
            <a:ext cx="1428760" cy="1000132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036215" y="1893083"/>
            <a:ext cx="928694" cy="1588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357422" y="4214818"/>
            <a:ext cx="1785950" cy="1071570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035553" y="4106867"/>
            <a:ext cx="642942" cy="1588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4966619" y="1605621"/>
            <a:ext cx="1507038" cy="10260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428860" y="1785926"/>
            <a:ext cx="1071570" cy="714380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  <a:endCxn id="28" idx="3"/>
          </p:cNvCxnSpPr>
          <p:nvPr/>
        </p:nvCxnSpPr>
        <p:spPr>
          <a:xfrm rot="5400000">
            <a:off x="2265145" y="3669748"/>
            <a:ext cx="847761" cy="906075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643702" y="1571612"/>
            <a:ext cx="1000132" cy="928694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357422" y="2357430"/>
            <a:ext cx="5357850" cy="15716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12" name="TextBox 11"/>
          <p:cNvSpPr txBox="1"/>
          <p:nvPr/>
        </p:nvSpPr>
        <p:spPr>
          <a:xfrm>
            <a:off x="2571736" y="1071546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34786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4500570"/>
            <a:ext cx="300039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58" y="500042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1357298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Enjoyable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4678" y="278605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Books can be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714356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488" y="1428736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240" y="142852"/>
            <a:ext cx="242889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43512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Захватывающий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8992" y="4071942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354305"/>
            <a:ext cx="2235987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Witty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54239"/>
            <a:ext cx="257176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Остроумный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6578" y="4857760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Amusing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4429132"/>
            <a:ext cx="2428859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29520" y="1142984"/>
            <a:ext cx="171448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768" y="714356"/>
            <a:ext cx="157160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Скучный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2844" y="6211669"/>
            <a:ext cx="87154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Conan Doyle`s books is …………..</a:t>
            </a:r>
            <a:endParaRPr lang="ru-RU" sz="1900" b="1" dirty="0"/>
          </a:p>
        </p:txBody>
      </p:sp>
      <p:sp>
        <p:nvSpPr>
          <p:cNvPr id="55" name="Управляющая кнопка: в конец 54">
            <a:hlinkClick r:id="rId2" action="ppaction://hlinksldjump" highlightClick="1"/>
          </p:cNvPr>
          <p:cNvSpPr/>
          <p:nvPr/>
        </p:nvSpPr>
        <p:spPr>
          <a:xfrm>
            <a:off x="8215338" y="6215082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4" grpId="0" animBg="1"/>
      <p:bldP spid="29" grpId="0" animBg="1"/>
      <p:bldP spid="58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42908" y="-214338"/>
          <a:ext cx="9286908" cy="707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36"/>
                <a:gridCol w="3095636"/>
                <a:gridCol w="3095636"/>
              </a:tblGrid>
              <a:tr h="957933">
                <a:tc gridSpan="3">
                  <a:txBody>
                    <a:bodyPr/>
                    <a:lstStyle/>
                    <a:p>
                      <a:pPr algn="ctr"/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1033837">
                <a:tc>
                  <a:txBody>
                    <a:bodyPr/>
                    <a:lstStyle/>
                    <a:p>
                      <a:pPr algn="ctr"/>
                      <a:r>
                        <a:rPr lang="en-US" sz="2950" b="0" i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Beginning the story</a:t>
                      </a:r>
                      <a:endParaRPr lang="ru-RU" sz="2950" b="0" i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0" i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Continuation</a:t>
                      </a:r>
                      <a:endParaRPr lang="ru-RU" sz="2950" b="0" i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50" b="0" i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Finishing the story</a:t>
                      </a:r>
                      <a:endParaRPr lang="ru-RU" sz="2950" b="0" i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506447"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First</a:t>
                      </a:r>
                    </a:p>
                    <a:p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сначала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 smtClean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endParaRPr lang="ru-RU" sz="2950" dirty="0" smtClean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Next</a:t>
                      </a:r>
                    </a:p>
                    <a:p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затем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In</a:t>
                      </a:r>
                      <a:r>
                        <a:rPr lang="en-US" sz="2950" b="1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the end</a:t>
                      </a:r>
                    </a:p>
                    <a:p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конце</a:t>
                      </a:r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 smtClean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506447"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First</a:t>
                      </a:r>
                      <a:r>
                        <a:rPr lang="en-US" sz="2950" b="1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of all</a:t>
                      </a:r>
                    </a:p>
                    <a:p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прежде всего</a:t>
                      </a:r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Then</a:t>
                      </a:r>
                    </a:p>
                    <a:p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потом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Finally</a:t>
                      </a:r>
                    </a:p>
                    <a:p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наконец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33837">
                <a:tc rowSpan="2">
                  <a:txBody>
                    <a:bodyPr/>
                    <a:lstStyle/>
                    <a:p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After</a:t>
                      </a:r>
                      <a:r>
                        <a:rPr lang="en-US" sz="2950" b="1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that</a:t>
                      </a:r>
                    </a:p>
                    <a:p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после чего</a:t>
                      </a:r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Eventually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конце</a:t>
                      </a:r>
                      <a:r>
                        <a:rPr lang="en-US" sz="295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концов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 smtClean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338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95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Afterwards</a:t>
                      </a:r>
                    </a:p>
                    <a:p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ru-RU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потом</a:t>
                      </a:r>
                      <a:r>
                        <a:rPr lang="en-US" sz="295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)</a:t>
                      </a:r>
                      <a:endParaRPr lang="ru-RU" sz="295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229600" cy="85723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Narration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/>
                <a:gridCol w="4572000"/>
              </a:tblGrid>
              <a:tr h="903054">
                <a:tc gridSpan="2">
                  <a:txBody>
                    <a:bodyPr/>
                    <a:lstStyle/>
                    <a:p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273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So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Таким образом</a:t>
                      </a:r>
                    </a:p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Поэтому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90305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As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Поскольку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90305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However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Однако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90305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Because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Потому что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90305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That’s why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Вот почему</a:t>
                      </a:r>
                      <a:endParaRPr lang="ru-RU" sz="48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Connectors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88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15008" y="142852"/>
            <a:ext cx="2121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 только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786446" y="121442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когда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25003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357187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48577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затем</a:t>
            </a:r>
            <a:endParaRPr lang="ru-RU" sz="32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142852"/>
            <a:ext cx="4143404" cy="657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soon as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88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142852"/>
            <a:ext cx="4143404" cy="657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857232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watched the film </a:t>
            </a:r>
            <a:r>
              <a:rPr lang="en-US" sz="3200" b="1" dirty="0" smtClean="0">
                <a:solidFill>
                  <a:srgbClr val="C00000"/>
                </a:solidFill>
              </a:rPr>
              <a:t>after/when</a:t>
            </a:r>
            <a:r>
              <a:rPr lang="en-US" sz="3200" b="1" dirty="0" smtClean="0"/>
              <a:t> I read the book.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Until/as soon as </a:t>
            </a:r>
            <a:r>
              <a:rPr lang="en-US" sz="3200" b="1" dirty="0" smtClean="0"/>
              <a:t> I cooked dinner we eat.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When/after </a:t>
            </a:r>
            <a:r>
              <a:rPr lang="en-US" sz="3200" b="1" dirty="0" smtClean="0"/>
              <a:t>he saw her he fell in love.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We saw a snake in the fountain and </a:t>
            </a:r>
            <a:r>
              <a:rPr lang="en-US" sz="3200" b="1" dirty="0" smtClean="0">
                <a:solidFill>
                  <a:srgbClr val="C00000"/>
                </a:solidFill>
              </a:rPr>
              <a:t>until/then</a:t>
            </a:r>
            <a:r>
              <a:rPr lang="en-US" sz="3200" b="1" dirty="0" smtClean="0"/>
              <a:t> </a:t>
            </a:r>
            <a:r>
              <a:rPr lang="ru-RU" sz="3200" b="1" dirty="0" smtClean="0"/>
              <a:t> </a:t>
            </a:r>
            <a:r>
              <a:rPr lang="en-US" sz="3200" b="1" dirty="0" smtClean="0"/>
              <a:t>had a shock.</a:t>
            </a:r>
          </a:p>
          <a:p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3438" y="8572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35743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 soon as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786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71501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then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SPEAKING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С</a:t>
            </a:r>
            <a:r>
              <a:rPr lang="en-US" sz="2800"/>
              <a:t>3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Task 1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FF3300"/>
                </a:solidFill>
              </a:rPr>
              <a:t>Give a 2-minute talk on your </a:t>
            </a:r>
            <a:r>
              <a:rPr lang="en-US" sz="2800" b="1">
                <a:solidFill>
                  <a:srgbClr val="FF3300"/>
                </a:solidFill>
              </a:rPr>
              <a:t>favourite book.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Remember to say :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 b="1"/>
              <a:t>What kind of book it is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 b="1"/>
              <a:t>Who the main characters are and whether you like them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 b="1"/>
              <a:t>What happens in the book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 b="1"/>
              <a:t>Why it is your favourite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book is………………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It’s a (detective, humorous, short) story (</a:t>
            </a:r>
            <a:r>
              <a:rPr lang="en-US" dirty="0" err="1" smtClean="0"/>
              <a:t>novel,poem</a:t>
            </a:r>
            <a:r>
              <a:rPr lang="en-US" dirty="0" smtClean="0"/>
              <a:t>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It’s author is…………….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He is a talented (</a:t>
            </a:r>
            <a:r>
              <a:rPr lang="en-US" dirty="0" err="1" smtClean="0"/>
              <a:t>creative,extraordinary</a:t>
            </a:r>
            <a:r>
              <a:rPr lang="en-US" dirty="0" smtClean="0"/>
              <a:t>………).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The main character(s) of this book is (are)….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 like him (her) because he (she) is kind,……..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The story (poem, novel) tells about love,(friendship, nobility,……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 like it because it teaches life, kindness,……….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dirty="0" smtClean="0"/>
              <a:t>(</a:t>
            </a:r>
            <a:r>
              <a:rPr lang="en-US" dirty="0" smtClean="0"/>
              <a:t>Don`t forget about linking words!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favourite book</a:t>
            </a: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02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тип  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II </a:t>
            </a:r>
            <a:r>
              <a:rPr lang="ru-RU" b="1" dirty="0" smtClean="0">
                <a:solidFill>
                  <a:schemeClr val="bg1"/>
                </a:solidFill>
              </a:rPr>
              <a:t>тип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III </a:t>
            </a:r>
            <a:r>
              <a:rPr lang="ru-RU" b="1" dirty="0" smtClean="0">
                <a:solidFill>
                  <a:schemeClr val="bg1"/>
                </a:solidFill>
              </a:rPr>
              <a:t>тип      </a:t>
            </a:r>
            <a:r>
              <a:rPr lang="en-US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тип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71448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VEN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5003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SK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2286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STAPLE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714488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FAT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17859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START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50030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DARK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0030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CARE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250030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DARE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-0.00162 L 0.20764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24149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5156 0.08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9548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255 L 0.72657 -0.1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5209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214842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5867" y="285728"/>
            <a:ext cx="88681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Please try again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0" y="6286520"/>
            <a:ext cx="92866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4428330" y="1857364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893207" y="3679033"/>
            <a:ext cx="642942" cy="571504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7"/>
            <a:endCxn id="41" idx="2"/>
          </p:cNvCxnSpPr>
          <p:nvPr/>
        </p:nvCxnSpPr>
        <p:spPr>
          <a:xfrm rot="5400000" flipH="1" flipV="1">
            <a:off x="7421141" y="1585240"/>
            <a:ext cx="458791" cy="1058102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858546" y="3999710"/>
            <a:ext cx="428628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715008" y="642918"/>
            <a:ext cx="1714512" cy="1285884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00892" y="3643314"/>
            <a:ext cx="1500198" cy="1428760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214546" y="1214422"/>
            <a:ext cx="1143008" cy="1034156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285728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dramatist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2071678"/>
            <a:ext cx="6192688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785794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writer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1000108"/>
            <a:ext cx="29289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novelist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14884"/>
            <a:ext cx="335758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poet/a poetess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4572008"/>
            <a:ext cx="424847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humorist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57298"/>
            <a:ext cx="185735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author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5572140"/>
            <a:ext cx="464343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children’s writer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28860" y="278605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person, who writes books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785794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0430" y="1214422"/>
            <a:ext cx="214314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6512" y="0"/>
            <a:ext cx="235745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5174" y="1500174"/>
            <a:ext cx="19288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оманист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357694"/>
            <a:ext cx="307180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 / поэтесса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7620" y="4143380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4434" y="5143512"/>
            <a:ext cx="391956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писатель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0" y="5780782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Conan Doyle is a  ………….</a:t>
            </a:r>
          </a:p>
          <a:p>
            <a:r>
              <a:rPr lang="en-US" sz="1900" b="1" dirty="0" smtClean="0"/>
              <a:t>Shakespeare is a  ………….</a:t>
            </a:r>
            <a:endParaRPr lang="ru-RU" sz="1900" b="1" dirty="0"/>
          </a:p>
        </p:txBody>
      </p:sp>
      <p:sp>
        <p:nvSpPr>
          <p:cNvPr id="48" name="Управляющая кнопка: домой 47">
            <a:hlinkClick r:id="rId2" action="ppaction://hlinksldjump" highlightClick="1"/>
          </p:cNvPr>
          <p:cNvSpPr/>
          <p:nvPr/>
        </p:nvSpPr>
        <p:spPr>
          <a:xfrm>
            <a:off x="0" y="6357958"/>
            <a:ext cx="42859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16200000" flipV="1">
            <a:off x="4429124" y="2000240"/>
            <a:ext cx="357190" cy="71438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928794" y="4293096"/>
            <a:ext cx="1419070" cy="850416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115174" y="1906478"/>
            <a:ext cx="649212" cy="550984"/>
          </a:xfrm>
          <a:prstGeom prst="straightConnector1">
            <a:avLst/>
          </a:prstGeom>
          <a:ln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072066" y="642918"/>
            <a:ext cx="2428892" cy="2000264"/>
          </a:xfrm>
          <a:prstGeom prst="straightConnector1">
            <a:avLst/>
          </a:prstGeom>
          <a:ln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5" idx="0"/>
          </p:cNvCxnSpPr>
          <p:nvPr/>
        </p:nvCxnSpPr>
        <p:spPr>
          <a:xfrm rot="16200000" flipH="1">
            <a:off x="6625834" y="4375561"/>
            <a:ext cx="1214446" cy="750084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357421" y="1285861"/>
            <a:ext cx="1214448" cy="928694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571736" y="2285992"/>
            <a:ext cx="357190" cy="214314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857356" y="2214554"/>
            <a:ext cx="6192688" cy="22322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12" name="TextBox 11"/>
          <p:cNvSpPr txBox="1"/>
          <p:nvPr/>
        </p:nvSpPr>
        <p:spPr>
          <a:xfrm>
            <a:off x="3071802" y="928670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776" y="857232"/>
            <a:ext cx="201622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34786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Well-known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5000636"/>
            <a:ext cx="424847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Talented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>
            <a:endCxn id="44" idx="0"/>
          </p:cNvCxnSpPr>
          <p:nvPr/>
        </p:nvCxnSpPr>
        <p:spPr>
          <a:xfrm rot="5400000">
            <a:off x="4965703" y="4464851"/>
            <a:ext cx="213520" cy="794"/>
          </a:xfrm>
          <a:prstGeom prst="straightConnector1">
            <a:avLst/>
          </a:prstGeom>
          <a:ln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9124" y="357166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1357298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9290" y="5715016"/>
            <a:ext cx="321471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6050" y="285749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Adjectives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714356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4744" y="1428736"/>
            <a:ext cx="214314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322" y="0"/>
            <a:ext cx="242889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5174" y="1428736"/>
            <a:ext cx="192882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43512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Узнаваемый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14744" y="4572008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Талантливый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2198" y="5357826"/>
            <a:ext cx="307180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500306"/>
            <a:ext cx="2235987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071678"/>
            <a:ext cx="257176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лассический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6143644"/>
            <a:ext cx="89297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Conan Doyle is a ………………………writer.</a:t>
            </a:r>
            <a:endParaRPr lang="ru-RU" sz="1900" dirty="0"/>
          </a:p>
        </p:txBody>
      </p:sp>
      <p:sp>
        <p:nvSpPr>
          <p:cNvPr id="58" name="Управляющая кнопка: домой 57">
            <a:hlinkClick r:id="rId2" action="ppaction://hlinksldjump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 стрелкой 58"/>
          <p:cNvCxnSpPr/>
          <p:nvPr/>
        </p:nvCxnSpPr>
        <p:spPr>
          <a:xfrm rot="16200000" flipH="1">
            <a:off x="7036611" y="3679033"/>
            <a:ext cx="785818" cy="714380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4286249" y="2143115"/>
            <a:ext cx="428630" cy="3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643174" y="3929066"/>
            <a:ext cx="1143008" cy="857256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964909" y="4179099"/>
            <a:ext cx="785818" cy="1588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966619" y="1115815"/>
            <a:ext cx="2007104" cy="489806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393141" y="1393017"/>
            <a:ext cx="1714512" cy="500066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786050" y="2357432"/>
            <a:ext cx="356012" cy="214312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6357950" y="1500174"/>
            <a:ext cx="1285884" cy="714380"/>
          </a:xfrm>
          <a:prstGeom prst="straightConnector1">
            <a:avLst/>
          </a:prstGeom>
          <a:ln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357422" y="2357430"/>
            <a:ext cx="5357850" cy="15716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12" name="TextBox 11"/>
          <p:cNvSpPr txBox="1"/>
          <p:nvPr/>
        </p:nvSpPr>
        <p:spPr>
          <a:xfrm>
            <a:off x="3143240" y="1071546"/>
            <a:ext cx="281914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29264"/>
            <a:ext cx="334786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5072074"/>
            <a:ext cx="300039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58" y="500042"/>
            <a:ext cx="302433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714356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Enjoyable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4678" y="278605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Books can be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42976" y="285728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4678" y="1500174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9190" y="0"/>
            <a:ext cx="2428892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5000636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Захватывающий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30" y="4643446"/>
            <a:ext cx="271464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2428868"/>
            <a:ext cx="2235987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Witty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2000240"/>
            <a:ext cx="2571768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Остроумный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6578" y="4857760"/>
            <a:ext cx="2214546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Amusing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4429132"/>
            <a:ext cx="2428859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29520" y="1142984"/>
            <a:ext cx="1714480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Boring</a:t>
            </a:r>
            <a:endParaRPr lang="ru-RU" sz="1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768" y="714356"/>
            <a:ext cx="1571604" cy="38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Скучный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4282" y="6072206"/>
            <a:ext cx="87154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Conan Doyle`s books is …………..</a:t>
            </a:r>
            <a:endParaRPr lang="ru-RU" sz="1900" b="1" dirty="0"/>
          </a:p>
        </p:txBody>
      </p:sp>
      <p:sp>
        <p:nvSpPr>
          <p:cNvPr id="61" name="Управляющая кнопка: домой 60">
            <a:hlinkClick r:id="rId2" action="ppaction://hlinksldjump" highlightClick="1"/>
          </p:cNvPr>
          <p:cNvSpPr/>
          <p:nvPr/>
        </p:nvSpPr>
        <p:spPr>
          <a:xfrm>
            <a:off x="0" y="6500834"/>
            <a:ext cx="500034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2" grpId="0" animBg="1"/>
      <p:bldP spid="25" grpId="0" animBg="1"/>
      <p:bldP spid="28" grpId="0" animBg="1"/>
      <p:bldP spid="57" grpId="0" animBg="1"/>
      <p:bldP spid="79" grpId="0" animBg="1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4876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02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58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Приключения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Детектив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Драма 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Комедия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Научная</a:t>
                      </a:r>
                      <a:r>
                        <a:rPr lang="en-US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фантастика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err="1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Юмористич</a:t>
                      </a: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. история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Сказка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Биография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Роман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История   </a:t>
                      </a:r>
                    </a:p>
                    <a:p>
                      <a:pPr algn="l">
                        <a:buNone/>
                      </a:pPr>
                      <a:r>
                        <a:rPr lang="ru-RU" sz="28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Ужас</a:t>
                      </a:r>
                      <a:endParaRPr lang="en-US" sz="2800" b="1" spc="5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50" normalizeH="0" baseline="0" noProof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Классика</a:t>
                      </a:r>
                      <a:endParaRPr kumimoji="0" lang="en-US" sz="2800" b="1" i="0" u="none" strike="noStrike" kern="1200" cap="none" spc="50" normalizeH="0" baseline="0" noProof="0" dirty="0" smtClean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Adventure</a:t>
                      </a:r>
                      <a:endParaRPr lang="ru-RU" sz="2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Detective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Drama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Comedy</a:t>
                      </a:r>
                      <a:endParaRPr lang="ru-RU" sz="2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Science fiction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Humorous story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Fairy tale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Biography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Novel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History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Horror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Classic</a:t>
                      </a:r>
                      <a:endParaRPr lang="ru-RU" sz="28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50" normalizeH="0" baseline="0" noProof="0" dirty="0" smtClean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Управляющая кнопка: далее 22">
            <a:hlinkClick r:id="rId3" action="ppaction://hlinksldjump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26484"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53151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Приключения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Детектив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Драма 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Комедия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Научная</a:t>
                      </a:r>
                      <a:r>
                        <a:rPr lang="en-US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фантастика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err="1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Юмористич</a:t>
                      </a: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. история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Сказка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Биография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Роман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История   </a:t>
                      </a:r>
                    </a:p>
                    <a:p>
                      <a:pPr algn="l">
                        <a:buNone/>
                      </a:pPr>
                      <a:r>
                        <a:rPr lang="ru-RU" sz="24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Ужас</a:t>
                      </a:r>
                      <a:endParaRPr lang="en-US" sz="2400" b="1" spc="5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50" normalizeH="0" baseline="0" noProof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Классика</a:t>
                      </a:r>
                      <a:endParaRPr kumimoji="0" lang="en-US" sz="2400" b="1" i="0" u="none" strike="noStrike" kern="1200" cap="none" spc="50" normalizeH="0" baseline="0" noProof="0" dirty="0" smtClean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50" normalizeH="0" baseline="0" noProof="0" dirty="0" smtClean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14290"/>
            <a:ext cx="18854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Adventure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16834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Detective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42852"/>
            <a:ext cx="12346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Drama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714356"/>
            <a:ext cx="2811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Humorous story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500042"/>
            <a:ext cx="14494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Comedy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928670"/>
            <a:ext cx="2582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Science fiction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1429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Fairy tale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857232"/>
            <a:ext cx="1797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Biography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0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Novel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0"/>
            <a:ext cx="13292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History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928670"/>
            <a:ext cx="1226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Horror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428604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Classic</a:t>
            </a:r>
            <a:endParaRPr lang="ru-RU" sz="2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Управляющая кнопка: домой 17">
            <a:hlinkClick r:id="rId2" action="ppaction://hlinksldjump" highlightClick="1"/>
          </p:cNvPr>
          <p:cNvSpPr/>
          <p:nvPr/>
        </p:nvSpPr>
        <p:spPr>
          <a:xfrm>
            <a:off x="0" y="6357958"/>
            <a:ext cx="500034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8778E-17 L 0.49948 0.1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40105 0.1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5034 0.2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7986 0.2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9288 0.27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368 0.35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78E-17 L 0.22968 0.47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556E-17 L 0.50417 0.448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3889E-18 L 0.32431 0.62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07188 0.6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8524 0.6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7556E-17 L -0.34219 0.731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714752"/>
            <a:ext cx="2000232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14620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6212" y="0"/>
            <a:ext cx="3577788" cy="264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23"/>
            <a:ext cx="2143108" cy="2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28992" y="514351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Comedy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07207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Drama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71462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Detective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Adventure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5655"/>
            <a:ext cx="3038883" cy="2292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38" y="1928802"/>
            <a:ext cx="3500462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44" cy="2535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4612" y="1071546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Humorous story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78632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Fairy tale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550070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Science fiction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335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214546" cy="328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3857652" cy="2898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5984" y="150017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Novel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535782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Biography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92919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19" y="3214686"/>
            <a:ext cx="1190608" cy="1785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1714488" cy="1714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68404"/>
            <a:ext cx="2000232" cy="1477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1232288" cy="16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349125"/>
            <a:ext cx="2000264" cy="150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857760"/>
            <a:ext cx="2029572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4786322"/>
            <a:ext cx="1857388" cy="1734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142852"/>
            <a:ext cx="1413549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142852"/>
            <a:ext cx="1492406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0"/>
            <a:ext cx="2621775" cy="197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14546" y="414338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Comedy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278605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Drama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292893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Detective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235743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Adventure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378619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Fairy tale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335756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Science fiction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371475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Humorous story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421481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Novel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478632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Biography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442913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 конец 24">
            <a:hlinkClick r:id="rId12" action="ppaction://hlinksldjump" highlightClick="1"/>
          </p:cNvPr>
          <p:cNvSpPr/>
          <p:nvPr/>
        </p:nvSpPr>
        <p:spPr>
          <a:xfrm>
            <a:off x="8429652" y="6429396"/>
            <a:ext cx="714348" cy="4286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-30884"/>
            <a:ext cx="9144000" cy="6888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15008" y="1428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786446" y="121442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25003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357187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48577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142852"/>
            <a:ext cx="4143404" cy="657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0"/>
            <a:ext cx="5572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story with a hero in a dangerous travelling –</a:t>
            </a:r>
          </a:p>
          <a:p>
            <a:r>
              <a:rPr lang="en-US" sz="3200" b="1" i="1" dirty="0" smtClean="0"/>
              <a:t>A funny story – </a:t>
            </a:r>
          </a:p>
          <a:p>
            <a:r>
              <a:rPr lang="en-US" sz="3200" b="1" dirty="0" smtClean="0"/>
              <a:t>A story in future or in space –</a:t>
            </a:r>
          </a:p>
          <a:p>
            <a:r>
              <a:rPr lang="en-US" sz="3200" b="1" i="1" dirty="0" smtClean="0"/>
              <a:t>A story for theater –</a:t>
            </a:r>
          </a:p>
          <a:p>
            <a:r>
              <a:rPr lang="en-US" sz="3200" b="1" dirty="0" smtClean="0"/>
              <a:t>A story of life written by another person –</a:t>
            </a:r>
          </a:p>
          <a:p>
            <a:r>
              <a:rPr lang="en-US" sz="3200" b="1" i="1" dirty="0" smtClean="0"/>
              <a:t>A story about a strange event – </a:t>
            </a:r>
          </a:p>
          <a:p>
            <a:r>
              <a:rPr lang="en-US" sz="3200" b="1" dirty="0" smtClean="0"/>
              <a:t>A very interesting adventure story -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35716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adventure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92867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humorous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656" y="2000240"/>
            <a:ext cx="428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Science fiction story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24288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drama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3357562"/>
            <a:ext cx="300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biography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407194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mystery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5214950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Suspense story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183880" cy="5541854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A(n)                 story is an exciting story about a hero who goes on an unusual journey and does new and dangerous things.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                       story is about events that take place in the future or in space and usually describes strange creatures and robots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 A             is a serious and emotional play? Written for the theatre, television or radio.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                is a story about a crime or a strange event that is difficult to explain.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A(n)                         is a funny story with a happy ending.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A                   is the story of a person’s life written by another person.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6778" y="416462"/>
            <a:ext cx="2143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Adventure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5001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Science fiction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Drama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Mystery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21481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Humorous story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00063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Biography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19336"/>
            <a:ext cx="2000296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A. Comedy </a:t>
            </a:r>
            <a:endParaRPr lang="en-US" sz="1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    B. Adventure</a:t>
            </a:r>
            <a:endParaRPr lang="en-US" sz="1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    C. Suspense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903893"/>
            <a:ext cx="192882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A. Mystery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   B. Drama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C. Science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       fiction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6119336"/>
            <a:ext cx="178595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A. Drama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B. Comedy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C. Novel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5929330"/>
            <a:ext cx="192882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A. Mystery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  B. Legend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C. Fairy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      tale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5903893"/>
            <a:ext cx="17859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A. Adventure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B. Myth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C. Humorous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       story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5873115"/>
            <a:ext cx="2000264" cy="984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A. Novel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B. Biography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C. History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1766449" cy="242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14525" cy="3057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2" y="357166"/>
            <a:ext cx="2495548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8114"/>
            <a:ext cx="2528652" cy="3109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7356" y="221455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Marple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(Agatha Christie)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35782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Captain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Nemo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Jule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Verne)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3714752"/>
            <a:ext cx="47148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Sherlock Holmes</a:t>
            </a:r>
          </a:p>
          <a:p>
            <a:pPr algn="ctr"/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(Sir Arthur Conan Doyle) 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28586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Hercule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Poirot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457</TotalTime>
  <Words>845</Words>
  <Application>Microsoft Office PowerPoint</Application>
  <PresentationFormat>Экран (4:3)</PresentationFormat>
  <Paragraphs>326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I тип     II тип    III тип      IVтип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Narration</vt:lpstr>
      <vt:lpstr>Connectors</vt:lpstr>
      <vt:lpstr>Слайд 15</vt:lpstr>
      <vt:lpstr>Слайд 16</vt:lpstr>
      <vt:lpstr>SPEAKING</vt:lpstr>
      <vt:lpstr>My favourite book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2011-10-18T17:29:30Z</dcterms:created>
  <dcterms:modified xsi:type="dcterms:W3CDTF">2012-01-15T11:51:57Z</dcterms:modified>
</cp:coreProperties>
</file>