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46E34E-6E96-40AD-AE86-2CF96C324201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754B2B-0818-498B-8F48-A0C4B0B7AF7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8604"/>
            <a:ext cx="8001056" cy="5929354"/>
          </a:xfrm>
        </p:spPr>
        <p:txBody>
          <a:bodyPr>
            <a:normAutofit/>
          </a:bodyPr>
          <a:lstStyle/>
          <a:p>
            <a:endParaRPr lang="ru-RU" sz="6000" dirty="0" smtClean="0">
              <a:solidFill>
                <a:schemeClr val="tx1"/>
              </a:solidFill>
            </a:endParaRPr>
          </a:p>
          <a:p>
            <a:r>
              <a:rPr lang="ru-RU" sz="6000" b="1" i="1" dirty="0" smtClean="0">
                <a:solidFill>
                  <a:schemeClr val="tx1"/>
                </a:solidFill>
              </a:rPr>
              <a:t>Путешествие  в страну Здоровья.</a:t>
            </a:r>
            <a:endParaRPr lang="ru-RU" sz="6000" b="1" i="1" dirty="0" smtClean="0"/>
          </a:p>
          <a:p>
            <a:r>
              <a:rPr lang="ru-RU" sz="1800" b="1" i="1" dirty="0" smtClean="0"/>
              <a:t>классный час</a:t>
            </a:r>
            <a:endParaRPr lang="ru-RU" sz="6000" b="1" i="1" dirty="0" smtClean="0">
              <a:solidFill>
                <a:schemeClr val="tx1"/>
              </a:solidFill>
            </a:endParaRPr>
          </a:p>
          <a:p>
            <a:endParaRPr lang="en-US" sz="6000" b="1" i="1" dirty="0" smtClean="0"/>
          </a:p>
          <a:p>
            <a:endParaRPr lang="ru-RU" sz="18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Город  «Чистюлькино»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мой класс!!! 00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214546" y="1142984"/>
            <a:ext cx="4714908" cy="5429288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400" b="1" i="1" dirty="0" smtClean="0"/>
              <a:t>Все </a:t>
            </a:r>
            <a:r>
              <a:rPr lang="ru-RU" sz="4400" b="1" i="1" dirty="0"/>
              <a:t>Чуковского читали</a:t>
            </a:r>
          </a:p>
          <a:p>
            <a:r>
              <a:rPr lang="ru-RU" sz="4400" b="1" i="1" dirty="0"/>
              <a:t>	И его давно узнали!</a:t>
            </a:r>
          </a:p>
          <a:p>
            <a:r>
              <a:rPr lang="ru-RU" sz="4400" b="1" i="1" dirty="0"/>
              <a:t>	Он великий умывальник,</a:t>
            </a:r>
          </a:p>
          <a:p>
            <a:r>
              <a:rPr lang="ru-RU" sz="4400" b="1" i="1" dirty="0"/>
              <a:t>	Знаменитый Мойдодыр,</a:t>
            </a:r>
          </a:p>
          <a:p>
            <a:r>
              <a:rPr lang="ru-RU" sz="4400" b="1" i="1" dirty="0"/>
              <a:t>	Умывальников начальник</a:t>
            </a:r>
          </a:p>
          <a:p>
            <a:r>
              <a:rPr lang="ru-RU" sz="4400" b="1" i="1" dirty="0"/>
              <a:t>	И мочалок командир.</a:t>
            </a:r>
          </a:p>
          <a:p>
            <a:endParaRPr lang="ru-RU" sz="44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i="1" dirty="0" smtClean="0"/>
              <a:t>     </a:t>
            </a:r>
            <a:r>
              <a:rPr lang="ru-RU" sz="5400" b="1" i="1" dirty="0" smtClean="0">
                <a:solidFill>
                  <a:srgbClr val="00B050"/>
                </a:solidFill>
              </a:rPr>
              <a:t>На этом наше путешествие закончилось. </a:t>
            </a:r>
          </a:p>
          <a:p>
            <a:pPr>
              <a:buNone/>
            </a:pPr>
            <a:r>
              <a:rPr lang="ru-RU" sz="5400" b="1" i="1" dirty="0"/>
              <a:t> </a:t>
            </a:r>
            <a:r>
              <a:rPr lang="ru-RU" sz="5400" b="1" i="1" dirty="0" smtClean="0"/>
              <a:t>  </a:t>
            </a:r>
            <a:r>
              <a:rPr lang="ru-RU" sz="5400" b="1" i="1" dirty="0" smtClean="0">
                <a:solidFill>
                  <a:srgbClr val="FF0000"/>
                </a:solidFill>
              </a:rPr>
              <a:t>Всем желаем быть всегда здоровыми и весёлыми !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путешествует?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4 класс – «Крепыши</a:t>
            </a:r>
            <a:r>
              <a:rPr lang="ru-RU" sz="4800" dirty="0" smtClean="0"/>
              <a:t>»,</a:t>
            </a:r>
          </a:p>
          <a:p>
            <a:r>
              <a:rPr lang="ru-RU" sz="4800" dirty="0" smtClean="0"/>
              <a:t> </a:t>
            </a:r>
            <a:r>
              <a:rPr lang="ru-RU" sz="4800" dirty="0"/>
              <a:t>2 класс «Бодрячки», </a:t>
            </a:r>
            <a:endParaRPr lang="ru-RU" sz="4800" dirty="0" smtClean="0"/>
          </a:p>
          <a:p>
            <a:r>
              <a:rPr lang="ru-RU" sz="4800" dirty="0" smtClean="0"/>
              <a:t>3 </a:t>
            </a:r>
            <a:r>
              <a:rPr lang="ru-RU" sz="4800" dirty="0"/>
              <a:t>класс – «Здоровячки», </a:t>
            </a:r>
            <a:endParaRPr lang="ru-RU" sz="4800" dirty="0" smtClean="0"/>
          </a:p>
          <a:p>
            <a:r>
              <a:rPr lang="ru-RU" sz="4800" dirty="0" smtClean="0"/>
              <a:t>4 </a:t>
            </a:r>
            <a:r>
              <a:rPr lang="ru-RU" sz="4800" dirty="0"/>
              <a:t>класс – «</a:t>
            </a:r>
            <a:r>
              <a:rPr lang="ru-RU" sz="4800" dirty="0" err="1"/>
              <a:t>Витаминчики</a:t>
            </a:r>
            <a:r>
              <a:rPr lang="ru-RU" sz="4800" dirty="0"/>
              <a:t>»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714348" y="928670"/>
            <a:ext cx="2500330" cy="150019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Monotype Corsiva" pitchFamily="66" charset="0"/>
              </a:rPr>
              <a:t>Витаминный</a:t>
            </a:r>
            <a:endParaRPr lang="ru-RU" sz="2400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</a:t>
            </a:r>
            <a:r>
              <a:rPr lang="ru-RU" b="1" i="1" dirty="0" smtClean="0"/>
              <a:t>Карта путешествия.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42910" y="3357562"/>
            <a:ext cx="2428892" cy="15001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Спортивный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500562" y="3929066"/>
            <a:ext cx="2714644" cy="150019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Book Antiqua" pitchFamily="18" charset="0"/>
              </a:rPr>
              <a:t>Лесные лекарства</a:t>
            </a:r>
            <a:endParaRPr lang="ru-RU" sz="2400" b="1" dirty="0">
              <a:latin typeface="Book Antiqua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714876" y="1428736"/>
            <a:ext cx="2928958" cy="1500198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+mj-lt"/>
              </a:rPr>
              <a:t>Чистюлькино</a:t>
            </a:r>
            <a:endParaRPr lang="ru-RU" sz="2400" b="1" dirty="0">
              <a:latin typeface="+mj-lt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1535885" y="2821777"/>
            <a:ext cx="92869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000364" y="4214818"/>
            <a:ext cx="150019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6" idx="0"/>
          </p:cNvCxnSpPr>
          <p:nvPr/>
        </p:nvCxnSpPr>
        <p:spPr>
          <a:xfrm rot="16200000" flipH="1">
            <a:off x="5286380" y="3357562"/>
            <a:ext cx="1071570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/>
              <a:t>Город  «Витаминный»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мой класс!!! 004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500034" y="1071546"/>
            <a:ext cx="7858180" cy="535785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Проверим себя?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4кл.</a:t>
            </a:r>
            <a:r>
              <a:rPr lang="ru-RU" dirty="0"/>
              <a:t> – где есть витамин  А? 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/>
              <a:t>морковь, масло, молоко, капуста и др.)</a:t>
            </a:r>
          </a:p>
          <a:p>
            <a:r>
              <a:rPr lang="ru-RU" b="1" dirty="0"/>
              <a:t>3кл</a:t>
            </a:r>
            <a:r>
              <a:rPr lang="ru-RU" dirty="0"/>
              <a:t>. -  где есть витамин  В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рж.хлеб</a:t>
            </a:r>
            <a:r>
              <a:rPr lang="ru-RU" dirty="0"/>
              <a:t>, салат, овсянка, картофель и др.)</a:t>
            </a:r>
          </a:p>
          <a:p>
            <a:r>
              <a:rPr lang="ru-RU" b="1" dirty="0"/>
              <a:t>2кл</a:t>
            </a:r>
            <a:r>
              <a:rPr lang="ru-RU" dirty="0"/>
              <a:t>. – где есть витамин  С? 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/>
              <a:t>апельсин, перец, помидор, шиповник и др.)</a:t>
            </a:r>
          </a:p>
          <a:p>
            <a:r>
              <a:rPr lang="ru-RU" b="1" dirty="0"/>
              <a:t>1кл</a:t>
            </a:r>
            <a:r>
              <a:rPr lang="ru-RU" dirty="0"/>
              <a:t>. – где ещё есть витамин С?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ru-RU" b="1" dirty="0"/>
              <a:t>Город  «Спортивный»</a:t>
            </a:r>
            <a:endParaRPr lang="ru-RU" dirty="0"/>
          </a:p>
        </p:txBody>
      </p:sp>
      <p:pic>
        <p:nvPicPr>
          <p:cNvPr id="4" name="Содержимое 3" descr="мой класс!!! 003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714348" y="1643050"/>
            <a:ext cx="7143801" cy="4829196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ru-RU" sz="2800" b="1" i="1" dirty="0"/>
              <a:t>Задание такое: написать на листочках, какие виды спорта вы знаете?</a:t>
            </a:r>
            <a:endParaRPr lang="ru-RU" sz="28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Город  «Лесные лекарства»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смородина00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28596" y="928670"/>
            <a:ext cx="8143932" cy="5572164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Много трав растёт полезных</a:t>
            </a:r>
          </a:p>
          <a:p>
            <a:pPr>
              <a:buNone/>
            </a:pPr>
            <a:r>
              <a:rPr lang="ru-RU" sz="4800" b="1" dirty="0">
                <a:solidFill>
                  <a:srgbClr val="FF0000"/>
                </a:solidFill>
              </a:rPr>
              <a:t>	На земле страны родной.</a:t>
            </a:r>
          </a:p>
          <a:p>
            <a:pPr>
              <a:buNone/>
            </a:pPr>
            <a:r>
              <a:rPr lang="ru-RU" sz="4800" b="1" dirty="0">
                <a:solidFill>
                  <a:srgbClr val="FF0000"/>
                </a:solidFill>
              </a:rPr>
              <a:t>	Могут справиться с болезнью</a:t>
            </a:r>
          </a:p>
          <a:p>
            <a:pPr>
              <a:buNone/>
            </a:pPr>
            <a:r>
              <a:rPr lang="ru-RU" sz="4800" b="1" dirty="0">
                <a:solidFill>
                  <a:srgbClr val="FF0000"/>
                </a:solidFill>
              </a:rPr>
              <a:t>	Мята, пижма, зверобой.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</TotalTime>
  <Words>170</Words>
  <Application>Microsoft Office PowerPoint</Application>
  <PresentationFormat>Экран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Слайд 1</vt:lpstr>
      <vt:lpstr>Кто путешествует?</vt:lpstr>
      <vt:lpstr>Слайд 3</vt:lpstr>
      <vt:lpstr> Город  «Витаминный» </vt:lpstr>
      <vt:lpstr>Проверим себя?</vt:lpstr>
      <vt:lpstr>Город  «Спортивный»</vt:lpstr>
      <vt:lpstr>Слайд 7</vt:lpstr>
      <vt:lpstr>Город  «Лесные лекарства» </vt:lpstr>
      <vt:lpstr>Слайд 9</vt:lpstr>
      <vt:lpstr>Город  «Чистюлькино» 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Аня</dc:creator>
  <cp:lastModifiedBy>revaz</cp:lastModifiedBy>
  <cp:revision>12</cp:revision>
  <dcterms:created xsi:type="dcterms:W3CDTF">2011-03-20T10:54:48Z</dcterms:created>
  <dcterms:modified xsi:type="dcterms:W3CDTF">2012-06-01T06:15:43Z</dcterms:modified>
</cp:coreProperties>
</file>