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24C41-DC5E-4FA0-912C-659C5CADD6C1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2006C-11C6-442C-B9F4-A9B52650F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ECB9-D9FA-4B76-B013-CE01F278B235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1ED29-CBAD-4E29-8114-2E9C07A2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291F-BCB0-4C57-B4E6-BAC23E40F89D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0020-3605-4EF9-B270-3A32F8469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91CD2-E999-444E-A5F7-120ABD49D8C5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00C4-A085-4757-8781-8201C8CE0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372C-015C-4E77-9980-9BAAD0590C5D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8A8E-9D8D-487D-916B-3E0A55F4D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8111-CA31-462E-A448-06B6FD345004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51A9-BE4C-4EF9-B777-EC3F0DCD1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41DA-3552-4600-BB47-44DC34DDB461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21D74-44F0-4AD6-AB22-1AD99B8E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3405-330B-46AB-AA71-FA355C03A085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F2B0-6E11-4B16-B745-E1902970D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6F07-201C-4FFA-B831-7D797CB2BC9F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83D1-D9DA-4AB1-802D-531B994D8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2B7C-42DB-4CFC-B4B6-30B74B28DEB0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7564-01EE-4CBB-8D93-1D8041384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A02D-A3CA-4E14-A83B-4F5B477FF354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FF4A-AD40-43EF-9A1A-BA778536D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A7E8DD-6E22-4E42-91C1-6B64974149DB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B47317-2031-4807-B380-5EE2E290C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ны\журнал\da00c2c2fb15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685800" y="0"/>
            <a:ext cx="1051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312738" y="1196975"/>
            <a:ext cx="8275637" cy="3683000"/>
            <a:chOff x="313254" y="1196752"/>
            <a:chExt cx="8274774" cy="3683343"/>
          </a:xfrm>
        </p:grpSpPr>
        <p:grpSp>
          <p:nvGrpSpPr>
            <p:cNvPr id="2052" name="Группа 21"/>
            <p:cNvGrpSpPr>
              <a:grpSpLocks/>
            </p:cNvGrpSpPr>
            <p:nvPr/>
          </p:nvGrpSpPr>
          <p:grpSpPr bwMode="auto">
            <a:xfrm>
              <a:off x="1259632" y="1196752"/>
              <a:ext cx="6336704" cy="1507070"/>
              <a:chOff x="1259632" y="1196752"/>
              <a:chExt cx="6336704" cy="1507070"/>
            </a:xfrm>
          </p:grpSpPr>
          <p:pic>
            <p:nvPicPr>
              <p:cNvPr id="2059" name="Picture 2" descr="G:\фоны\д.р\Гирлянда С днём рождения\гирлянда\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59632" y="1196752"/>
                <a:ext cx="2146888" cy="1480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60" name="Группа 20"/>
              <p:cNvGrpSpPr>
                <a:grpSpLocks/>
              </p:cNvGrpSpPr>
              <p:nvPr/>
            </p:nvGrpSpPr>
            <p:grpSpPr bwMode="auto">
              <a:xfrm>
                <a:off x="3851920" y="1412776"/>
                <a:ext cx="3744416" cy="1291046"/>
                <a:chOff x="3851920" y="1412776"/>
                <a:chExt cx="3744416" cy="1291046"/>
              </a:xfrm>
            </p:grpSpPr>
            <p:pic>
              <p:nvPicPr>
                <p:cNvPr id="2061" name="Picture 3" descr="G:\фоны\д.р\Гирлянда С днём рождения\гирлянда\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51920" y="1412776"/>
                  <a:ext cx="1857375" cy="12808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2" name="Picture 5" descr="G:\фоны\д.р\Гирлянда С днём рождения\гирлянда\3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724128" y="1412776"/>
                  <a:ext cx="1872208" cy="1291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053" name="Группа 22"/>
            <p:cNvGrpSpPr>
              <a:grpSpLocks/>
            </p:cNvGrpSpPr>
            <p:nvPr/>
          </p:nvGrpSpPr>
          <p:grpSpPr bwMode="auto">
            <a:xfrm>
              <a:off x="313254" y="3589000"/>
              <a:ext cx="8274774" cy="1291095"/>
              <a:chOff x="313254" y="3589000"/>
              <a:chExt cx="8274774" cy="1291095"/>
            </a:xfrm>
          </p:grpSpPr>
          <p:pic>
            <p:nvPicPr>
              <p:cNvPr id="2054" name="Picture 6" descr="G:\фоны\д.р\Гирлянда С днём рождения\гирлянда\4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3254" y="3861048"/>
                <a:ext cx="1470525" cy="1014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5" name="Picture 7" descr="G:\фоны\д.р\Гирлянда С днём рождения\гирлянда\5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63688" y="3589000"/>
                <a:ext cx="1872208" cy="1291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6" name="Picture 8" descr="G:\фоны\д.р\Гирлянда С днём рождения\гирлянда\6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35897" y="3611104"/>
                <a:ext cx="1800200" cy="1241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7" name="Picture 9" descr="G:\фоны\д.р\Гирлянда С днём рождения\гирлянда\7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364088" y="3717032"/>
                <a:ext cx="1659712" cy="1144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8" name="Picture 10" descr="G:\фоны\д.р\Гирлянда С днём рождения\гирлянда\8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20272" y="3789040"/>
                <a:ext cx="1567756" cy="1081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ны\журнал\da00c2c2fb15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685800" y="0"/>
            <a:ext cx="1051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971550" y="404813"/>
            <a:ext cx="5378450" cy="5975350"/>
            <a:chOff x="971600" y="404664"/>
            <a:chExt cx="5378370" cy="5974923"/>
          </a:xfrm>
        </p:grpSpPr>
        <p:grpSp>
          <p:nvGrpSpPr>
            <p:cNvPr id="3076" name="Группа 15"/>
            <p:cNvGrpSpPr>
              <a:grpSpLocks/>
            </p:cNvGrpSpPr>
            <p:nvPr/>
          </p:nvGrpSpPr>
          <p:grpSpPr bwMode="auto">
            <a:xfrm>
              <a:off x="1835696" y="404664"/>
              <a:ext cx="4514274" cy="4298820"/>
              <a:chOff x="1785918" y="714356"/>
              <a:chExt cx="5027624" cy="4895965"/>
            </a:xfrm>
          </p:grpSpPr>
          <p:sp>
            <p:nvSpPr>
              <p:cNvPr id="12" name="Стрелка вправо 11"/>
              <p:cNvSpPr/>
              <p:nvPr/>
            </p:nvSpPr>
            <p:spPr bwMode="auto">
              <a:xfrm rot="9395803">
                <a:off x="2957535" y="5461873"/>
                <a:ext cx="3795895" cy="148247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079" name="Группа 36"/>
              <p:cNvGrpSpPr>
                <a:grpSpLocks/>
              </p:cNvGrpSpPr>
              <p:nvPr/>
            </p:nvGrpSpPr>
            <p:grpSpPr bwMode="auto">
              <a:xfrm>
                <a:off x="1785918" y="714356"/>
                <a:ext cx="5027624" cy="4094172"/>
                <a:chOff x="611560" y="763827"/>
                <a:chExt cx="2303450" cy="1801077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611300" y="763827"/>
                  <a:ext cx="2303710" cy="1801383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 w="57150"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3081" name="Рисунок 15" descr="ть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51085" r="1144"/>
                <a:stretch>
                  <a:fillRect/>
                </a:stretch>
              </p:blipFill>
              <p:spPr bwMode="auto">
                <a:xfrm flipH="1">
                  <a:off x="1187624" y="764704"/>
                  <a:ext cx="1008112" cy="1728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077" name="TextBox 7"/>
            <p:cNvSpPr txBox="1">
              <a:spLocks noChangeArrowheads="1"/>
            </p:cNvSpPr>
            <p:nvPr/>
          </p:nvSpPr>
          <p:spPr bwMode="auto">
            <a:xfrm>
              <a:off x="971600" y="5733256"/>
              <a:ext cx="208823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>
                  <a:latin typeface="Calibri" pitchFamily="34" charset="0"/>
                  <a:cs typeface="Times New Roman" pitchFamily="18" charset="0"/>
                </a:rPr>
                <a:t>Это Соня.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ны\журнал\da00c2c2fb15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685800" y="0"/>
            <a:ext cx="1051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395288" y="1628775"/>
            <a:ext cx="8286750" cy="4618038"/>
            <a:chOff x="395536" y="1628800"/>
            <a:chExt cx="8286808" cy="4617223"/>
          </a:xfrm>
        </p:grpSpPr>
        <p:grpSp>
          <p:nvGrpSpPr>
            <p:cNvPr id="4100" name="Группа 15"/>
            <p:cNvGrpSpPr>
              <a:grpSpLocks/>
            </p:cNvGrpSpPr>
            <p:nvPr/>
          </p:nvGrpSpPr>
          <p:grpSpPr bwMode="auto">
            <a:xfrm>
              <a:off x="395536" y="1628800"/>
              <a:ext cx="8286808" cy="2928958"/>
              <a:chOff x="285720" y="1928802"/>
              <a:chExt cx="8286808" cy="2928958"/>
            </a:xfrm>
          </p:grpSpPr>
          <p:grpSp>
            <p:nvGrpSpPr>
              <p:cNvPr id="4102" name="Группа 3"/>
              <p:cNvGrpSpPr>
                <a:grpSpLocks/>
              </p:cNvGrpSpPr>
              <p:nvPr/>
            </p:nvGrpSpPr>
            <p:grpSpPr bwMode="auto">
              <a:xfrm>
                <a:off x="285720" y="1928802"/>
                <a:ext cx="5572164" cy="2286016"/>
                <a:chOff x="611560" y="764704"/>
                <a:chExt cx="5040560" cy="1800200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611560" y="764704"/>
                  <a:ext cx="2304871" cy="1799869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 w="57150"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4109" name="Рисунок 5" descr="ть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51085" r="1144"/>
                <a:stretch>
                  <a:fillRect/>
                </a:stretch>
              </p:blipFill>
              <p:spPr bwMode="auto">
                <a:xfrm flipH="1">
                  <a:off x="1115616" y="764704"/>
                  <a:ext cx="1008112" cy="1715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Стрелка вправо 6"/>
                <p:cNvSpPr/>
                <p:nvPr/>
              </p:nvSpPr>
              <p:spPr>
                <a:xfrm>
                  <a:off x="2916431" y="2204599"/>
                  <a:ext cx="2735689" cy="143740"/>
                </a:xfrm>
                <a:prstGeom prst="rightArrow">
                  <a:avLst/>
                </a:prstGeom>
                <a:solidFill>
                  <a:srgbClr val="CC00FF"/>
                </a:solidFill>
                <a:ln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4103" name="Группа 7"/>
              <p:cNvGrpSpPr>
                <a:grpSpLocks/>
              </p:cNvGrpSpPr>
              <p:nvPr/>
            </p:nvGrpSpPr>
            <p:grpSpPr bwMode="auto">
              <a:xfrm>
                <a:off x="2857488" y="1928802"/>
                <a:ext cx="5715040" cy="2928958"/>
                <a:chOff x="2841903" y="764704"/>
                <a:chExt cx="5186481" cy="2323567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5724722" y="764704"/>
                  <a:ext cx="2303662" cy="1799333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 w="57150"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4105" name="Рисунок 9" descr="шарик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516216" y="836712"/>
                  <a:ext cx="596833" cy="1296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" name="Рисунок 10" descr="шляпки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868144" y="1340768"/>
                  <a:ext cx="1806451" cy="1120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Стрелка вправо 11"/>
                <p:cNvSpPr/>
                <p:nvPr/>
              </p:nvSpPr>
              <p:spPr>
                <a:xfrm rot="9460310">
                  <a:off x="2841903" y="2905267"/>
                  <a:ext cx="2966379" cy="182578"/>
                </a:xfrm>
                <a:prstGeom prst="right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sp>
          <p:nvSpPr>
            <p:cNvPr id="4101" name="TextBox 17"/>
            <p:cNvSpPr txBox="1">
              <a:spLocks noChangeArrowheads="1"/>
            </p:cNvSpPr>
            <p:nvPr/>
          </p:nvSpPr>
          <p:spPr bwMode="auto">
            <a:xfrm>
              <a:off x="1547664" y="5661248"/>
              <a:ext cx="59766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Calibri" pitchFamily="34" charset="0"/>
                </a:rPr>
                <a:t>У Сони сегодня день рождения.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ны\журнал\da00c2c2fb15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685800" y="0"/>
            <a:ext cx="1051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95288" y="1484313"/>
            <a:ext cx="8286750" cy="4833937"/>
            <a:chOff x="395536" y="1484784"/>
            <a:chExt cx="8286808" cy="4833247"/>
          </a:xfrm>
        </p:grpSpPr>
        <p:grpSp>
          <p:nvGrpSpPr>
            <p:cNvPr id="5124" name="Группа 15"/>
            <p:cNvGrpSpPr>
              <a:grpSpLocks/>
            </p:cNvGrpSpPr>
            <p:nvPr/>
          </p:nvGrpSpPr>
          <p:grpSpPr bwMode="auto">
            <a:xfrm>
              <a:off x="395536" y="1484784"/>
              <a:ext cx="8286808" cy="2921035"/>
              <a:chOff x="357158" y="1571612"/>
              <a:chExt cx="8286808" cy="2921035"/>
            </a:xfrm>
          </p:grpSpPr>
          <p:sp>
            <p:nvSpPr>
              <p:cNvPr id="14" name="Стрелка вправо 13"/>
              <p:cNvSpPr/>
              <p:nvPr/>
            </p:nvSpPr>
            <p:spPr>
              <a:xfrm rot="9104617">
                <a:off x="3155940" y="4277913"/>
                <a:ext cx="3038496" cy="214282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5127" name="Группа 18"/>
              <p:cNvGrpSpPr>
                <a:grpSpLocks/>
              </p:cNvGrpSpPr>
              <p:nvPr/>
            </p:nvGrpSpPr>
            <p:grpSpPr bwMode="auto">
              <a:xfrm>
                <a:off x="6000760" y="1571612"/>
                <a:ext cx="2643206" cy="2357454"/>
                <a:chOff x="5724128" y="4797152"/>
                <a:chExt cx="2304256" cy="1872208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5724127" y="4869003"/>
                  <a:ext cx="2304256" cy="1800076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 w="57150"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5134" name="Рисунок 20" descr="детки2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29565"/>
                <a:stretch>
                  <a:fillRect/>
                </a:stretch>
              </p:blipFill>
              <p:spPr bwMode="auto">
                <a:xfrm>
                  <a:off x="5796136" y="4797152"/>
                  <a:ext cx="2088232" cy="1772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6" name="Стрелка вправо 25"/>
              <p:cNvSpPr/>
              <p:nvPr/>
            </p:nvSpPr>
            <p:spPr>
              <a:xfrm>
                <a:off x="2928926" y="3214439"/>
                <a:ext cx="3038496" cy="214282"/>
              </a:xfrm>
              <a:prstGeom prst="rightArrow">
                <a:avLst/>
              </a:prstGeom>
              <a:solidFill>
                <a:srgbClr val="CC00FF"/>
              </a:solidFill>
              <a:ln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5129" name="Группа 9"/>
              <p:cNvGrpSpPr>
                <a:grpSpLocks/>
              </p:cNvGrpSpPr>
              <p:nvPr/>
            </p:nvGrpSpPr>
            <p:grpSpPr bwMode="auto">
              <a:xfrm>
                <a:off x="357158" y="1714488"/>
                <a:ext cx="2571768" cy="2286016"/>
                <a:chOff x="928662" y="1928802"/>
                <a:chExt cx="2304256" cy="1800200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928662" y="1928785"/>
                  <a:ext cx="2304256" cy="1799931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 w="57150"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5131" name="Рисунок 11" descr="шарик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720750" y="2000810"/>
                  <a:ext cx="596833" cy="1296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32" name="Рисунок 12" descr="шляпки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072678" y="2504866"/>
                  <a:ext cx="1806451" cy="1120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125" name="TextBox 16"/>
            <p:cNvSpPr txBox="1">
              <a:spLocks noChangeArrowheads="1"/>
            </p:cNvSpPr>
            <p:nvPr/>
          </p:nvSpPr>
          <p:spPr bwMode="auto">
            <a:xfrm>
              <a:off x="467544" y="5733256"/>
              <a:ext cx="75608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Calibri" pitchFamily="34" charset="0"/>
                </a:rPr>
                <a:t>На день рождение пришло много гостей.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ны\журнал\da00c2c2fb15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685800" y="0"/>
            <a:ext cx="1051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39750" y="1773238"/>
            <a:ext cx="8280400" cy="4473575"/>
            <a:chOff x="539552" y="1772816"/>
            <a:chExt cx="8280920" cy="4473207"/>
          </a:xfrm>
        </p:grpSpPr>
        <p:grpSp>
          <p:nvGrpSpPr>
            <p:cNvPr id="6148" name="Группа 14"/>
            <p:cNvGrpSpPr>
              <a:grpSpLocks/>
            </p:cNvGrpSpPr>
            <p:nvPr/>
          </p:nvGrpSpPr>
          <p:grpSpPr bwMode="auto">
            <a:xfrm>
              <a:off x="539552" y="1772816"/>
              <a:ext cx="8072494" cy="2857520"/>
              <a:chOff x="285720" y="2143116"/>
              <a:chExt cx="8072494" cy="2857520"/>
            </a:xfrm>
          </p:grpSpPr>
          <p:grpSp>
            <p:nvGrpSpPr>
              <p:cNvPr id="6150" name="Группа 3"/>
              <p:cNvGrpSpPr>
                <a:grpSpLocks/>
              </p:cNvGrpSpPr>
              <p:nvPr/>
            </p:nvGrpSpPr>
            <p:grpSpPr bwMode="auto">
              <a:xfrm>
                <a:off x="285720" y="2143116"/>
                <a:ext cx="5429288" cy="2224268"/>
                <a:chOff x="611560" y="2852936"/>
                <a:chExt cx="5040560" cy="1800200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611560" y="2852936"/>
                  <a:ext cx="2303753" cy="1799905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 w="57150"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6157" name="Рисунок 5" descr="детки2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29565"/>
                <a:stretch>
                  <a:fillRect/>
                </a:stretch>
              </p:blipFill>
              <p:spPr bwMode="auto">
                <a:xfrm flipH="1">
                  <a:off x="683568" y="2852936"/>
                  <a:ext cx="2232248" cy="1772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Стрелка вправо 6"/>
                <p:cNvSpPr/>
                <p:nvPr/>
              </p:nvSpPr>
              <p:spPr>
                <a:xfrm>
                  <a:off x="2915313" y="4293117"/>
                  <a:ext cx="2737088" cy="143890"/>
                </a:xfrm>
                <a:prstGeom prst="rightArrow">
                  <a:avLst/>
                </a:prstGeom>
                <a:solidFill>
                  <a:srgbClr val="CC00FF"/>
                </a:solidFill>
                <a:ln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151" name="Группа 7"/>
              <p:cNvGrpSpPr>
                <a:grpSpLocks/>
              </p:cNvGrpSpPr>
              <p:nvPr/>
            </p:nvGrpSpPr>
            <p:grpSpPr bwMode="auto">
              <a:xfrm>
                <a:off x="2571736" y="2143116"/>
                <a:ext cx="5786478" cy="2857520"/>
                <a:chOff x="2870257" y="2852936"/>
                <a:chExt cx="5158127" cy="2301487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5724836" y="2852936"/>
                  <a:ext cx="2303950" cy="1800114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 w="57150"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6153" name="Рисунок 9" descr="игрушки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372200" y="2852936"/>
                  <a:ext cx="1440160" cy="1440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54" name="Рисунок 10" descr="d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868144" y="3501008"/>
                  <a:ext cx="1152128" cy="9493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Стрелка вправо 11"/>
                <p:cNvSpPr/>
                <p:nvPr/>
              </p:nvSpPr>
              <p:spPr>
                <a:xfrm rot="9560952">
                  <a:off x="2870371" y="5016141"/>
                  <a:ext cx="2899751" cy="138077"/>
                </a:xfrm>
                <a:prstGeom prst="right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sp>
          <p:nvSpPr>
            <p:cNvPr id="6149" name="TextBox 15"/>
            <p:cNvSpPr txBox="1">
              <a:spLocks noChangeArrowheads="1"/>
            </p:cNvSpPr>
            <p:nvPr/>
          </p:nvSpPr>
          <p:spPr bwMode="auto">
            <a:xfrm>
              <a:off x="971600" y="5661248"/>
              <a:ext cx="784887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Calibri" pitchFamily="34" charset="0"/>
                </a:rPr>
                <a:t>Гости подарили много игрушек и торт.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ны\журнал\da00c2c2fb15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685800" y="0"/>
            <a:ext cx="1051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357188" y="1571625"/>
            <a:ext cx="8286750" cy="4675188"/>
            <a:chOff x="357158" y="1571612"/>
            <a:chExt cx="8286808" cy="4674411"/>
          </a:xfrm>
        </p:grpSpPr>
        <p:grpSp>
          <p:nvGrpSpPr>
            <p:cNvPr id="7172" name="Группа 10"/>
            <p:cNvGrpSpPr>
              <a:grpSpLocks/>
            </p:cNvGrpSpPr>
            <p:nvPr/>
          </p:nvGrpSpPr>
          <p:grpSpPr bwMode="auto">
            <a:xfrm>
              <a:off x="357158" y="1571612"/>
              <a:ext cx="8286808" cy="2357454"/>
              <a:chOff x="357158" y="1571612"/>
              <a:chExt cx="8286808" cy="2357454"/>
            </a:xfrm>
          </p:grpSpPr>
          <p:grpSp>
            <p:nvGrpSpPr>
              <p:cNvPr id="7174" name="Группа 53"/>
              <p:cNvGrpSpPr>
                <a:grpSpLocks/>
              </p:cNvGrpSpPr>
              <p:nvPr/>
            </p:nvGrpSpPr>
            <p:grpSpPr bwMode="auto">
              <a:xfrm>
                <a:off x="357158" y="1785926"/>
                <a:ext cx="2571768" cy="2143140"/>
                <a:chOff x="612365" y="4869160"/>
                <a:chExt cx="2303451" cy="1800966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612365" y="4869129"/>
                  <a:ext cx="2303451" cy="1800654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 w="57150"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7180" name="Рисунок 55" descr="d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87624" y="5229200"/>
                  <a:ext cx="1068343" cy="880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175" name="Группа 6"/>
              <p:cNvGrpSpPr>
                <a:grpSpLocks/>
              </p:cNvGrpSpPr>
              <p:nvPr/>
            </p:nvGrpSpPr>
            <p:grpSpPr bwMode="auto">
              <a:xfrm>
                <a:off x="6000760" y="1571612"/>
                <a:ext cx="2643206" cy="2357454"/>
                <a:chOff x="5724128" y="4797152"/>
                <a:chExt cx="2304256" cy="1872208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5724127" y="4869002"/>
                  <a:ext cx="2304256" cy="1800034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 w="57150"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7178" name="Рисунок 8" descr="детки2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29565"/>
                <a:stretch>
                  <a:fillRect/>
                </a:stretch>
              </p:blipFill>
              <p:spPr bwMode="auto">
                <a:xfrm>
                  <a:off x="5796136" y="4797152"/>
                  <a:ext cx="2088232" cy="1772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" name="Стрелка вправо 9"/>
              <p:cNvSpPr/>
              <p:nvPr/>
            </p:nvSpPr>
            <p:spPr bwMode="auto">
              <a:xfrm>
                <a:off x="2928926" y="2785848"/>
                <a:ext cx="3071833" cy="142851"/>
              </a:xfrm>
              <a:prstGeom prst="rightArrow">
                <a:avLst/>
              </a:prstGeom>
              <a:solidFill>
                <a:srgbClr val="CC00FF"/>
              </a:solidFill>
              <a:ln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7173" name="TextBox 12"/>
            <p:cNvSpPr txBox="1">
              <a:spLocks noChangeArrowheads="1"/>
            </p:cNvSpPr>
            <p:nvPr/>
          </p:nvSpPr>
          <p:spPr bwMode="auto">
            <a:xfrm>
              <a:off x="971600" y="5661248"/>
              <a:ext cx="453650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latin typeface="Calibri" pitchFamily="34" charset="0"/>
                </a:rPr>
                <a:t>Тортом угощали гостей.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ны\журнал\da00c2c2fb1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14375" y="0"/>
            <a:ext cx="1051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-612775" y="60325"/>
            <a:ext cx="10328275" cy="6765925"/>
            <a:chOff x="-612576" y="59534"/>
            <a:chExt cx="10328112" cy="6766460"/>
          </a:xfrm>
        </p:grpSpPr>
        <p:pic>
          <p:nvPicPr>
            <p:cNvPr id="8196" name="Рисунок 6" descr="шарик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2330" y="642918"/>
              <a:ext cx="1547449" cy="331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Рисунок 7" descr="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7752" y="2786058"/>
              <a:ext cx="1512168" cy="1245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Рисунок 8" descr="игрушки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6182" y="4000504"/>
              <a:ext cx="2664296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Рисунок 9" descr="клоун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84936" y="5286388"/>
              <a:ext cx="1287459" cy="1316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Рисунок 10" descr="шарики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-612576" y="2564904"/>
              <a:ext cx="2304256" cy="426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Рисунок 12" descr="шарик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6050" y="757146"/>
              <a:ext cx="1214446" cy="260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Рисунок 13" descr="шарик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16312">
              <a:off x="-552226" y="59534"/>
              <a:ext cx="1683454" cy="3607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Рисунок 11" descr="детки2.png"/>
            <p:cNvPicPr>
              <a:picLocks noChangeAspect="1"/>
            </p:cNvPicPr>
            <p:nvPr/>
          </p:nvPicPr>
          <p:blipFill>
            <a:blip r:embed="rId8" cstate="print"/>
            <a:srcRect l="29565"/>
            <a:stretch>
              <a:fillRect/>
            </a:stretch>
          </p:blipFill>
          <p:spPr bwMode="auto">
            <a:xfrm flipH="1">
              <a:off x="251520" y="1700808"/>
              <a:ext cx="4176464" cy="349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Рисунок 4" descr="ть.png"/>
            <p:cNvPicPr>
              <a:picLocks noChangeAspect="1"/>
            </p:cNvPicPr>
            <p:nvPr/>
          </p:nvPicPr>
          <p:blipFill>
            <a:blip r:embed="rId9" cstate="print"/>
            <a:srcRect l="50000"/>
            <a:stretch>
              <a:fillRect/>
            </a:stretch>
          </p:blipFill>
          <p:spPr bwMode="auto">
            <a:xfrm>
              <a:off x="6444208" y="2060848"/>
              <a:ext cx="1797092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Рисунок 5" descr="и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1500166" y="5000636"/>
              <a:ext cx="2378002" cy="1704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6" name="Группа 26"/>
            <p:cNvGrpSpPr>
              <a:grpSpLocks/>
            </p:cNvGrpSpPr>
            <p:nvPr/>
          </p:nvGrpSpPr>
          <p:grpSpPr bwMode="auto">
            <a:xfrm>
              <a:off x="1071538" y="142852"/>
              <a:ext cx="7762020" cy="505898"/>
              <a:chOff x="1071538" y="142852"/>
              <a:chExt cx="7762020" cy="505898"/>
            </a:xfrm>
          </p:grpSpPr>
          <p:pic>
            <p:nvPicPr>
              <p:cNvPr id="8208" name="Picture 2" descr="G:\фоны\д.р\Гирлянда С днём рождения\гирлянда\1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071538" y="142852"/>
                <a:ext cx="952929" cy="50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209" name="Группа 20"/>
              <p:cNvGrpSpPr>
                <a:grpSpLocks/>
              </p:cNvGrpSpPr>
              <p:nvPr/>
            </p:nvGrpSpPr>
            <p:grpSpPr bwMode="auto">
              <a:xfrm>
                <a:off x="2071670" y="214290"/>
                <a:ext cx="1500198" cy="428628"/>
                <a:chOff x="3851921" y="987338"/>
                <a:chExt cx="3744417" cy="1291046"/>
              </a:xfrm>
            </p:grpSpPr>
            <p:pic>
              <p:nvPicPr>
                <p:cNvPr id="8215" name="Picture 3" descr="G:\фоны\д.р\Гирлянда С днём рождения\гирлянда\2.pn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851921" y="987338"/>
                  <a:ext cx="1857374" cy="12808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6" name="Picture 5" descr="G:\фоны\д.р\Гирлянда С днём рождения\гирлянда\3.pn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724129" y="987338"/>
                  <a:ext cx="1872209" cy="1291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210" name="Picture 6" descr="G:\фоны\д.р\Гирлянда С днём рождения\гирлянда\4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143372" y="214290"/>
                <a:ext cx="838437" cy="411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1" name="Picture 7" descr="G:\фоны\д.р\Гирлянда С днём рождения\гирлянда\5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000629" y="170518"/>
                <a:ext cx="1071570" cy="477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8" descr="G:\фоны\д.р\Гирлянда С днём рождения\гирлянда\6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072198" y="214290"/>
                <a:ext cx="935864" cy="416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9" descr="G:\фоны\д.р\Гирлянда С днём рождения\гирлянда\7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000892" y="214290"/>
                <a:ext cx="862829" cy="384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0" descr="G:\фоны\д.р\Гирлянда С днём рождения\гирлянда\8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858148" y="214290"/>
                <a:ext cx="975410" cy="434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207" name="Рисунок 27" descr="шарики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00958" y="2428868"/>
              <a:ext cx="2214578" cy="426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27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</cp:lastModifiedBy>
  <cp:revision>26</cp:revision>
  <dcterms:created xsi:type="dcterms:W3CDTF">2012-01-23T00:30:10Z</dcterms:created>
  <dcterms:modified xsi:type="dcterms:W3CDTF">2012-01-26T03:12:39Z</dcterms:modified>
</cp:coreProperties>
</file>