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3" r:id="rId3"/>
    <p:sldId id="257" r:id="rId4"/>
    <p:sldId id="258" r:id="rId5"/>
    <p:sldId id="259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254" autoAdjust="0"/>
  </p:normalViewPr>
  <p:slideViewPr>
    <p:cSldViewPr>
      <p:cViewPr varScale="1">
        <p:scale>
          <a:sx n="51" d="100"/>
          <a:sy n="51" d="100"/>
        </p:scale>
        <p:origin x="-12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7B47105-5F7F-482F-91D4-A5FE67E98A04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58A0344-2A3B-4F54-A656-F7D9C4FEF5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777B31-A6C0-4AA7-9181-8CEE96F4B075}" type="slidenum">
              <a:rPr lang="ru-RU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D8A1B0-DC66-467C-ACD0-97650243EAE3}" type="slidenum">
              <a:rPr lang="ru-RU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C3552-4C21-4E79-99E8-E61C864DC983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6CCB1-5A12-4EF3-8C31-54A06B6AA1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7FD0F-BCF2-4D3C-85D7-C52289543A0E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CC0D3-605B-4725-8F12-F943301714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D8D29-B13B-464A-9448-40432BAC96B6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1E8D0-9E40-48BF-8DA3-656F20B447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B33E3-BAF0-40E1-9087-ABF9C14B73B0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8C143-3D87-4B7A-A472-197733918C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C08A4-2D4D-47D7-847B-31F64F5101D8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F3B0A-0B59-45D0-8517-64A03AAA25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A4F9A-04F4-41F5-865E-27BD2B165823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6A418-1C1D-462F-B4DB-0D8B0A7B27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1882D-7F33-4089-9FDD-5788431F46AA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5BE87-F93F-4E25-AF37-17D9EC3A64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6D11E-B12D-4B7F-A906-2A700B685158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A7B9A-D359-44A4-B523-3C5C8460E2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43920-CE70-4C80-8DBB-0D99088CEF68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2D60D-6F45-435C-84D3-78A3D7F3B6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67B0D-CE34-46C2-88B7-969BFF2DF69F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50F5C-3869-4997-981F-B41711017F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EE5BA-27C3-4355-AD22-6A50FCD1F4A5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D8E98-3BD9-439E-AB01-A83C1A763C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B50E71-7449-4B73-8564-F60C07B7E39A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58B28E-4D24-48A5-BE04-56057C4B38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09" r:id="rId2"/>
    <p:sldLayoutId id="2147483716" r:id="rId3"/>
    <p:sldLayoutId id="2147483710" r:id="rId4"/>
    <p:sldLayoutId id="2147483717" r:id="rId5"/>
    <p:sldLayoutId id="2147483711" r:id="rId6"/>
    <p:sldLayoutId id="2147483712" r:id="rId7"/>
    <p:sldLayoutId id="2147483718" r:id="rId8"/>
    <p:sldLayoutId id="2147483719" r:id="rId9"/>
    <p:sldLayoutId id="2147483713" r:id="rId10"/>
    <p:sldLayoutId id="214748371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Текст 5"/>
          <p:cNvSpPr>
            <a:spLocks noGrp="1"/>
          </p:cNvSpPr>
          <p:nvPr>
            <p:ph type="body" sz="half" idx="2"/>
          </p:nvPr>
        </p:nvSpPr>
        <p:spPr>
          <a:xfrm>
            <a:off x="6215063" y="4643438"/>
            <a:ext cx="2500312" cy="1928812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9" name="Рисунок 8" descr="Изображение 027.jpg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28596" y="571480"/>
            <a:ext cx="4500594" cy="464346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5072063" y="428625"/>
            <a:ext cx="3786187" cy="36433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i="1" dirty="0" smtClean="0">
                <a:latin typeface="+mn-lt"/>
              </a:rPr>
              <a:t>Избирательная платформа партии «Зеленых»</a:t>
            </a:r>
            <a:br>
              <a:rPr lang="ru-RU" sz="2800" i="1" dirty="0" smtClean="0">
                <a:latin typeface="+mn-lt"/>
              </a:rPr>
            </a:br>
            <a:r>
              <a:rPr lang="ru-RU" sz="2800" i="1" dirty="0" smtClean="0">
                <a:latin typeface="+mn-lt"/>
              </a:rPr>
              <a:t>«Голубая вода»</a:t>
            </a:r>
            <a:br>
              <a:rPr lang="ru-RU" sz="2800" i="1" dirty="0" smtClean="0">
                <a:latin typeface="+mn-lt"/>
              </a:rPr>
            </a:br>
            <a:r>
              <a:rPr lang="ru-RU" sz="2800" i="1" dirty="0" smtClean="0">
                <a:latin typeface="+mn-lt"/>
              </a:rPr>
              <a:t>«Проблема малых рек в Белгородской области».</a:t>
            </a:r>
            <a:endParaRPr lang="ru-RU" sz="2800" i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10" descr="DSC05198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715250" y="2928938"/>
            <a:ext cx="1428750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0" y="428625"/>
            <a:ext cx="7715250" cy="4214813"/>
          </a:xfrm>
        </p:spPr>
        <p:txBody>
          <a:bodyPr>
            <a:normAutofit fontScale="77500" lnSpcReduction="20000"/>
          </a:bodyPr>
          <a:lstStyle/>
          <a:p>
            <a:pPr marL="420624" indent="-384048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>
                <a:solidFill>
                  <a:srgbClr val="00B0F0"/>
                </a:solidFill>
              </a:rPr>
              <a:t>Проблемы экологии во всем мире считаются одними из самых актуальных, ведь от нее напрямую зависят здоровье нации и, соответственно, существование любого государства. </a:t>
            </a:r>
            <a:endParaRPr lang="en-US" dirty="0" smtClean="0">
              <a:solidFill>
                <a:srgbClr val="00B0F0"/>
              </a:solidFill>
            </a:endParaRPr>
          </a:p>
          <a:p>
            <a:pPr marL="420624" indent="-384048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>
                <a:solidFill>
                  <a:srgbClr val="00B0F0"/>
                </a:solidFill>
              </a:rPr>
              <a:t>Вода - основа жизни. Ей принадлежит важнейшая роль в геологической истории Земли и возникновении жизни, в формировании климата на планете. Без воды невозможно существование живых организмов. Она - обязательный компонент практически всех технологических процессов. Можно сказать, что главная функция воды - жизнеобеспечивающая.</a:t>
            </a:r>
          </a:p>
          <a:p>
            <a:pPr marL="420624" indent="-384048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dirty="0">
              <a:solidFill>
                <a:srgbClr val="00B0F0"/>
              </a:solidFill>
            </a:endParaRPr>
          </a:p>
        </p:txBody>
      </p:sp>
      <p:pic>
        <p:nvPicPr>
          <p:cNvPr id="8197" name="Рисунок 6" descr="DSC05329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313" y="5572125"/>
            <a:ext cx="13335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Рисунок 7" descr="DSC05334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286500" y="4071938"/>
            <a:ext cx="1285875" cy="96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Рисунок 8" descr="DSC05176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357438" y="5143500"/>
            <a:ext cx="1285875" cy="96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Рисунок 9" descr="DSC05200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500563" y="4786313"/>
            <a:ext cx="1285875" cy="9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11" descr="DSC05198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Заголовок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25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1" name="Содержимое 10"/>
          <p:cNvSpPr>
            <a:spLocks noGrp="1"/>
          </p:cNvSpPr>
          <p:nvPr>
            <p:ph idx="1"/>
          </p:nvPr>
        </p:nvSpPr>
        <p:spPr>
          <a:xfrm>
            <a:off x="214313" y="428625"/>
            <a:ext cx="8501062" cy="6143625"/>
          </a:xfrm>
        </p:spPr>
        <p:txBody>
          <a:bodyPr>
            <a:normAutofit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0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Белгородская область расположена на юго-западных и южных склонах Среднерусской возвышенности, в бассейнах рек Днепра и Дона. , в лесостепной зоне на приподнятой всхолмленной равнине. Средняя высота над уровнем моря 200 м. Самая высокая точка, 277 м над уровнем моря - находится в Прохоровском районе. Самая низкая - в днище долин рек Оскола и Северского Донца. Область относится к числу маловодных: реками, озерами, болотами занято около 1% ее территории. Здесь протекает более 480 малых рек и ручьев. Наиболее крупные из них: на северо-западе - Северский Донец, Ворскла, Ворсклица, Псёл, в восточных районах - Оскол, Тихая Сосна, Черная Калитва, Валуй. Общая протяженность речной сети - 5000 км. Кроме того, в области насчитывается 1100 прудов и 4 водохранилища. Территория изрезана балками (логами), оврагами, по склонам которых произрастают дубравы.</a:t>
            </a:r>
            <a:endParaRPr lang="ru-RU" sz="2000" b="1" i="1" dirty="0">
              <a:solidFill>
                <a:schemeClr val="bg1">
                  <a:lumMod val="95000"/>
                  <a:lumOff val="5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4" descr="DSC05178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1316745">
            <a:off x="7146925" y="646113"/>
            <a:ext cx="180975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Рисунок 7" descr="DSC05178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032625" y="2686050"/>
            <a:ext cx="1884363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Рисунок 6" descr="DSC05175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-965296">
            <a:off x="7078663" y="4951413"/>
            <a:ext cx="1905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6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46" name="Содержимое 2"/>
          <p:cNvSpPr>
            <a:spLocks noGrp="1"/>
          </p:cNvSpPr>
          <p:nvPr>
            <p:ph idx="1"/>
          </p:nvPr>
        </p:nvSpPr>
        <p:spPr>
          <a:xfrm>
            <a:off x="0" y="285750"/>
            <a:ext cx="6929438" cy="5929313"/>
          </a:xfrm>
        </p:spPr>
        <p:txBody>
          <a:bodyPr/>
          <a:lstStyle/>
          <a:p>
            <a:pPr algn="just" eaLnBrk="1" hangingPunct="1"/>
            <a:r>
              <a:rPr lang="ru-RU" sz="1600" i="1" smtClean="0">
                <a:solidFill>
                  <a:srgbClr val="00B0F0"/>
                </a:solidFill>
              </a:rPr>
              <a:t>Экологической проблемой федерального значения является охрана рек (бассейна Дона и Днепра), берущих начало в Белгородской области и проходящих по сопредельным территориям других областей России и Украины (Северский Донец, Оскал, Ворскла). К примеру, ниже по течению на трансграничной р. Северский Донец построено Печенежское водохранилище, которое является основным источником водоснабжения многих населенных пунктов Украины и в первую очередь г. Харьков. Загрязнение вод в верхнем течении Северского Донца, его притоков отрицательно сказывается на экологическом состоянии указанного водохранилища. </a:t>
            </a:r>
          </a:p>
          <a:p>
            <a:pPr algn="just" eaLnBrk="1" hangingPunct="1"/>
            <a:r>
              <a:rPr lang="ru-RU" sz="1600" i="1" smtClean="0">
                <a:solidFill>
                  <a:srgbClr val="00B0F0"/>
                </a:solidFill>
              </a:rPr>
              <a:t>Основными источниками загрязнения этих трансграничных водотоков в Белгородской области являются: населенные пункты без систем канализации (в том числе ливневой), промышленные предприятия, не имеющие локальных очистных сооружений, крупные животноводческие фермы и комплексы, поверхностный сток с сельскохозяйственных угодий, содержащий пестициды и минеральные удобрения. Опасным источником загрязнения поверхностных и подземных вод (а также атмосферного воздуха) являются поля фильтрации производственных стоков Шебекинского химического завода, содержащие сульфат натрия и другие вредные вещества.</a:t>
            </a:r>
          </a:p>
          <a:p>
            <a:pPr eaLnBrk="1" hangingPunct="1"/>
            <a:endParaRPr lang="ru-RU" sz="160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Содержимое 3" descr="DSC05377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9151938" cy="6858000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4286250"/>
            <a:ext cx="9001125" cy="2357438"/>
          </a:xfrm>
        </p:spPr>
        <p:txBody>
          <a:bodyPr>
            <a:normAutofit fontScale="90000"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 </a:t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i="1" dirty="0" smtClean="0"/>
              <a:t>Ещё одна острая проблема - значительное ухудшение качества воды малых и средних рек, подземных вод. Основной источник загрязнения- канализационные стоки и крайне неудовлетворительное санитарно-техническое состояние водопроводных сетей и сооружений. недостатки в обеспечении населения доброкачественной питьевой водой во многом обуславливают повышение роли водного фактора в возникновении и распространении многих инфекционных болезней населения городов и сельских населенных пунктов</a:t>
            </a:r>
            <a:br>
              <a:rPr lang="ru-RU" sz="2200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9" descr="DSC0531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714375" y="1143000"/>
            <a:ext cx="7467600" cy="4525963"/>
          </a:xfrm>
        </p:spPr>
        <p:txBody>
          <a:bodyPr>
            <a:normAutofit fontScale="850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>
              <a:solidFill>
                <a:srgbClr val="00B0F0"/>
              </a:solidFill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i="1" dirty="0" smtClean="0">
                <a:solidFill>
                  <a:srgbClr val="00B0F0"/>
                </a:solidFill>
              </a:rPr>
              <a:t>Река Короча имеет общую длину 91 километр, площадь водосбора 982 километра. Река принимает лишь один левый приток – р.Ивицу.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i="1" dirty="0" smtClean="0">
                <a:solidFill>
                  <a:srgbClr val="00B0F0"/>
                </a:solidFill>
              </a:rPr>
              <a:t> Бассейн р.Короча расположен на южном склоне Средне-Русской возвышенности.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i="1" dirty="0" smtClean="0">
                <a:solidFill>
                  <a:srgbClr val="00B0F0"/>
                </a:solidFill>
              </a:rPr>
              <a:t>Максимальный уровень весеннего половодья составляет 227 см. Средняя продолжительность – </a:t>
            </a:r>
            <a:r>
              <a:rPr lang="en-US" i="1" dirty="0" smtClean="0">
                <a:solidFill>
                  <a:srgbClr val="00B0F0"/>
                </a:solidFill>
              </a:rPr>
              <a:t>33 </a:t>
            </a:r>
            <a:r>
              <a:rPr lang="ru-RU" i="1" dirty="0" smtClean="0">
                <a:solidFill>
                  <a:srgbClr val="00B0F0"/>
                </a:solidFill>
              </a:rPr>
              <a:t>дня, наибольшая – 61 день – была в 1973 году, наименьшая – 16 дней в 1984 году.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i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11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285750" y="857250"/>
            <a:ext cx="3686175" cy="3400425"/>
          </a:xfrm>
        </p:spPr>
        <p:txBody>
          <a:bodyPr>
            <a:normAutofit fontScale="70000" lnSpcReduction="20000"/>
          </a:bodyPr>
          <a:lstStyle/>
          <a:p>
            <a:pPr marL="420624" indent="-384048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900" i="1" dirty="0" smtClean="0">
                <a:solidFill>
                  <a:srgbClr val="00B0F0"/>
                </a:solidFill>
              </a:rPr>
              <a:t>Кроме рек в Корочанском районе гидрографическую сеть составляют болота, пруды и водохранилища. Пруды, в основном, расположены по днищам балок. Всего насчитывается 23 пруда и одно водохранилище с общей площадью зеркала 247га. 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  <p:sp>
        <p:nvSpPr>
          <p:cNvPr id="13316" name="Содержимое 6"/>
          <p:cNvSpPr>
            <a:spLocks noGrp="1"/>
          </p:cNvSpPr>
          <p:nvPr>
            <p:ph sz="half" idx="2"/>
          </p:nvPr>
        </p:nvSpPr>
        <p:spPr>
          <a:xfrm>
            <a:off x="4357688" y="928688"/>
            <a:ext cx="3657600" cy="4525962"/>
          </a:xfrm>
        </p:spPr>
        <p:txBody>
          <a:bodyPr/>
          <a:lstStyle/>
          <a:p>
            <a:pPr algn="just" eaLnBrk="1" hangingPunct="1"/>
            <a:r>
              <a:rPr lang="ru-RU" sz="1800" i="1" smtClean="0">
                <a:solidFill>
                  <a:srgbClr val="00B0F0"/>
                </a:solidFill>
              </a:rPr>
              <a:t>Подземные воды приурочены к Днепровско-Донецкому артезианскому бассейну. Они залегают на разных глубинах несколькими горизонтами. Верхние тесно связаны поверхностными водами. </a:t>
            </a:r>
          </a:p>
          <a:p>
            <a:pPr algn="just" eaLnBrk="1" hangingPunct="1"/>
            <a:r>
              <a:rPr lang="ru-RU" sz="1800" i="1" smtClean="0">
                <a:solidFill>
                  <a:srgbClr val="00B0F0"/>
                </a:solidFill>
              </a:rPr>
              <a:t>В Корочанском районе наибольшее хозяйственное значение имеют подземные воды двух водоносных горизонтов – палеогеновой и меловой. Воды четвертичных отложений связаны с поверхностными водами и имеют низкое качество. Глубина не превышает 14 м. </a:t>
            </a:r>
          </a:p>
          <a:p>
            <a:pPr algn="just" eaLnBrk="1" hangingPunct="1"/>
            <a:endParaRPr lang="ru-RU" sz="1800" i="1" smtClean="0"/>
          </a:p>
        </p:txBody>
      </p:sp>
      <p:pic>
        <p:nvPicPr>
          <p:cNvPr id="8" name="Содержимое 3" descr="photo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28688" y="3881438"/>
            <a:ext cx="3429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4" descr="DSC05332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500"/>
            <a:ext cx="8043863" cy="5554663"/>
          </a:xfrm>
        </p:spPr>
        <p:txBody>
          <a:bodyPr>
            <a:normAutofit fontScale="77500" lnSpcReduction="20000"/>
          </a:bodyPr>
          <a:lstStyle/>
          <a:p>
            <a:pPr marL="420624" indent="-384048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i="1" dirty="0" smtClean="0">
                <a:solidFill>
                  <a:schemeClr val="bg1"/>
                </a:solidFill>
              </a:rPr>
              <a:t>Таким образом, ресурсы пресной воды исключительно важны для поддержания жизни на Земле. Рост промышленности, сельского хозяйства, увеличение населения и рост городов вызовут соответствующее увеличение расхода воды. В настоящее время очень остро стоит проблема обеспечения водой и услугами канализации. Растет масса сбрасываемых в водные объекты загрязняющих веществ антропогенного происхождения. Неудовлетворительное качество питьевой воды создает реальную угрозу жизни и здоровью миллионов людей, их благосостоянию. Вода перестала быть ресурсом, в полной мере возобновляемым, по причине разрушения человеком природных систем, ее воспроизводящих. Сложившаяся напряженная </a:t>
            </a:r>
            <a:r>
              <a:rPr lang="ru-RU" i="1" dirty="0" err="1" smtClean="0">
                <a:solidFill>
                  <a:schemeClr val="bg1"/>
                </a:solidFill>
              </a:rPr>
              <a:t>водохоственная</a:t>
            </a:r>
            <a:r>
              <a:rPr lang="ru-RU" i="1" dirty="0" smtClean="0">
                <a:solidFill>
                  <a:schemeClr val="bg1"/>
                </a:solidFill>
              </a:rPr>
              <a:t> обстановка в различной степени оказывает влияние на здоровье населения и экономику любой страны.</a:t>
            </a:r>
          </a:p>
          <a:p>
            <a:pPr marL="420624" indent="-384048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144</TotalTime>
  <Words>669</Words>
  <Application>Microsoft Office PowerPoint</Application>
  <PresentationFormat>Экран (4:3)</PresentationFormat>
  <Paragraphs>17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Franklin Gothic Book</vt:lpstr>
      <vt:lpstr>Wingdings 2</vt:lpstr>
      <vt:lpstr>Calibri</vt:lpstr>
      <vt:lpstr>Bookman Old Style</vt:lpstr>
      <vt:lpstr>Техническая</vt:lpstr>
      <vt:lpstr>Избирательная платформа партии «Зеленых» «Голубая вода» «Проблема малых рек в Белгородской области».</vt:lpstr>
      <vt:lpstr>Слайд 2</vt:lpstr>
      <vt:lpstr>Слайд 3</vt:lpstr>
      <vt:lpstr>Слайд 4</vt:lpstr>
      <vt:lpstr>     Ещё одна острая проблема - значительное ухудшение качества воды малых и средних рек, подземных вод. Основной источник загрязнения- канализационные стоки и крайне неудовлетворительное санитарно-техническое состояние водопроводных сетей и сооружений. недостатки в обеспечении населения доброкачественной питьевой водой во многом обуславливают повышение роли водного фактора в возникновении и распространении многих инфекционных болезней населения городов и сельских населенных пунктов  </vt:lpstr>
      <vt:lpstr>Слайд 6</vt:lpstr>
      <vt:lpstr>Слайд 7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Проблема малых рек в белгородской области</dc:title>
  <dc:creator>www.PHILka.RU</dc:creator>
  <cp:lastModifiedBy>revaz</cp:lastModifiedBy>
  <cp:revision>19</cp:revision>
  <dcterms:created xsi:type="dcterms:W3CDTF">2009-11-16T11:50:32Z</dcterms:created>
  <dcterms:modified xsi:type="dcterms:W3CDTF">2012-05-30T21:42:42Z</dcterms:modified>
</cp:coreProperties>
</file>