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775650-A37C-403A-8526-A4A70A7D0A1E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F9671C-95EE-430C-88F5-F9D694A30A0C}">
      <dgm:prSet custT="1"/>
      <dgm:spPr>
        <a:ln>
          <a:solidFill>
            <a:srgbClr val="C00000"/>
          </a:solidFill>
        </a:ln>
      </dgm:spPr>
      <dgm:t>
        <a:bodyPr/>
        <a:lstStyle/>
        <a:p>
          <a:pPr rtl="0"/>
          <a:r>
            <a:rPr lang="ru-RU" sz="4000" b="1" dirty="0" smtClean="0">
              <a:latin typeface="Century Schoolbook" pitchFamily="18" charset="0"/>
            </a:rPr>
            <a:t>поехал</a:t>
          </a:r>
          <a:endParaRPr lang="ru-RU" sz="4000" b="1" dirty="0">
            <a:latin typeface="Century Schoolbook" pitchFamily="18" charset="0"/>
          </a:endParaRPr>
        </a:p>
      </dgm:t>
    </dgm:pt>
    <dgm:pt modelId="{34826507-20CB-4AC3-957A-4A91255E6A7F}" type="parTrans" cxnId="{6E1CC1A4-CC28-40EC-BBF6-E10F4BF87CE3}">
      <dgm:prSet/>
      <dgm:spPr/>
      <dgm:t>
        <a:bodyPr/>
        <a:lstStyle/>
        <a:p>
          <a:endParaRPr lang="ru-RU"/>
        </a:p>
      </dgm:t>
    </dgm:pt>
    <dgm:pt modelId="{D003FE6C-F261-4C02-99D1-1FBC12ABFB2B}" type="sibTrans" cxnId="{6E1CC1A4-CC28-40EC-BBF6-E10F4BF87CE3}">
      <dgm:prSet/>
      <dgm:spPr/>
      <dgm:t>
        <a:bodyPr/>
        <a:lstStyle/>
        <a:p>
          <a:endParaRPr lang="ru-RU"/>
        </a:p>
      </dgm:t>
    </dgm:pt>
    <dgm:pt modelId="{90453960-4038-4D67-AC0E-14B52C332CB4}">
      <dgm:prSet custT="1"/>
      <dgm:spPr>
        <a:ln>
          <a:solidFill>
            <a:srgbClr val="C00000"/>
          </a:solidFill>
        </a:ln>
      </dgm:spPr>
      <dgm:t>
        <a:bodyPr/>
        <a:lstStyle/>
        <a:p>
          <a:pPr rtl="0"/>
          <a:r>
            <a:rPr lang="ru-RU" sz="4000" b="1" dirty="0" smtClean="0">
              <a:latin typeface="Century Schoolbook" pitchFamily="18" charset="0"/>
            </a:rPr>
            <a:t>второй</a:t>
          </a:r>
          <a:endParaRPr lang="ru-RU" sz="4000" b="1" dirty="0">
            <a:latin typeface="Century Schoolbook" pitchFamily="18" charset="0"/>
          </a:endParaRPr>
        </a:p>
      </dgm:t>
    </dgm:pt>
    <dgm:pt modelId="{EF2A7381-EB5A-4F7F-8CEF-401FCC7D0427}" type="parTrans" cxnId="{D593A0DE-ACE9-46FC-957C-88880C98A999}">
      <dgm:prSet/>
      <dgm:spPr/>
      <dgm:t>
        <a:bodyPr/>
        <a:lstStyle/>
        <a:p>
          <a:endParaRPr lang="ru-RU"/>
        </a:p>
      </dgm:t>
    </dgm:pt>
    <dgm:pt modelId="{0CF31A0E-2AD3-48C8-AA02-1D115401D893}" type="sibTrans" cxnId="{D593A0DE-ACE9-46FC-957C-88880C98A999}">
      <dgm:prSet/>
      <dgm:spPr/>
      <dgm:t>
        <a:bodyPr/>
        <a:lstStyle/>
        <a:p>
          <a:endParaRPr lang="ru-RU"/>
        </a:p>
      </dgm:t>
    </dgm:pt>
    <dgm:pt modelId="{1A56D647-790C-4E2C-A4B0-50AF3E66ABF4}">
      <dgm:prSet custT="1"/>
      <dgm:spPr>
        <a:ln>
          <a:solidFill>
            <a:srgbClr val="C00000"/>
          </a:solidFill>
        </a:ln>
      </dgm:spPr>
      <dgm:t>
        <a:bodyPr/>
        <a:lstStyle/>
        <a:p>
          <a:pPr rtl="0"/>
          <a:r>
            <a:rPr lang="ru-RU" sz="4000" b="1" dirty="0" smtClean="0">
              <a:latin typeface="Century Schoolbook" pitchFamily="18" charset="0"/>
            </a:rPr>
            <a:t>учение</a:t>
          </a:r>
          <a:endParaRPr lang="ru-RU" sz="4000" b="1" dirty="0">
            <a:latin typeface="Century Schoolbook" pitchFamily="18" charset="0"/>
          </a:endParaRPr>
        </a:p>
      </dgm:t>
    </dgm:pt>
    <dgm:pt modelId="{1B1FF433-FE6B-445D-8DBD-F48BC20086C1}" type="parTrans" cxnId="{181BE70A-6484-4266-A668-55C59075066C}">
      <dgm:prSet/>
      <dgm:spPr/>
      <dgm:t>
        <a:bodyPr/>
        <a:lstStyle/>
        <a:p>
          <a:endParaRPr lang="ru-RU"/>
        </a:p>
      </dgm:t>
    </dgm:pt>
    <dgm:pt modelId="{13E6FEA0-8AF3-45D3-AA58-3AACE90D5F15}" type="sibTrans" cxnId="{181BE70A-6484-4266-A668-55C59075066C}">
      <dgm:prSet/>
      <dgm:spPr/>
      <dgm:t>
        <a:bodyPr/>
        <a:lstStyle/>
        <a:p>
          <a:endParaRPr lang="ru-RU"/>
        </a:p>
      </dgm:t>
    </dgm:pt>
    <dgm:pt modelId="{F7ECC691-8CD9-4247-AC7E-5B717FB7CBB5}" type="pres">
      <dgm:prSet presAssocID="{F2775650-A37C-403A-8526-A4A70A7D0A1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A5D108-2C7F-46AA-AACB-F74B4D496F56}" type="pres">
      <dgm:prSet presAssocID="{A7F9671C-95EE-430C-88F5-F9D694A30A0C}" presName="circle1" presStyleLbl="node1" presStyleIdx="0" presStyleCnt="3"/>
      <dgm:spPr>
        <a:solidFill>
          <a:schemeClr val="accent6">
            <a:lumMod val="20000"/>
            <a:lumOff val="80000"/>
          </a:schemeClr>
        </a:solidFill>
        <a:ln>
          <a:solidFill>
            <a:srgbClr val="C00000"/>
          </a:solidFill>
        </a:ln>
      </dgm:spPr>
    </dgm:pt>
    <dgm:pt modelId="{FEDF8E43-0924-4212-A629-4C0D762AF07F}" type="pres">
      <dgm:prSet presAssocID="{A7F9671C-95EE-430C-88F5-F9D694A30A0C}" presName="space" presStyleCnt="0"/>
      <dgm:spPr/>
    </dgm:pt>
    <dgm:pt modelId="{E92C9957-B7CA-486C-BB4F-98F0FA16F1B0}" type="pres">
      <dgm:prSet presAssocID="{A7F9671C-95EE-430C-88F5-F9D694A30A0C}" presName="rect1" presStyleLbl="alignAcc1" presStyleIdx="0" presStyleCnt="3" custAng="0"/>
      <dgm:spPr/>
      <dgm:t>
        <a:bodyPr/>
        <a:lstStyle/>
        <a:p>
          <a:endParaRPr lang="ru-RU"/>
        </a:p>
      </dgm:t>
    </dgm:pt>
    <dgm:pt modelId="{FA307B7D-C0FB-4208-9DF2-BA488517EBC5}" type="pres">
      <dgm:prSet presAssocID="{90453960-4038-4D67-AC0E-14B52C332CB4}" presName="vertSpace2" presStyleLbl="node1" presStyleIdx="0" presStyleCnt="3"/>
      <dgm:spPr/>
    </dgm:pt>
    <dgm:pt modelId="{10114D27-E535-41D6-A6BC-4A51DE273A9F}" type="pres">
      <dgm:prSet presAssocID="{90453960-4038-4D67-AC0E-14B52C332CB4}" presName="circle2" presStyleLbl="node1" presStyleIdx="1" presStyleCnt="3"/>
      <dgm:spPr>
        <a:solidFill>
          <a:schemeClr val="accent6">
            <a:lumMod val="20000"/>
            <a:lumOff val="80000"/>
          </a:schemeClr>
        </a:solidFill>
        <a:ln>
          <a:solidFill>
            <a:srgbClr val="C00000"/>
          </a:solidFill>
        </a:ln>
      </dgm:spPr>
    </dgm:pt>
    <dgm:pt modelId="{1952B237-0925-4DC4-9E93-8FB7EA576FE3}" type="pres">
      <dgm:prSet presAssocID="{90453960-4038-4D67-AC0E-14B52C332CB4}" presName="rect2" presStyleLbl="alignAcc1" presStyleIdx="1" presStyleCnt="3"/>
      <dgm:spPr/>
      <dgm:t>
        <a:bodyPr/>
        <a:lstStyle/>
        <a:p>
          <a:endParaRPr lang="ru-RU"/>
        </a:p>
      </dgm:t>
    </dgm:pt>
    <dgm:pt modelId="{4CA3E42A-E6A2-4C70-919C-6590B2288DD0}" type="pres">
      <dgm:prSet presAssocID="{1A56D647-790C-4E2C-A4B0-50AF3E66ABF4}" presName="vertSpace3" presStyleLbl="node1" presStyleIdx="1" presStyleCnt="3"/>
      <dgm:spPr/>
    </dgm:pt>
    <dgm:pt modelId="{19923677-2803-4755-9622-CE629660024A}" type="pres">
      <dgm:prSet presAssocID="{1A56D647-790C-4E2C-A4B0-50AF3E66ABF4}" presName="circle3" presStyleLbl="node1" presStyleIdx="2" presStyleCnt="3"/>
      <dgm:spPr>
        <a:solidFill>
          <a:schemeClr val="accent6">
            <a:lumMod val="20000"/>
            <a:lumOff val="80000"/>
          </a:schemeClr>
        </a:solidFill>
        <a:ln>
          <a:solidFill>
            <a:srgbClr val="C00000"/>
          </a:solidFill>
        </a:ln>
      </dgm:spPr>
    </dgm:pt>
    <dgm:pt modelId="{EFD008A8-78D3-4CDA-90AA-DC7A4351829D}" type="pres">
      <dgm:prSet presAssocID="{1A56D647-790C-4E2C-A4B0-50AF3E66ABF4}" presName="rect3" presStyleLbl="alignAcc1" presStyleIdx="2" presStyleCnt="3"/>
      <dgm:spPr/>
      <dgm:t>
        <a:bodyPr/>
        <a:lstStyle/>
        <a:p>
          <a:endParaRPr lang="ru-RU"/>
        </a:p>
      </dgm:t>
    </dgm:pt>
    <dgm:pt modelId="{1445456C-0C3C-4DD5-A5AD-92F6E49497B4}" type="pres">
      <dgm:prSet presAssocID="{A7F9671C-95EE-430C-88F5-F9D694A30A0C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36EAF6-508A-4085-A06E-391CB06302A0}" type="pres">
      <dgm:prSet presAssocID="{90453960-4038-4D67-AC0E-14B52C332CB4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7D26C6-C329-47D5-8BC7-CE6727DF4DC9}" type="pres">
      <dgm:prSet presAssocID="{1A56D647-790C-4E2C-A4B0-50AF3E66ABF4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99C08A-9464-4D56-8F74-61C4876B0EFE}" type="presOf" srcId="{1A56D647-790C-4E2C-A4B0-50AF3E66ABF4}" destId="{EFD008A8-78D3-4CDA-90AA-DC7A4351829D}" srcOrd="0" destOrd="0" presId="urn:microsoft.com/office/officeart/2005/8/layout/target3"/>
    <dgm:cxn modelId="{AB32CBA7-0614-48C6-91A7-6BAF296FBE59}" type="presOf" srcId="{90453960-4038-4D67-AC0E-14B52C332CB4}" destId="{3C36EAF6-508A-4085-A06E-391CB06302A0}" srcOrd="1" destOrd="0" presId="urn:microsoft.com/office/officeart/2005/8/layout/target3"/>
    <dgm:cxn modelId="{D593A0DE-ACE9-46FC-957C-88880C98A999}" srcId="{F2775650-A37C-403A-8526-A4A70A7D0A1E}" destId="{90453960-4038-4D67-AC0E-14B52C332CB4}" srcOrd="1" destOrd="0" parTransId="{EF2A7381-EB5A-4F7F-8CEF-401FCC7D0427}" sibTransId="{0CF31A0E-2AD3-48C8-AA02-1D115401D893}"/>
    <dgm:cxn modelId="{181BE70A-6484-4266-A668-55C59075066C}" srcId="{F2775650-A37C-403A-8526-A4A70A7D0A1E}" destId="{1A56D647-790C-4E2C-A4B0-50AF3E66ABF4}" srcOrd="2" destOrd="0" parTransId="{1B1FF433-FE6B-445D-8DBD-F48BC20086C1}" sibTransId="{13E6FEA0-8AF3-45D3-AA58-3AACE90D5F15}"/>
    <dgm:cxn modelId="{B3636072-B010-47E7-9271-1FEC4EB1BF48}" type="presOf" srcId="{A7F9671C-95EE-430C-88F5-F9D694A30A0C}" destId="{1445456C-0C3C-4DD5-A5AD-92F6E49497B4}" srcOrd="1" destOrd="0" presId="urn:microsoft.com/office/officeart/2005/8/layout/target3"/>
    <dgm:cxn modelId="{8E646EA6-F170-4B50-BF6C-8EDA8E821116}" type="presOf" srcId="{A7F9671C-95EE-430C-88F5-F9D694A30A0C}" destId="{E92C9957-B7CA-486C-BB4F-98F0FA16F1B0}" srcOrd="0" destOrd="0" presId="urn:microsoft.com/office/officeart/2005/8/layout/target3"/>
    <dgm:cxn modelId="{6E1CC1A4-CC28-40EC-BBF6-E10F4BF87CE3}" srcId="{F2775650-A37C-403A-8526-A4A70A7D0A1E}" destId="{A7F9671C-95EE-430C-88F5-F9D694A30A0C}" srcOrd="0" destOrd="0" parTransId="{34826507-20CB-4AC3-957A-4A91255E6A7F}" sibTransId="{D003FE6C-F261-4C02-99D1-1FBC12ABFB2B}"/>
    <dgm:cxn modelId="{56CACCA2-4103-4450-9C79-EE5A66E5D8E2}" type="presOf" srcId="{90453960-4038-4D67-AC0E-14B52C332CB4}" destId="{1952B237-0925-4DC4-9E93-8FB7EA576FE3}" srcOrd="0" destOrd="0" presId="urn:microsoft.com/office/officeart/2005/8/layout/target3"/>
    <dgm:cxn modelId="{A1E7C410-EB74-483D-99C9-90FE269333C2}" type="presOf" srcId="{F2775650-A37C-403A-8526-A4A70A7D0A1E}" destId="{F7ECC691-8CD9-4247-AC7E-5B717FB7CBB5}" srcOrd="0" destOrd="0" presId="urn:microsoft.com/office/officeart/2005/8/layout/target3"/>
    <dgm:cxn modelId="{99604B2D-A138-4E96-94CE-D98DDCD34DDF}" type="presOf" srcId="{1A56D647-790C-4E2C-A4B0-50AF3E66ABF4}" destId="{C07D26C6-C329-47D5-8BC7-CE6727DF4DC9}" srcOrd="1" destOrd="0" presId="urn:microsoft.com/office/officeart/2005/8/layout/target3"/>
    <dgm:cxn modelId="{EB7E150B-7712-4E03-AAE3-2ABABF6B7D2C}" type="presParOf" srcId="{F7ECC691-8CD9-4247-AC7E-5B717FB7CBB5}" destId="{C1A5D108-2C7F-46AA-AACB-F74B4D496F56}" srcOrd="0" destOrd="0" presId="urn:microsoft.com/office/officeart/2005/8/layout/target3"/>
    <dgm:cxn modelId="{8D15A632-E99D-4B50-8311-E6E6A6E4B698}" type="presParOf" srcId="{F7ECC691-8CD9-4247-AC7E-5B717FB7CBB5}" destId="{FEDF8E43-0924-4212-A629-4C0D762AF07F}" srcOrd="1" destOrd="0" presId="urn:microsoft.com/office/officeart/2005/8/layout/target3"/>
    <dgm:cxn modelId="{CDDC77FF-DA65-404B-BB45-82D988F43435}" type="presParOf" srcId="{F7ECC691-8CD9-4247-AC7E-5B717FB7CBB5}" destId="{E92C9957-B7CA-486C-BB4F-98F0FA16F1B0}" srcOrd="2" destOrd="0" presId="urn:microsoft.com/office/officeart/2005/8/layout/target3"/>
    <dgm:cxn modelId="{4FFF1057-B0F9-438C-BF73-D0437AED7AB8}" type="presParOf" srcId="{F7ECC691-8CD9-4247-AC7E-5B717FB7CBB5}" destId="{FA307B7D-C0FB-4208-9DF2-BA488517EBC5}" srcOrd="3" destOrd="0" presId="urn:microsoft.com/office/officeart/2005/8/layout/target3"/>
    <dgm:cxn modelId="{15AADD15-6E20-4149-B004-4347DBF7EA83}" type="presParOf" srcId="{F7ECC691-8CD9-4247-AC7E-5B717FB7CBB5}" destId="{10114D27-E535-41D6-A6BC-4A51DE273A9F}" srcOrd="4" destOrd="0" presId="urn:microsoft.com/office/officeart/2005/8/layout/target3"/>
    <dgm:cxn modelId="{801C9044-1C76-4312-8533-34348CCF1F26}" type="presParOf" srcId="{F7ECC691-8CD9-4247-AC7E-5B717FB7CBB5}" destId="{1952B237-0925-4DC4-9E93-8FB7EA576FE3}" srcOrd="5" destOrd="0" presId="urn:microsoft.com/office/officeart/2005/8/layout/target3"/>
    <dgm:cxn modelId="{CD95C824-6386-416B-B8D2-5C3CBAEAA7DE}" type="presParOf" srcId="{F7ECC691-8CD9-4247-AC7E-5B717FB7CBB5}" destId="{4CA3E42A-E6A2-4C70-919C-6590B2288DD0}" srcOrd="6" destOrd="0" presId="urn:microsoft.com/office/officeart/2005/8/layout/target3"/>
    <dgm:cxn modelId="{A17D6049-28B6-49F4-AC4F-190497D28EB1}" type="presParOf" srcId="{F7ECC691-8CD9-4247-AC7E-5B717FB7CBB5}" destId="{19923677-2803-4755-9622-CE629660024A}" srcOrd="7" destOrd="0" presId="urn:microsoft.com/office/officeart/2005/8/layout/target3"/>
    <dgm:cxn modelId="{52194D46-9E9C-47C0-B269-4EDFD9E282CD}" type="presParOf" srcId="{F7ECC691-8CD9-4247-AC7E-5B717FB7CBB5}" destId="{EFD008A8-78D3-4CDA-90AA-DC7A4351829D}" srcOrd="8" destOrd="0" presId="urn:microsoft.com/office/officeart/2005/8/layout/target3"/>
    <dgm:cxn modelId="{CD224E5E-DCE6-4DF4-BC82-57E7A36CD479}" type="presParOf" srcId="{F7ECC691-8CD9-4247-AC7E-5B717FB7CBB5}" destId="{1445456C-0C3C-4DD5-A5AD-92F6E49497B4}" srcOrd="9" destOrd="0" presId="urn:microsoft.com/office/officeart/2005/8/layout/target3"/>
    <dgm:cxn modelId="{5CD8A700-0D43-4B44-8F60-A28C9B343BC0}" type="presParOf" srcId="{F7ECC691-8CD9-4247-AC7E-5B717FB7CBB5}" destId="{3C36EAF6-508A-4085-A06E-391CB06302A0}" srcOrd="10" destOrd="0" presId="urn:microsoft.com/office/officeart/2005/8/layout/target3"/>
    <dgm:cxn modelId="{6FD00226-EA6C-4464-A02A-83B0FC2C5946}" type="presParOf" srcId="{F7ECC691-8CD9-4247-AC7E-5B717FB7CBB5}" destId="{C07D26C6-C329-47D5-8BC7-CE6727DF4DC9}" srcOrd="11" destOrd="0" presId="urn:microsoft.com/office/officeart/2005/8/layout/targe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A105A7-150A-4E62-9B9E-796C4E89C739}" type="doc">
      <dgm:prSet loTypeId="urn:microsoft.com/office/officeart/2005/8/layout/lProcess3" loCatId="process" qsTypeId="urn:microsoft.com/office/officeart/2005/8/quickstyle/3d2" qsCatId="3D" csTypeId="urn:microsoft.com/office/officeart/2005/8/colors/colorful1" csCatId="colorful" phldr="1"/>
      <dgm:spPr/>
    </dgm:pt>
    <dgm:pt modelId="{4A36B9F2-EC6F-429A-9125-5C73DB53DCD2}">
      <dgm:prSet phldrT="[Текст]"/>
      <dgm:spPr/>
      <dgm:t>
        <a:bodyPr/>
        <a:lstStyle/>
        <a:p>
          <a:r>
            <a:rPr lang="ru-RU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rPr>
            <a:t>Неизменяемые на письме приставки</a:t>
          </a:r>
          <a:endParaRPr lang="ru-RU" dirty="0">
            <a:solidFill>
              <a:schemeClr val="bg2">
                <a:lumMod val="10000"/>
              </a:schemeClr>
            </a:solidFill>
            <a:latin typeface="Cambria" pitchFamily="18" charset="0"/>
          </a:endParaRPr>
        </a:p>
      </dgm:t>
    </dgm:pt>
    <dgm:pt modelId="{9DD7EE91-0B08-4D79-B1B0-537A4F2FBB57}" type="parTrans" cxnId="{88B905FC-8478-47B6-8F87-19F74291C603}">
      <dgm:prSet/>
      <dgm:spPr/>
      <dgm:t>
        <a:bodyPr/>
        <a:lstStyle/>
        <a:p>
          <a:endParaRPr lang="ru-RU"/>
        </a:p>
      </dgm:t>
    </dgm:pt>
    <dgm:pt modelId="{BCE2EA4B-545F-4167-8B31-59619910B65A}" type="sibTrans" cxnId="{88B905FC-8478-47B6-8F87-19F74291C603}">
      <dgm:prSet/>
      <dgm:spPr/>
      <dgm:t>
        <a:bodyPr/>
        <a:lstStyle/>
        <a:p>
          <a:endParaRPr lang="ru-RU"/>
        </a:p>
      </dgm:t>
    </dgm:pt>
    <dgm:pt modelId="{44920441-6958-4574-9E59-17260E5C41F9}">
      <dgm:prSet phldrT="[Текст]"/>
      <dgm:spPr/>
      <dgm:t>
        <a:bodyPr/>
        <a:lstStyle/>
        <a:p>
          <a:r>
            <a:rPr lang="ru-RU" b="1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rPr>
            <a:t>Приставки на З/С</a:t>
          </a:r>
          <a:endParaRPr lang="ru-RU" b="1" dirty="0">
            <a:solidFill>
              <a:schemeClr val="bg2">
                <a:lumMod val="10000"/>
              </a:schemeClr>
            </a:solidFill>
            <a:latin typeface="Cambria" pitchFamily="18" charset="0"/>
          </a:endParaRPr>
        </a:p>
      </dgm:t>
    </dgm:pt>
    <dgm:pt modelId="{EF8E9D20-FE8D-42E1-93E7-B58BCD9D7A15}" type="parTrans" cxnId="{1A9C9F4A-EA5F-402D-8CFE-7D5A14CAB783}">
      <dgm:prSet/>
      <dgm:spPr/>
      <dgm:t>
        <a:bodyPr/>
        <a:lstStyle/>
        <a:p>
          <a:endParaRPr lang="ru-RU"/>
        </a:p>
      </dgm:t>
    </dgm:pt>
    <dgm:pt modelId="{42F4706F-058B-49DD-83D0-F48AD7E5AAD4}" type="sibTrans" cxnId="{1A9C9F4A-EA5F-402D-8CFE-7D5A14CAB783}">
      <dgm:prSet/>
      <dgm:spPr/>
      <dgm:t>
        <a:bodyPr/>
        <a:lstStyle/>
        <a:p>
          <a:endParaRPr lang="ru-RU"/>
        </a:p>
      </dgm:t>
    </dgm:pt>
    <dgm:pt modelId="{0C60ED6A-8D58-4B92-A3E4-E0D55C1FC5BC}">
      <dgm:prSet phldrT="[Текст]"/>
      <dgm:spPr/>
      <dgm:t>
        <a:bodyPr/>
        <a:lstStyle/>
        <a:p>
          <a:r>
            <a:rPr lang="ru-RU" b="1" dirty="0" smtClean="0">
              <a:solidFill>
                <a:schemeClr val="bg2">
                  <a:lumMod val="10000"/>
                </a:schemeClr>
              </a:solidFill>
              <a:latin typeface="Cambria" pitchFamily="18" charset="0"/>
            </a:rPr>
            <a:t>Приставки ПРЕ- и ПРИ-</a:t>
          </a:r>
          <a:endParaRPr lang="ru-RU" b="1" dirty="0">
            <a:solidFill>
              <a:schemeClr val="bg2">
                <a:lumMod val="10000"/>
              </a:schemeClr>
            </a:solidFill>
            <a:latin typeface="Cambria" pitchFamily="18" charset="0"/>
          </a:endParaRPr>
        </a:p>
      </dgm:t>
    </dgm:pt>
    <dgm:pt modelId="{903002CE-27E0-4042-B53D-10B562B064CD}" type="parTrans" cxnId="{ACB4627F-5D6A-40F7-ADA7-0E378B03BE46}">
      <dgm:prSet/>
      <dgm:spPr/>
      <dgm:t>
        <a:bodyPr/>
        <a:lstStyle/>
        <a:p>
          <a:endParaRPr lang="ru-RU"/>
        </a:p>
      </dgm:t>
    </dgm:pt>
    <dgm:pt modelId="{CD665CB6-959C-46DF-963C-86E54C569F75}" type="sibTrans" cxnId="{ACB4627F-5D6A-40F7-ADA7-0E378B03BE46}">
      <dgm:prSet/>
      <dgm:spPr/>
      <dgm:t>
        <a:bodyPr/>
        <a:lstStyle/>
        <a:p>
          <a:endParaRPr lang="ru-RU"/>
        </a:p>
      </dgm:t>
    </dgm:pt>
    <dgm:pt modelId="{E618AB73-2008-44A8-A648-CA817CB9E262}" type="pres">
      <dgm:prSet presAssocID="{D8A105A7-150A-4E62-9B9E-796C4E89C739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F02577F7-775B-4E0B-BD34-EE457F2F91FD}" type="pres">
      <dgm:prSet presAssocID="{4A36B9F2-EC6F-429A-9125-5C73DB53DCD2}" presName="horFlow" presStyleCnt="0"/>
      <dgm:spPr/>
    </dgm:pt>
    <dgm:pt modelId="{45D51A74-2168-4977-85C8-9304C637085F}" type="pres">
      <dgm:prSet presAssocID="{4A36B9F2-EC6F-429A-9125-5C73DB53DCD2}" presName="bigChev" presStyleLbl="node1" presStyleIdx="0" presStyleCnt="3"/>
      <dgm:spPr/>
      <dgm:t>
        <a:bodyPr/>
        <a:lstStyle/>
        <a:p>
          <a:endParaRPr lang="ru-RU"/>
        </a:p>
      </dgm:t>
    </dgm:pt>
    <dgm:pt modelId="{89110758-C6C7-4FB0-B209-86DB8B5F2836}" type="pres">
      <dgm:prSet presAssocID="{4A36B9F2-EC6F-429A-9125-5C73DB53DCD2}" presName="vSp" presStyleCnt="0"/>
      <dgm:spPr/>
    </dgm:pt>
    <dgm:pt modelId="{3FCCEA31-84AA-4998-AEAB-2E9BF1056C8D}" type="pres">
      <dgm:prSet presAssocID="{44920441-6958-4574-9E59-17260E5C41F9}" presName="horFlow" presStyleCnt="0"/>
      <dgm:spPr/>
    </dgm:pt>
    <dgm:pt modelId="{B21BC6A4-2B56-4213-A1BC-C670EBBAE77E}" type="pres">
      <dgm:prSet presAssocID="{44920441-6958-4574-9E59-17260E5C41F9}" presName="bigChev" presStyleLbl="node1" presStyleIdx="1" presStyleCnt="3"/>
      <dgm:spPr/>
      <dgm:t>
        <a:bodyPr/>
        <a:lstStyle/>
        <a:p>
          <a:endParaRPr lang="ru-RU"/>
        </a:p>
      </dgm:t>
    </dgm:pt>
    <dgm:pt modelId="{5048A34C-82FC-4E01-9FC4-1D6DB5C1CC74}" type="pres">
      <dgm:prSet presAssocID="{44920441-6958-4574-9E59-17260E5C41F9}" presName="vSp" presStyleCnt="0"/>
      <dgm:spPr/>
    </dgm:pt>
    <dgm:pt modelId="{E2903D40-748C-40D8-9D0A-C38771D39CB6}" type="pres">
      <dgm:prSet presAssocID="{0C60ED6A-8D58-4B92-A3E4-E0D55C1FC5BC}" presName="horFlow" presStyleCnt="0"/>
      <dgm:spPr/>
    </dgm:pt>
    <dgm:pt modelId="{90F82322-8F7D-4CFC-BC28-D7A04832E55D}" type="pres">
      <dgm:prSet presAssocID="{0C60ED6A-8D58-4B92-A3E4-E0D55C1FC5BC}" presName="bigChev" presStyleLbl="node1" presStyleIdx="2" presStyleCnt="3" custLinFactNeighborX="272" custLinFactNeighborY="2938"/>
      <dgm:spPr/>
      <dgm:t>
        <a:bodyPr/>
        <a:lstStyle/>
        <a:p>
          <a:endParaRPr lang="ru-RU"/>
        </a:p>
      </dgm:t>
    </dgm:pt>
  </dgm:ptLst>
  <dgm:cxnLst>
    <dgm:cxn modelId="{B22C7AE9-DDD0-407B-9736-127C52D6BC3D}" type="presOf" srcId="{D8A105A7-150A-4E62-9B9E-796C4E89C739}" destId="{E618AB73-2008-44A8-A648-CA817CB9E262}" srcOrd="0" destOrd="0" presId="urn:microsoft.com/office/officeart/2005/8/layout/lProcess3"/>
    <dgm:cxn modelId="{B881749F-E4DA-4C1F-A6B9-FC4629CD6E0C}" type="presOf" srcId="{44920441-6958-4574-9E59-17260E5C41F9}" destId="{B21BC6A4-2B56-4213-A1BC-C670EBBAE77E}" srcOrd="0" destOrd="0" presId="urn:microsoft.com/office/officeart/2005/8/layout/lProcess3"/>
    <dgm:cxn modelId="{1A9C9F4A-EA5F-402D-8CFE-7D5A14CAB783}" srcId="{D8A105A7-150A-4E62-9B9E-796C4E89C739}" destId="{44920441-6958-4574-9E59-17260E5C41F9}" srcOrd="1" destOrd="0" parTransId="{EF8E9D20-FE8D-42E1-93E7-B58BCD9D7A15}" sibTransId="{42F4706F-058B-49DD-83D0-F48AD7E5AAD4}"/>
    <dgm:cxn modelId="{88B905FC-8478-47B6-8F87-19F74291C603}" srcId="{D8A105A7-150A-4E62-9B9E-796C4E89C739}" destId="{4A36B9F2-EC6F-429A-9125-5C73DB53DCD2}" srcOrd="0" destOrd="0" parTransId="{9DD7EE91-0B08-4D79-B1B0-537A4F2FBB57}" sibTransId="{BCE2EA4B-545F-4167-8B31-59619910B65A}"/>
    <dgm:cxn modelId="{ACB4627F-5D6A-40F7-ADA7-0E378B03BE46}" srcId="{D8A105A7-150A-4E62-9B9E-796C4E89C739}" destId="{0C60ED6A-8D58-4B92-A3E4-E0D55C1FC5BC}" srcOrd="2" destOrd="0" parTransId="{903002CE-27E0-4042-B53D-10B562B064CD}" sibTransId="{CD665CB6-959C-46DF-963C-86E54C569F75}"/>
    <dgm:cxn modelId="{ABE5F830-69DB-4250-AF7F-3745DFAA615B}" type="presOf" srcId="{0C60ED6A-8D58-4B92-A3E4-E0D55C1FC5BC}" destId="{90F82322-8F7D-4CFC-BC28-D7A04832E55D}" srcOrd="0" destOrd="0" presId="urn:microsoft.com/office/officeart/2005/8/layout/lProcess3"/>
    <dgm:cxn modelId="{267899C0-743C-447F-AC8C-09D867857328}" type="presOf" srcId="{4A36B9F2-EC6F-429A-9125-5C73DB53DCD2}" destId="{45D51A74-2168-4977-85C8-9304C637085F}" srcOrd="0" destOrd="0" presId="urn:microsoft.com/office/officeart/2005/8/layout/lProcess3"/>
    <dgm:cxn modelId="{9D7C9152-201C-4EF2-A821-9A60D5A41864}" type="presParOf" srcId="{E618AB73-2008-44A8-A648-CA817CB9E262}" destId="{F02577F7-775B-4E0B-BD34-EE457F2F91FD}" srcOrd="0" destOrd="0" presId="urn:microsoft.com/office/officeart/2005/8/layout/lProcess3"/>
    <dgm:cxn modelId="{BBC2E2C7-39BE-4E82-ADD8-51F1CACEB3BF}" type="presParOf" srcId="{F02577F7-775B-4E0B-BD34-EE457F2F91FD}" destId="{45D51A74-2168-4977-85C8-9304C637085F}" srcOrd="0" destOrd="0" presId="urn:microsoft.com/office/officeart/2005/8/layout/lProcess3"/>
    <dgm:cxn modelId="{69EBB5E6-620B-40FB-A619-E1BC5B34753D}" type="presParOf" srcId="{E618AB73-2008-44A8-A648-CA817CB9E262}" destId="{89110758-C6C7-4FB0-B209-86DB8B5F2836}" srcOrd="1" destOrd="0" presId="urn:microsoft.com/office/officeart/2005/8/layout/lProcess3"/>
    <dgm:cxn modelId="{CB7616C8-E6AA-4099-872F-CC68CB7859E0}" type="presParOf" srcId="{E618AB73-2008-44A8-A648-CA817CB9E262}" destId="{3FCCEA31-84AA-4998-AEAB-2E9BF1056C8D}" srcOrd="2" destOrd="0" presId="urn:microsoft.com/office/officeart/2005/8/layout/lProcess3"/>
    <dgm:cxn modelId="{5C658EDE-AC55-4D1F-9AB2-83479EFD0A9A}" type="presParOf" srcId="{3FCCEA31-84AA-4998-AEAB-2E9BF1056C8D}" destId="{B21BC6A4-2B56-4213-A1BC-C670EBBAE77E}" srcOrd="0" destOrd="0" presId="urn:microsoft.com/office/officeart/2005/8/layout/lProcess3"/>
    <dgm:cxn modelId="{11C1ADE1-ED9E-4355-837A-618BA17D2ABE}" type="presParOf" srcId="{E618AB73-2008-44A8-A648-CA817CB9E262}" destId="{5048A34C-82FC-4E01-9FC4-1D6DB5C1CC74}" srcOrd="3" destOrd="0" presId="urn:microsoft.com/office/officeart/2005/8/layout/lProcess3"/>
    <dgm:cxn modelId="{B8854EE7-AB5D-4807-8A93-584FFB96C0D6}" type="presParOf" srcId="{E618AB73-2008-44A8-A648-CA817CB9E262}" destId="{E2903D40-748C-40D8-9D0A-C38771D39CB6}" srcOrd="4" destOrd="0" presId="urn:microsoft.com/office/officeart/2005/8/layout/lProcess3"/>
    <dgm:cxn modelId="{C210E0EF-EB10-4C1B-BE43-9C2C5C93FF79}" type="presParOf" srcId="{E2903D40-748C-40D8-9D0A-C38771D39CB6}" destId="{90F82322-8F7D-4CFC-BC28-D7A04832E55D}" srcOrd="0" destOrd="0" presId="urn:microsoft.com/office/officeart/2005/8/layout/lProcess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063103-3820-458B-B20B-070F85566DC0}" type="doc">
      <dgm:prSet loTypeId="urn:microsoft.com/office/officeart/2005/8/layout/vList6" loCatId="list" qsTypeId="urn:microsoft.com/office/officeart/2005/8/quickstyle/3d2" qsCatId="3D" csTypeId="urn:microsoft.com/office/officeart/2005/8/colors/colorful1" csCatId="colorful" phldr="1"/>
      <dgm:spPr>
        <a:scene3d>
          <a:camera prst="isometricOffAxis1Right"/>
          <a:lightRig rig="threePt" dir="t"/>
        </a:scene3d>
      </dgm:spPr>
      <dgm:t>
        <a:bodyPr/>
        <a:lstStyle/>
        <a:p>
          <a:endParaRPr lang="ru-RU"/>
        </a:p>
      </dgm:t>
    </dgm:pt>
    <dgm:pt modelId="{F4BA39EA-B2B6-4A32-A1F0-B08E3C2F7394}">
      <dgm:prSet phldrT="[Текст]" custT="1"/>
      <dgm:spPr/>
      <dgm:t>
        <a:bodyPr/>
        <a:lstStyle/>
        <a:p>
          <a:r>
            <a:rPr lang="ru-RU" sz="4000" b="1" dirty="0" smtClean="0">
              <a:latin typeface="Century Schoolbook" pitchFamily="18" charset="0"/>
            </a:rPr>
            <a:t>тема</a:t>
          </a:r>
          <a:endParaRPr lang="ru-RU" sz="4000" b="1" dirty="0">
            <a:latin typeface="Century Schoolbook" pitchFamily="18" charset="0"/>
          </a:endParaRPr>
        </a:p>
      </dgm:t>
    </dgm:pt>
    <dgm:pt modelId="{66BFBB60-0DC2-4644-9D30-02ED22575E92}" type="parTrans" cxnId="{0CF69A34-712C-417F-90C1-90A863524CD9}">
      <dgm:prSet/>
      <dgm:spPr/>
      <dgm:t>
        <a:bodyPr/>
        <a:lstStyle/>
        <a:p>
          <a:endParaRPr lang="ru-RU"/>
        </a:p>
      </dgm:t>
    </dgm:pt>
    <dgm:pt modelId="{138100DE-0321-4A51-B306-C90E677B6901}" type="sibTrans" cxnId="{0CF69A34-712C-417F-90C1-90A863524CD9}">
      <dgm:prSet/>
      <dgm:spPr/>
      <dgm:t>
        <a:bodyPr/>
        <a:lstStyle/>
        <a:p>
          <a:endParaRPr lang="ru-RU"/>
        </a:p>
      </dgm:t>
    </dgm:pt>
    <dgm:pt modelId="{016D2F95-984C-4B11-8F57-CC101547399B}">
      <dgm:prSet phldrT="[Текст]"/>
      <dgm:spPr/>
      <dgm:t>
        <a:bodyPr/>
        <a:lstStyle/>
        <a:p>
          <a:r>
            <a:rPr lang="ru-RU" dirty="0" smtClean="0">
              <a:latin typeface="Century Schoolbook" pitchFamily="18" charset="0"/>
            </a:rPr>
            <a:t>Ласточки и люди</a:t>
          </a:r>
          <a:endParaRPr lang="ru-RU" dirty="0">
            <a:latin typeface="Century Schoolbook" pitchFamily="18" charset="0"/>
          </a:endParaRPr>
        </a:p>
      </dgm:t>
    </dgm:pt>
    <dgm:pt modelId="{9D67D397-1244-40D8-8402-91BACB4014F4}" type="parTrans" cxnId="{4453283A-BAD9-4114-A9EF-2B56E29ACA14}">
      <dgm:prSet/>
      <dgm:spPr/>
      <dgm:t>
        <a:bodyPr/>
        <a:lstStyle/>
        <a:p>
          <a:endParaRPr lang="ru-RU"/>
        </a:p>
      </dgm:t>
    </dgm:pt>
    <dgm:pt modelId="{588C6E79-1207-44B4-9200-2B95E195E460}" type="sibTrans" cxnId="{4453283A-BAD9-4114-A9EF-2B56E29ACA14}">
      <dgm:prSet/>
      <dgm:spPr/>
      <dgm:t>
        <a:bodyPr/>
        <a:lstStyle/>
        <a:p>
          <a:endParaRPr lang="ru-RU"/>
        </a:p>
      </dgm:t>
    </dgm:pt>
    <dgm:pt modelId="{50D07B12-C473-4F2F-AF67-577FD253806D}">
      <dgm:prSet phldrT="[Текст]" custT="1"/>
      <dgm:spPr/>
      <dgm:t>
        <a:bodyPr/>
        <a:lstStyle/>
        <a:p>
          <a:r>
            <a:rPr lang="ru-RU" sz="4000" b="1" dirty="0" smtClean="0">
              <a:latin typeface="Century Schoolbook" pitchFamily="18" charset="0"/>
            </a:rPr>
            <a:t>тип речи</a:t>
          </a:r>
          <a:endParaRPr lang="ru-RU" sz="4000" b="1" dirty="0">
            <a:latin typeface="Century Schoolbook" pitchFamily="18" charset="0"/>
          </a:endParaRPr>
        </a:p>
      </dgm:t>
    </dgm:pt>
    <dgm:pt modelId="{1784DC24-2ABC-4703-AC1B-1DBB514F9FF5}" type="parTrans" cxnId="{0B93D3B9-E411-42AE-954E-56E2CB6623B9}">
      <dgm:prSet/>
      <dgm:spPr/>
      <dgm:t>
        <a:bodyPr/>
        <a:lstStyle/>
        <a:p>
          <a:endParaRPr lang="ru-RU"/>
        </a:p>
      </dgm:t>
    </dgm:pt>
    <dgm:pt modelId="{7A797C44-256F-4293-8484-CA0D7294E026}" type="sibTrans" cxnId="{0B93D3B9-E411-42AE-954E-56E2CB6623B9}">
      <dgm:prSet/>
      <dgm:spPr/>
      <dgm:t>
        <a:bodyPr/>
        <a:lstStyle/>
        <a:p>
          <a:endParaRPr lang="ru-RU"/>
        </a:p>
      </dgm:t>
    </dgm:pt>
    <dgm:pt modelId="{935B487E-7950-40CE-8FA6-4BA696EC0D68}">
      <dgm:prSet phldrT="[Текст]"/>
      <dgm:spPr/>
      <dgm:t>
        <a:bodyPr/>
        <a:lstStyle/>
        <a:p>
          <a:r>
            <a:rPr lang="ru-RU" dirty="0" smtClean="0">
              <a:latin typeface="Century Schoolbook" pitchFamily="18" charset="0"/>
            </a:rPr>
            <a:t>Повествование с элементами описания и рассуждения</a:t>
          </a:r>
          <a:endParaRPr lang="ru-RU" dirty="0">
            <a:latin typeface="Century Schoolbook" pitchFamily="18" charset="0"/>
          </a:endParaRPr>
        </a:p>
      </dgm:t>
    </dgm:pt>
    <dgm:pt modelId="{D4C9BECF-0980-426B-A6C8-ED2C1B35F622}" type="parTrans" cxnId="{1DD68E4A-0EAF-47B6-9060-DFC3E8EB1B98}">
      <dgm:prSet/>
      <dgm:spPr/>
      <dgm:t>
        <a:bodyPr/>
        <a:lstStyle/>
        <a:p>
          <a:endParaRPr lang="ru-RU"/>
        </a:p>
      </dgm:t>
    </dgm:pt>
    <dgm:pt modelId="{B58BC69A-171A-40B4-97F1-C4A51CD08C8F}" type="sibTrans" cxnId="{1DD68E4A-0EAF-47B6-9060-DFC3E8EB1B98}">
      <dgm:prSet/>
      <dgm:spPr/>
      <dgm:t>
        <a:bodyPr/>
        <a:lstStyle/>
        <a:p>
          <a:endParaRPr lang="ru-RU"/>
        </a:p>
      </dgm:t>
    </dgm:pt>
    <dgm:pt modelId="{C23D50EB-5B85-479C-ACA6-CB0FDA1D9EE6}">
      <dgm:prSet phldrT="[Текст]" custT="1"/>
      <dgm:spPr/>
      <dgm:t>
        <a:bodyPr/>
        <a:lstStyle/>
        <a:p>
          <a:r>
            <a:rPr lang="ru-RU" sz="4000" b="1" dirty="0" smtClean="0">
              <a:latin typeface="Century Schoolbook" pitchFamily="18" charset="0"/>
            </a:rPr>
            <a:t>заголовок</a:t>
          </a:r>
          <a:endParaRPr lang="ru-RU" sz="4000" b="1" dirty="0">
            <a:latin typeface="Century Schoolbook" pitchFamily="18" charset="0"/>
          </a:endParaRPr>
        </a:p>
      </dgm:t>
    </dgm:pt>
    <dgm:pt modelId="{7FBC6DD8-C9A0-4A47-996D-512C445068F0}" type="parTrans" cxnId="{C3FDE00D-7C4B-4CC3-BCB2-1FAB7A7A42F1}">
      <dgm:prSet/>
      <dgm:spPr/>
      <dgm:t>
        <a:bodyPr/>
        <a:lstStyle/>
        <a:p>
          <a:endParaRPr lang="ru-RU"/>
        </a:p>
      </dgm:t>
    </dgm:pt>
    <dgm:pt modelId="{8DEBA0CE-7A1B-4548-842B-EDFEA348FECF}" type="sibTrans" cxnId="{C3FDE00D-7C4B-4CC3-BCB2-1FAB7A7A42F1}">
      <dgm:prSet/>
      <dgm:spPr/>
      <dgm:t>
        <a:bodyPr/>
        <a:lstStyle/>
        <a:p>
          <a:endParaRPr lang="ru-RU"/>
        </a:p>
      </dgm:t>
    </dgm:pt>
    <dgm:pt modelId="{6771D46B-8E62-4C2A-8930-B8AD0CCD5495}">
      <dgm:prSet phldrT="[Текст]"/>
      <dgm:spPr/>
      <dgm:t>
        <a:bodyPr/>
        <a:lstStyle/>
        <a:p>
          <a:r>
            <a:rPr lang="ru-RU" dirty="0" smtClean="0">
              <a:latin typeface="Century Schoolbook" pitchFamily="18" charset="0"/>
            </a:rPr>
            <a:t>Смышленая ласточка</a:t>
          </a:r>
          <a:endParaRPr lang="ru-RU" dirty="0">
            <a:latin typeface="Century Schoolbook" pitchFamily="18" charset="0"/>
          </a:endParaRPr>
        </a:p>
      </dgm:t>
    </dgm:pt>
    <dgm:pt modelId="{957EBDA3-080F-4E83-ADAA-C006C1503E03}" type="parTrans" cxnId="{714AFA40-ED9F-4598-9744-EB10A00DB8E4}">
      <dgm:prSet/>
      <dgm:spPr/>
      <dgm:t>
        <a:bodyPr/>
        <a:lstStyle/>
        <a:p>
          <a:endParaRPr lang="ru-RU"/>
        </a:p>
      </dgm:t>
    </dgm:pt>
    <dgm:pt modelId="{E8B24FB5-F2CE-464A-919C-4AD9E099082C}" type="sibTrans" cxnId="{714AFA40-ED9F-4598-9744-EB10A00DB8E4}">
      <dgm:prSet/>
      <dgm:spPr/>
      <dgm:t>
        <a:bodyPr/>
        <a:lstStyle/>
        <a:p>
          <a:endParaRPr lang="ru-RU"/>
        </a:p>
      </dgm:t>
    </dgm:pt>
    <dgm:pt modelId="{15454466-1D72-4955-9426-5DB29C1C8F05}" type="pres">
      <dgm:prSet presAssocID="{AC063103-3820-458B-B20B-070F85566DC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1AC4450-4733-4466-85F9-72BB6904EED4}" type="pres">
      <dgm:prSet presAssocID="{F4BA39EA-B2B6-4A32-A1F0-B08E3C2F7394}" presName="linNode" presStyleCnt="0"/>
      <dgm:spPr/>
    </dgm:pt>
    <dgm:pt modelId="{29FCB43A-C704-4202-8E55-6FD1BEAF8581}" type="pres">
      <dgm:prSet presAssocID="{F4BA39EA-B2B6-4A32-A1F0-B08E3C2F7394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E82639-0C69-44C3-8784-E9508BE2736D}" type="pres">
      <dgm:prSet presAssocID="{F4BA39EA-B2B6-4A32-A1F0-B08E3C2F7394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693750-7FFE-4107-83B4-74BCC1C25282}" type="pres">
      <dgm:prSet presAssocID="{138100DE-0321-4A51-B306-C90E677B6901}" presName="spacing" presStyleCnt="0"/>
      <dgm:spPr/>
    </dgm:pt>
    <dgm:pt modelId="{4CD9F13C-4AF9-4F1B-8DB8-E55332CE12AC}" type="pres">
      <dgm:prSet presAssocID="{50D07B12-C473-4F2F-AF67-577FD253806D}" presName="linNode" presStyleCnt="0"/>
      <dgm:spPr/>
    </dgm:pt>
    <dgm:pt modelId="{2BA61F73-0F86-44C6-8EFF-2E37833696A9}" type="pres">
      <dgm:prSet presAssocID="{50D07B12-C473-4F2F-AF67-577FD253806D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7684D4-D15C-4133-AC3E-F9BAC6287AFA}" type="pres">
      <dgm:prSet presAssocID="{50D07B12-C473-4F2F-AF67-577FD253806D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27FC37-583F-4759-B58F-7FAD96F9EC93}" type="pres">
      <dgm:prSet presAssocID="{7A797C44-256F-4293-8484-CA0D7294E026}" presName="spacing" presStyleCnt="0"/>
      <dgm:spPr/>
    </dgm:pt>
    <dgm:pt modelId="{4653A149-1615-4354-962D-3B4DFFA31CDD}" type="pres">
      <dgm:prSet presAssocID="{C23D50EB-5B85-479C-ACA6-CB0FDA1D9EE6}" presName="linNode" presStyleCnt="0"/>
      <dgm:spPr/>
    </dgm:pt>
    <dgm:pt modelId="{82C022B8-954F-445E-AFDA-4F5AE5F7A8BC}" type="pres">
      <dgm:prSet presAssocID="{C23D50EB-5B85-479C-ACA6-CB0FDA1D9EE6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161D3A-DCF2-4B4E-9134-070A7F2AEF6D}" type="pres">
      <dgm:prSet presAssocID="{C23D50EB-5B85-479C-ACA6-CB0FDA1D9EE6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4AFA40-ED9F-4598-9744-EB10A00DB8E4}" srcId="{C23D50EB-5B85-479C-ACA6-CB0FDA1D9EE6}" destId="{6771D46B-8E62-4C2A-8930-B8AD0CCD5495}" srcOrd="0" destOrd="0" parTransId="{957EBDA3-080F-4E83-ADAA-C006C1503E03}" sibTransId="{E8B24FB5-F2CE-464A-919C-4AD9E099082C}"/>
    <dgm:cxn modelId="{0B93D3B9-E411-42AE-954E-56E2CB6623B9}" srcId="{AC063103-3820-458B-B20B-070F85566DC0}" destId="{50D07B12-C473-4F2F-AF67-577FD253806D}" srcOrd="1" destOrd="0" parTransId="{1784DC24-2ABC-4703-AC1B-1DBB514F9FF5}" sibTransId="{7A797C44-256F-4293-8484-CA0D7294E026}"/>
    <dgm:cxn modelId="{4453283A-BAD9-4114-A9EF-2B56E29ACA14}" srcId="{F4BA39EA-B2B6-4A32-A1F0-B08E3C2F7394}" destId="{016D2F95-984C-4B11-8F57-CC101547399B}" srcOrd="0" destOrd="0" parTransId="{9D67D397-1244-40D8-8402-91BACB4014F4}" sibTransId="{588C6E79-1207-44B4-9200-2B95E195E460}"/>
    <dgm:cxn modelId="{805C95EE-2004-4384-9061-8B0323619B60}" type="presOf" srcId="{50D07B12-C473-4F2F-AF67-577FD253806D}" destId="{2BA61F73-0F86-44C6-8EFF-2E37833696A9}" srcOrd="0" destOrd="0" presId="urn:microsoft.com/office/officeart/2005/8/layout/vList6"/>
    <dgm:cxn modelId="{F43E5B25-20F2-46C8-A959-26B283459D3E}" type="presOf" srcId="{C23D50EB-5B85-479C-ACA6-CB0FDA1D9EE6}" destId="{82C022B8-954F-445E-AFDA-4F5AE5F7A8BC}" srcOrd="0" destOrd="0" presId="urn:microsoft.com/office/officeart/2005/8/layout/vList6"/>
    <dgm:cxn modelId="{3F092304-3DB2-40C2-A477-D1F1CB51E300}" type="presOf" srcId="{AC063103-3820-458B-B20B-070F85566DC0}" destId="{15454466-1D72-4955-9426-5DB29C1C8F05}" srcOrd="0" destOrd="0" presId="urn:microsoft.com/office/officeart/2005/8/layout/vList6"/>
    <dgm:cxn modelId="{F9BBC788-B530-4080-BC0D-442978379884}" type="presOf" srcId="{6771D46B-8E62-4C2A-8930-B8AD0CCD5495}" destId="{55161D3A-DCF2-4B4E-9134-070A7F2AEF6D}" srcOrd="0" destOrd="0" presId="urn:microsoft.com/office/officeart/2005/8/layout/vList6"/>
    <dgm:cxn modelId="{1DD68E4A-0EAF-47B6-9060-DFC3E8EB1B98}" srcId="{50D07B12-C473-4F2F-AF67-577FD253806D}" destId="{935B487E-7950-40CE-8FA6-4BA696EC0D68}" srcOrd="0" destOrd="0" parTransId="{D4C9BECF-0980-426B-A6C8-ED2C1B35F622}" sibTransId="{B58BC69A-171A-40B4-97F1-C4A51CD08C8F}"/>
    <dgm:cxn modelId="{0A7E0418-90F8-4C67-A047-B96BD84E43B4}" type="presOf" srcId="{F4BA39EA-B2B6-4A32-A1F0-B08E3C2F7394}" destId="{29FCB43A-C704-4202-8E55-6FD1BEAF8581}" srcOrd="0" destOrd="0" presId="urn:microsoft.com/office/officeart/2005/8/layout/vList6"/>
    <dgm:cxn modelId="{4F4A14D6-08FC-4029-AE18-0110F299944B}" type="presOf" srcId="{016D2F95-984C-4B11-8F57-CC101547399B}" destId="{8FE82639-0C69-44C3-8784-E9508BE2736D}" srcOrd="0" destOrd="0" presId="urn:microsoft.com/office/officeart/2005/8/layout/vList6"/>
    <dgm:cxn modelId="{C3FDE00D-7C4B-4CC3-BCB2-1FAB7A7A42F1}" srcId="{AC063103-3820-458B-B20B-070F85566DC0}" destId="{C23D50EB-5B85-479C-ACA6-CB0FDA1D9EE6}" srcOrd="2" destOrd="0" parTransId="{7FBC6DD8-C9A0-4A47-996D-512C445068F0}" sibTransId="{8DEBA0CE-7A1B-4548-842B-EDFEA348FECF}"/>
    <dgm:cxn modelId="{0CF69A34-712C-417F-90C1-90A863524CD9}" srcId="{AC063103-3820-458B-B20B-070F85566DC0}" destId="{F4BA39EA-B2B6-4A32-A1F0-B08E3C2F7394}" srcOrd="0" destOrd="0" parTransId="{66BFBB60-0DC2-4644-9D30-02ED22575E92}" sibTransId="{138100DE-0321-4A51-B306-C90E677B6901}"/>
    <dgm:cxn modelId="{136CA891-01AE-491E-87AF-0B7A2ACC9E49}" type="presOf" srcId="{935B487E-7950-40CE-8FA6-4BA696EC0D68}" destId="{B77684D4-D15C-4133-AC3E-F9BAC6287AFA}" srcOrd="0" destOrd="0" presId="urn:microsoft.com/office/officeart/2005/8/layout/vList6"/>
    <dgm:cxn modelId="{C96D4F88-FBCD-4690-A771-D2B368F4D399}" type="presParOf" srcId="{15454466-1D72-4955-9426-5DB29C1C8F05}" destId="{01AC4450-4733-4466-85F9-72BB6904EED4}" srcOrd="0" destOrd="0" presId="urn:microsoft.com/office/officeart/2005/8/layout/vList6"/>
    <dgm:cxn modelId="{8DC85560-88D5-4998-A02B-A3F1E9D258C0}" type="presParOf" srcId="{01AC4450-4733-4466-85F9-72BB6904EED4}" destId="{29FCB43A-C704-4202-8E55-6FD1BEAF8581}" srcOrd="0" destOrd="0" presId="urn:microsoft.com/office/officeart/2005/8/layout/vList6"/>
    <dgm:cxn modelId="{2103C940-F063-4872-A6D3-87B255F1F36D}" type="presParOf" srcId="{01AC4450-4733-4466-85F9-72BB6904EED4}" destId="{8FE82639-0C69-44C3-8784-E9508BE2736D}" srcOrd="1" destOrd="0" presId="urn:microsoft.com/office/officeart/2005/8/layout/vList6"/>
    <dgm:cxn modelId="{2ED2178F-A641-41D9-8C93-94E1EF12B9DF}" type="presParOf" srcId="{15454466-1D72-4955-9426-5DB29C1C8F05}" destId="{FE693750-7FFE-4107-83B4-74BCC1C25282}" srcOrd="1" destOrd="0" presId="urn:microsoft.com/office/officeart/2005/8/layout/vList6"/>
    <dgm:cxn modelId="{17B08046-7A8D-4BF7-8AB8-560931A240E1}" type="presParOf" srcId="{15454466-1D72-4955-9426-5DB29C1C8F05}" destId="{4CD9F13C-4AF9-4F1B-8DB8-E55332CE12AC}" srcOrd="2" destOrd="0" presId="urn:microsoft.com/office/officeart/2005/8/layout/vList6"/>
    <dgm:cxn modelId="{101CBEFB-DA2A-4431-B765-9C23132CAF78}" type="presParOf" srcId="{4CD9F13C-4AF9-4F1B-8DB8-E55332CE12AC}" destId="{2BA61F73-0F86-44C6-8EFF-2E37833696A9}" srcOrd="0" destOrd="0" presId="urn:microsoft.com/office/officeart/2005/8/layout/vList6"/>
    <dgm:cxn modelId="{ED196A52-1B27-48CE-9B90-360D5B6AF590}" type="presParOf" srcId="{4CD9F13C-4AF9-4F1B-8DB8-E55332CE12AC}" destId="{B77684D4-D15C-4133-AC3E-F9BAC6287AFA}" srcOrd="1" destOrd="0" presId="urn:microsoft.com/office/officeart/2005/8/layout/vList6"/>
    <dgm:cxn modelId="{A8A8F62A-F816-4865-A830-EE486F78890D}" type="presParOf" srcId="{15454466-1D72-4955-9426-5DB29C1C8F05}" destId="{9F27FC37-583F-4759-B58F-7FAD96F9EC93}" srcOrd="3" destOrd="0" presId="urn:microsoft.com/office/officeart/2005/8/layout/vList6"/>
    <dgm:cxn modelId="{BA01F9F9-2FC1-43BB-99DC-2D2F1A42D0A2}" type="presParOf" srcId="{15454466-1D72-4955-9426-5DB29C1C8F05}" destId="{4653A149-1615-4354-962D-3B4DFFA31CDD}" srcOrd="4" destOrd="0" presId="urn:microsoft.com/office/officeart/2005/8/layout/vList6"/>
    <dgm:cxn modelId="{9AD58518-7FDE-464C-A56C-C4ADFDA101BE}" type="presParOf" srcId="{4653A149-1615-4354-962D-3B4DFFA31CDD}" destId="{82C022B8-954F-445E-AFDA-4F5AE5F7A8BC}" srcOrd="0" destOrd="0" presId="urn:microsoft.com/office/officeart/2005/8/layout/vList6"/>
    <dgm:cxn modelId="{907462DA-0139-4E50-A885-6AF24AD4BE9C}" type="presParOf" srcId="{4653A149-1615-4354-962D-3B4DFFA31CDD}" destId="{55161D3A-DCF2-4B4E-9134-070A7F2AEF6D}" srcOrd="1" destOrd="0" presId="urn:microsoft.com/office/officeart/2005/8/layout/vList6"/>
  </dgm:cxnLst>
  <dgm:bg>
    <a:effectLst>
      <a:glow rad="228600">
        <a:schemeClr val="accent2">
          <a:satMod val="175000"/>
          <a:alpha val="40000"/>
        </a:schemeClr>
      </a:glow>
    </a:effectLst>
  </dgm:bg>
  <dgm:whole>
    <a:ln w="9525"/>
    <a:effectLst>
      <a:reflection blurRad="6350" stA="60000" endA="900" endPos="60000" dist="60007" dir="5400000" sy="-100000" algn="bl" rotWithShape="0"/>
    </a:effectLst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C70F6-4DE4-4E80-A3CF-F388CEABF373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32498-1A47-481F-8625-605460F10C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908D2-F1E9-496C-9AE7-C7FBFF5D8D82}" type="datetimeFigureOut">
              <a:rPr lang="ru-RU" smtClean="0"/>
              <a:pPr/>
              <a:t>01.01.2009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CBDFE-585B-49CA-B9D8-6665E6B5C0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7436" y="0"/>
            <a:ext cx="9151436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Century Schoolbook" pitchFamily="18" charset="0"/>
                <a:cs typeface="Times New Roman" pitchFamily="18" charset="0"/>
              </a:rPr>
              <a:t>Группы приставок в зависимости от написания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Century Schoolbook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714348" y="3886200"/>
            <a:ext cx="7058052" cy="1752600"/>
          </a:xfrm>
        </p:spPr>
        <p:txBody>
          <a:bodyPr/>
          <a:lstStyle/>
          <a:p>
            <a:endParaRPr lang="ru-RU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Урок русского языка </a:t>
            </a:r>
          </a:p>
          <a:p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5 классе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1428728" y="6356350"/>
            <a:ext cx="6286544" cy="50165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Потапова Л.В., учитель русского языка и литературы Раменской средней  школы № 4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8" name="Рисунок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1774" y="3714752"/>
            <a:ext cx="2562226" cy="2780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entury Schoolbook" pitchFamily="18" charset="0"/>
              </a:rPr>
              <a:t>Собери слово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entury Schoolbook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214282" y="1600200"/>
          <a:ext cx="450059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 rot="19320469">
            <a:off x="4546431" y="1388597"/>
            <a:ext cx="462341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5400" b="1" i="1" u="sng" dirty="0" smtClean="0">
                <a:solidFill>
                  <a:srgbClr val="C00000"/>
                </a:solidFill>
                <a:latin typeface="Century Schoolbook" pitchFamily="18" charset="0"/>
              </a:rPr>
              <a:t>повторение</a:t>
            </a:r>
            <a:endParaRPr lang="ru-RU" sz="5400" b="1" i="1" u="sng" dirty="0">
              <a:solidFill>
                <a:srgbClr val="C00000"/>
              </a:solidFill>
              <a:latin typeface="Century Schoolbook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786578" y="3500438"/>
            <a:ext cx="1849709" cy="1849709"/>
          </a:xfrm>
          <a:prstGeom prst="ellipse">
            <a:avLst/>
          </a:prstGeom>
          <a:blipFill rotWithShape="0">
            <a:blip r:embed="rId6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51436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4" descr="j0370140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58" y="3347457"/>
            <a:ext cx="2928958" cy="3093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</p:pic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3643306" y="642918"/>
            <a:ext cx="5072098" cy="2857520"/>
          </a:xfrm>
          <a:prstGeom prst="wedgeRoundRectCallout">
            <a:avLst>
              <a:gd name="adj1" fmla="val -68019"/>
              <a:gd name="adj2" fmla="val 94042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headEnd/>
            <a:tailEnd/>
          </a:ln>
          <a:scene3d>
            <a:camera prst="isometricOffAxis1Righ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Century Schoolbook" pitchFamily="18" charset="0"/>
              </a:rPr>
              <a:t>Каждая часть слова что-то выражает, несет какой-то смысл, для чего-то служит.</a:t>
            </a:r>
          </a:p>
          <a:p>
            <a:pPr algn="r"/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  <a:latin typeface="Century Schoolbook" pitchFamily="18" charset="0"/>
              </a:rPr>
              <a:t>А.Н.Тихонов</a:t>
            </a:r>
            <a:endParaRPr lang="ru-RU" sz="2800" b="1" i="1" dirty="0">
              <a:solidFill>
                <a:schemeClr val="tx2">
                  <a:lumMod val="50000"/>
                </a:schemeClr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entury Schoolbook" pitchFamily="18" charset="0"/>
              </a:rPr>
              <a:t>Морфемный разбор слов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b="1" i="1" dirty="0" smtClean="0">
                <a:latin typeface="Century Schoolbook" pitchFamily="18" charset="0"/>
              </a:rPr>
              <a:t>заговорим</a:t>
            </a:r>
          </a:p>
          <a:p>
            <a:pPr algn="just"/>
            <a:r>
              <a:rPr lang="ru-RU" sz="3600" b="1" i="1" dirty="0">
                <a:latin typeface="Century Schoolbook" pitchFamily="18" charset="0"/>
              </a:rPr>
              <a:t>г</a:t>
            </a:r>
            <a:r>
              <a:rPr lang="ru-RU" sz="3600" b="1" i="1" dirty="0" smtClean="0">
                <a:latin typeface="Century Schoolbook" pitchFamily="18" charset="0"/>
              </a:rPr>
              <a:t>оворливый</a:t>
            </a:r>
          </a:p>
          <a:p>
            <a:pPr algn="just"/>
            <a:r>
              <a:rPr lang="ru-RU" sz="3600" b="1" i="1" dirty="0">
                <a:latin typeface="Century Schoolbook" pitchFamily="18" charset="0"/>
              </a:rPr>
              <a:t>п</a:t>
            </a:r>
            <a:r>
              <a:rPr lang="ru-RU" sz="3600" b="1" i="1" dirty="0" smtClean="0">
                <a:latin typeface="Century Schoolbook" pitchFamily="18" charset="0"/>
              </a:rPr>
              <a:t>ривокзальный</a:t>
            </a:r>
          </a:p>
          <a:p>
            <a:pPr algn="just"/>
            <a:r>
              <a:rPr lang="ru-RU" sz="3600" b="1" i="1" dirty="0">
                <a:latin typeface="Century Schoolbook" pitchFamily="18" charset="0"/>
              </a:rPr>
              <a:t>в</a:t>
            </a:r>
            <a:r>
              <a:rPr lang="ru-RU" sz="3600" b="1" i="1" dirty="0" smtClean="0">
                <a:latin typeface="Century Schoolbook" pitchFamily="18" charset="0"/>
              </a:rPr>
              <a:t>ыстрел</a:t>
            </a:r>
          </a:p>
          <a:p>
            <a:pPr algn="just"/>
            <a:r>
              <a:rPr lang="ru-RU" sz="3600" b="1" i="1" dirty="0">
                <a:latin typeface="Century Schoolbook" pitchFamily="18" charset="0"/>
              </a:rPr>
              <a:t>б</a:t>
            </a:r>
            <a:r>
              <a:rPr lang="ru-RU" sz="3600" b="1" i="1" dirty="0" smtClean="0">
                <a:latin typeface="Century Schoolbook" pitchFamily="18" charset="0"/>
              </a:rPr>
              <a:t>ездорожный</a:t>
            </a:r>
          </a:p>
          <a:p>
            <a:pPr algn="just"/>
            <a:r>
              <a:rPr lang="ru-RU" sz="3600" b="1" i="1" dirty="0" smtClean="0">
                <a:latin typeface="Century Schoolbook" pitchFamily="18" charset="0"/>
              </a:rPr>
              <a:t>(в) тростнике</a:t>
            </a:r>
            <a:endParaRPr lang="ru-RU" sz="3600" b="1" i="1" dirty="0">
              <a:latin typeface="Century Schoolbook" pitchFamily="18" charset="0"/>
            </a:endParaRPr>
          </a:p>
        </p:txBody>
      </p:sp>
      <p:pic>
        <p:nvPicPr>
          <p:cNvPr id="4" name="Picture 2" descr="C:\Documents and Settings\Ольга\Рабочий стол\Ольга\Мои рисунки\анимации\2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500174"/>
            <a:ext cx="3643306" cy="421481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entury Schoolbook" pitchFamily="18" charset="0"/>
              </a:rPr>
              <a:t>Группы приставок в зависимости от написания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entury Schoolbook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entury Schoolbook" pitchFamily="18" charset="0"/>
              </a:rPr>
              <a:t>Работа с текстом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entury Schoolbook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F:\i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34" y="0"/>
            <a:ext cx="1285884" cy="19097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FCB43A-C704-4202-8E55-6FD1BEAF8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29FCB43A-C704-4202-8E55-6FD1BEAF85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E82639-0C69-44C3-8784-E9508BE27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graphicEl>
                                              <a:dgm id="{8FE82639-0C69-44C3-8784-E9508BE273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A61F73-0F86-44C6-8EFF-2E37833696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2BA61F73-0F86-44C6-8EFF-2E37833696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7684D4-D15C-4133-AC3E-F9BAC6287A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dgm id="{B77684D4-D15C-4133-AC3E-F9BAC6287A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C022B8-954F-445E-AFDA-4F5AE5F7A8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82C022B8-954F-445E-AFDA-4F5AE5F7A8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161D3A-DCF2-4B4E-9134-070A7F2AEF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55161D3A-DCF2-4B4E-9134-070A7F2AEF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entury Schoolbook" pitchFamily="18" charset="0"/>
              </a:rPr>
              <a:t>Домашнее задание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entury Schoolbook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Century Schoolbook" pitchFamily="18" charset="0"/>
              </a:rPr>
              <a:t>Упр.619</a:t>
            </a:r>
          </a:p>
          <a:p>
            <a:r>
              <a:rPr lang="ru-RU" dirty="0" smtClean="0">
                <a:latin typeface="Century Schoolbook" pitchFamily="18" charset="0"/>
              </a:rPr>
              <a:t>Стр. 21 (</a:t>
            </a:r>
            <a:r>
              <a:rPr lang="ru-RU" dirty="0" smtClean="0">
                <a:latin typeface="Century Schoolbook" pitchFamily="18" charset="0"/>
              </a:rPr>
              <a:t>правила </a:t>
            </a:r>
            <a:r>
              <a:rPr lang="ru-RU" dirty="0" smtClean="0">
                <a:latin typeface="Century Schoolbook" pitchFamily="18" charset="0"/>
              </a:rPr>
              <a:t>о написании приставок)</a:t>
            </a:r>
            <a:endParaRPr lang="ru-RU" dirty="0">
              <a:latin typeface="Century Schoolbook" pitchFamily="18" charset="0"/>
            </a:endParaRPr>
          </a:p>
        </p:txBody>
      </p:sp>
      <p:pic>
        <p:nvPicPr>
          <p:cNvPr id="10" name="Picture 3" descr="F:\картинки\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000364" y="2857496"/>
            <a:ext cx="3429000" cy="3429000"/>
          </a:xfrm>
          <a:prstGeom prst="ellipse">
            <a:avLst/>
          </a:prstGeom>
          <a:ln w="190500" cap="rnd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Righ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3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950"/>
                            </p:stCondLst>
                            <p:childTnLst>
                              <p:par>
                                <p:cTn id="27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sym typeface="Wingdings 2" pitchFamily="18" charset="2"/>
              </a:rPr>
              <a:t>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 Итоги урока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  <a:sym typeface="Wingdings 2" pitchFamily="18" charset="2"/>
              </a:rPr>
              <a:t>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b="1" dirty="0" smtClean="0">
                <a:latin typeface="Book Antiqua" pitchFamily="18" charset="0"/>
              </a:rPr>
              <a:t>О какой части слова мы сегодня говорили?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latin typeface="Book Antiqua" pitchFamily="18" charset="0"/>
              </a:rPr>
              <a:t>Что нового узнали о данной морфеме?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latin typeface="Book Antiqua" pitchFamily="18" charset="0"/>
              </a:rPr>
              <a:t>Чему научились?</a:t>
            </a:r>
          </a:p>
          <a:p>
            <a:endParaRPr lang="ru-RU" dirty="0"/>
          </a:p>
        </p:txBody>
      </p:sp>
      <p:pic>
        <p:nvPicPr>
          <p:cNvPr id="4" name="Рисунок 7" descr="kniga52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4437063"/>
            <a:ext cx="30765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entury Schoolbook" pitchFamily="18" charset="0"/>
              </a:rPr>
              <a:t>Собери слово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entury Schoolbook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7199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Century Schoolbook" pitchFamily="18" charset="0"/>
              </a:rPr>
              <a:t>Корень мой находится в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Century Schoolbook" pitchFamily="18" charset="0"/>
              </a:rPr>
              <a:t>цене</a:t>
            </a:r>
            <a:r>
              <a:rPr lang="ru-RU" b="1" dirty="0" smtClean="0">
                <a:latin typeface="Century Schoolbook" pitchFamily="18" charset="0"/>
              </a:rPr>
              <a:t>,  - </a:t>
            </a:r>
          </a:p>
          <a:p>
            <a:pPr>
              <a:buNone/>
            </a:pPr>
            <a:r>
              <a:rPr lang="ru-RU" b="1" dirty="0" smtClean="0">
                <a:latin typeface="Century Schoolbook" pitchFamily="18" charset="0"/>
              </a:rPr>
              <a:t>В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Century Schoolbook" pitchFamily="18" charset="0"/>
              </a:rPr>
              <a:t>очерке</a:t>
            </a:r>
            <a:r>
              <a:rPr lang="ru-RU" b="1" dirty="0" smtClean="0">
                <a:latin typeface="Century Schoolbook" pitchFamily="18" charset="0"/>
              </a:rPr>
              <a:t> найди приставку мне.</a:t>
            </a:r>
          </a:p>
          <a:p>
            <a:pPr>
              <a:buNone/>
            </a:pPr>
            <a:r>
              <a:rPr lang="ru-RU" b="1" dirty="0" smtClean="0">
                <a:latin typeface="Century Schoolbook" pitchFamily="18" charset="0"/>
              </a:rPr>
              <a:t>Суффикс мой в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Century Schoolbook" pitchFamily="18" charset="0"/>
              </a:rPr>
              <a:t>тетрадке</a:t>
            </a:r>
            <a:r>
              <a:rPr lang="ru-RU" b="1" dirty="0" smtClean="0">
                <a:latin typeface="Century Schoolbook" pitchFamily="18" charset="0"/>
              </a:rPr>
              <a:t> вы встречали,</a:t>
            </a:r>
          </a:p>
          <a:p>
            <a:pPr>
              <a:buNone/>
            </a:pPr>
            <a:r>
              <a:rPr lang="ru-RU" b="1" dirty="0" smtClean="0">
                <a:latin typeface="Century Schoolbook" pitchFamily="18" charset="0"/>
              </a:rPr>
              <a:t>Вся же – в дневнике я и в журнале!</a:t>
            </a:r>
            <a:endParaRPr lang="ru-RU" b="1" dirty="0">
              <a:latin typeface="Century Schoolbook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 rot="19450174">
            <a:off x="4648200" y="160020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b="1" i="1" dirty="0" smtClean="0">
                <a:solidFill>
                  <a:srgbClr val="C00000"/>
                </a:solidFill>
                <a:latin typeface="Century Schoolbook" pitchFamily="18" charset="0"/>
              </a:rPr>
              <a:t>оценка</a:t>
            </a:r>
            <a:endParaRPr lang="ru-RU" sz="8000" b="1" i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  <p:pic>
        <p:nvPicPr>
          <p:cNvPr id="6" name="Рисунок 5" descr="0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935443">
            <a:off x="6351802" y="3629894"/>
            <a:ext cx="1739622" cy="17872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8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160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Группы приставок в зависимости от написания</vt:lpstr>
      <vt:lpstr>Собери слово</vt:lpstr>
      <vt:lpstr>Слайд 3</vt:lpstr>
      <vt:lpstr>Морфемный разбор слов</vt:lpstr>
      <vt:lpstr>Группы приставок в зависимости от написания</vt:lpstr>
      <vt:lpstr>Работа с текстом</vt:lpstr>
      <vt:lpstr>Домашнее задание</vt:lpstr>
      <vt:lpstr> Итоги урока </vt:lpstr>
      <vt:lpstr>Собери слово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Группы приставок в зависимости от написания</dc:title>
  <dc:creator>Людмила</dc:creator>
  <cp:lastModifiedBy>User</cp:lastModifiedBy>
  <cp:revision>20</cp:revision>
  <dcterms:created xsi:type="dcterms:W3CDTF">2012-01-14T06:13:38Z</dcterms:created>
  <dcterms:modified xsi:type="dcterms:W3CDTF">2009-01-01T00:09:10Z</dcterms:modified>
</cp:coreProperties>
</file>