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9" r:id="rId4"/>
    <p:sldId id="261" r:id="rId5"/>
    <p:sldId id="263" r:id="rId6"/>
    <p:sldId id="264" r:id="rId7"/>
    <p:sldId id="262" r:id="rId8"/>
    <p:sldId id="265" r:id="rId9"/>
    <p:sldId id="267" r:id="rId10"/>
    <p:sldId id="268" r:id="rId11"/>
    <p:sldId id="266" r:id="rId12"/>
    <p:sldId id="271" r:id="rId13"/>
    <p:sldId id="272" r:id="rId14"/>
    <p:sldId id="276" r:id="rId15"/>
    <p:sldId id="281" r:id="rId16"/>
    <p:sldId id="273" r:id="rId17"/>
    <p:sldId id="274" r:id="rId18"/>
    <p:sldId id="269" r:id="rId19"/>
    <p:sldId id="275" r:id="rId20"/>
    <p:sldId id="270" r:id="rId21"/>
    <p:sldId id="27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93B64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1D12F3A-5C01-42C3-913E-BD20FF205DAF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17279C3-42B2-4942-A58D-6D3A828BD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A05675-C487-425A-B598-71BD38575DE1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6C05F7-54B9-454C-8359-40773B6DBC3E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BD115B-9584-42CD-8A67-D082BA995E4C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5467E7-C283-4CEE-852F-3364BBD51E3A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Копия-b7baf2ea79f9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375" y="4394200"/>
            <a:ext cx="27146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Копия-b7baf2ea79f9.png"/>
          <p:cNvPicPr>
            <a:picLocks noChangeAspect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 rot="21391865">
            <a:off x="44450" y="111125"/>
            <a:ext cx="16986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9B77-21A4-4B4D-81B1-DCC188D36413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74D3-BE52-4AAE-A615-CDF64762F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E8AD-8247-48BF-AE59-C6258C57B00C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38BD7-179C-4024-802C-AE0BF4502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BE67F-3E56-47AD-BBCC-9F89E3AE6B07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5D168-D396-474E-8C21-A60B9B9BC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Копия-b7baf2ea79f9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rot="21391865">
            <a:off x="44450" y="111125"/>
            <a:ext cx="16986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651A1-08CB-450C-B715-1B91A625B4CA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39498-8916-45F4-A38D-CB88425E6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6AC3F-D3C8-409B-BBC3-3F877F2D3772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5833E-0A9D-4BFD-B822-A7EB03D91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2E31E-78A2-45D6-BD97-70E336F73B6A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54AEB-4A8E-4A49-BC36-474382B4D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D6DD-DB36-413B-A266-F489FD825419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5C1B6-7BB7-43E6-BAF4-08BF80508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2286B-2D88-471E-BBC8-27541C2732AE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0FB9-0AD4-44BF-9D30-0AA042774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BC89E-DA32-484C-9B99-DB356981FC60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6DECF-E5EE-4F96-8499-64D5DE66A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1F696-D68A-4319-995A-6A4E5356B895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ECF36-A5C4-4F3C-874D-1A54AC495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13DA9-7B05-466E-8870-ED63FEE0BF06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DFE2-6EFD-4B36-8FE6-E9BD68497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802AC8-D57F-44A8-8785-2595E1867D61}" type="datetimeFigureOut">
              <a:rPr lang="ru-RU"/>
              <a:pPr>
                <a:defRPr/>
              </a:pPr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C6DDF0-0CD9-4090-A990-6F5BA09D2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 descr="Копия-b7baf2ea79f9.png"/>
          <p:cNvPicPr>
            <a:picLocks noChangeAspect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 rot="-208135">
            <a:off x="44450" y="111125"/>
            <a:ext cx="16986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68" r:id="rId3"/>
    <p:sldLayoutId id="2147483767" r:id="rId4"/>
    <p:sldLayoutId id="2147483766" r:id="rId5"/>
    <p:sldLayoutId id="2147483765" r:id="rId6"/>
    <p:sldLayoutId id="2147483771" r:id="rId7"/>
    <p:sldLayoutId id="2147483764" r:id="rId8"/>
    <p:sldLayoutId id="2147483763" r:id="rId9"/>
    <p:sldLayoutId id="2147483762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8175" y="1279525"/>
            <a:ext cx="7040563" cy="24272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6021288"/>
            <a:ext cx="4320480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Заведующий МБДОУ № 271 г.Красноярска </a:t>
            </a:r>
            <a:r>
              <a:rPr lang="ru-RU" dirty="0" err="1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Задровская</a:t>
            </a:r>
            <a:r>
              <a:rPr lang="ru-RU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 Ирина Анатольевна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 descr="C:\Users\Seven\Desktop\201qacf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00338" y="188913"/>
            <a:ext cx="6278562" cy="6334125"/>
          </a:xfrm>
          <a:prstGeom prst="rect">
            <a:avLst/>
          </a:prstGeom>
          <a:noFill/>
        </p:spPr>
      </p:pic>
      <p:pic>
        <p:nvPicPr>
          <p:cNvPr id="15364" name="Picture 4" descr="C:\Users\Seven\Desktop\sadkitten_s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2998788"/>
            <a:ext cx="3529013" cy="35242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2204864"/>
            <a:ext cx="201622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Ш-Ш-Ш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even\Desktop\рабочая\IMG1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6" descr="Картинка 147 из 1584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325" y="884238"/>
            <a:ext cx="2901950" cy="4699000"/>
          </a:xfrm>
          <a:prstGeom prst="rect">
            <a:avLst/>
          </a:prstGeom>
          <a:noFill/>
        </p:spPr>
      </p:pic>
      <p:pic>
        <p:nvPicPr>
          <p:cNvPr id="13315" name="Picture 8" descr="Картинка 1 из 4371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84913" y="884238"/>
            <a:ext cx="2798762" cy="4711700"/>
          </a:xfrm>
          <a:prstGeom prst="rect">
            <a:avLst/>
          </a:prstGeom>
          <a:noFill/>
        </p:spPr>
      </p:pic>
      <p:pic>
        <p:nvPicPr>
          <p:cNvPr id="13316" name="Picture 10" descr="Картинка 13 из 16541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54350" y="884238"/>
            <a:ext cx="3108325" cy="4694237"/>
          </a:xfrm>
          <a:prstGeom prst="rect">
            <a:avLst/>
          </a:prstGeom>
          <a:noFill/>
        </p:spPr>
      </p:pic>
      <p:pic>
        <p:nvPicPr>
          <p:cNvPr id="9" name="TextBox 8"/>
          <p:cNvPicPr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9238" y="5778500"/>
            <a:ext cx="2524125" cy="566738"/>
          </a:xfrm>
          <a:prstGeom prst="rect">
            <a:avLst/>
          </a:prstGeom>
          <a:noFill/>
        </p:spPr>
      </p:pic>
      <p:pic>
        <p:nvPicPr>
          <p:cNvPr id="10" name="TextBox 9"/>
          <p:cNvPicPr>
            <a:picLocks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46450" y="5778500"/>
            <a:ext cx="2524125" cy="566738"/>
          </a:xfrm>
          <a:prstGeom prst="rect">
            <a:avLst/>
          </a:prstGeom>
          <a:noFill/>
        </p:spPr>
      </p:pic>
      <p:pic>
        <p:nvPicPr>
          <p:cNvPr id="11" name="TextBox 10"/>
          <p:cNvPicPr>
            <a:picLocks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29350" y="5778500"/>
            <a:ext cx="2738438" cy="566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463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 descr="http://strategyplanner.files.wordpress.com/2010/04/oak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6738" y="701675"/>
            <a:ext cx="3273425" cy="4383088"/>
          </a:xfrm>
          <a:prstGeom prst="rect">
            <a:avLst/>
          </a:prstGeom>
          <a:noFill/>
        </p:spPr>
      </p:pic>
      <p:pic>
        <p:nvPicPr>
          <p:cNvPr id="14340" name="Picture 14" descr="Картинка 200 из 1031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29200" y="719138"/>
            <a:ext cx="3067050" cy="4333875"/>
          </a:xfrm>
          <a:prstGeom prst="rect">
            <a:avLst/>
          </a:prstGeom>
          <a:noFill/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44563" y="5059363"/>
            <a:ext cx="2517775" cy="566737"/>
          </a:xfrm>
          <a:prstGeom prst="rect">
            <a:avLst/>
          </a:prstGeom>
          <a:noFill/>
        </p:spPr>
      </p:pic>
      <p:pic>
        <p:nvPicPr>
          <p:cNvPr id="8" name="TextBox 7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03838" y="5059363"/>
            <a:ext cx="2517775" cy="566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even\Desktop\рабочая\IMG1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5" name="Picture 2" descr="C:\Users\Seven\Desktop\рабочая\0_7a997_cb5566f6_X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4437063"/>
            <a:ext cx="10604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C:\Users\Seven\Desktop\рабочая\0_7a997_cb5566f6_X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800000" flipV="1">
            <a:off x="7620000" y="5102225"/>
            <a:ext cx="11652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 descr="C:\Users\Seven\Desktop\рабочая\0_7a997_cb5566f6_X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7740000">
            <a:off x="3998118" y="-173831"/>
            <a:ext cx="1060451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C:\Users\Seven\Desktop\рабочая\0_7a997_cb5566f6_XL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420000" flipV="1">
            <a:off x="4567238" y="2632075"/>
            <a:ext cx="1163637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Картинка 266 из 516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31913" y="2133600"/>
            <a:ext cx="1084262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9" descr="Картинка 266 из 516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27763" y="3213100"/>
            <a:ext cx="15843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Картинка 266 из 516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1820000" flipH="1">
            <a:off x="3340100" y="5149850"/>
            <a:ext cx="10842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1" descr="Картинка 313 из 191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95288" y="5548313"/>
            <a:ext cx="1728787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21" descr="Картинка 313 из 191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9338" y="1052513"/>
            <a:ext cx="1728787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21" descr="Картинка 313 из 191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435600" y="5548313"/>
            <a:ext cx="1728788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39" descr="Картинка 203 из 1929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5220000">
            <a:off x="2319337" y="1331913"/>
            <a:ext cx="11160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39" descr="Картинка 203 из 19299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-7380000">
            <a:off x="3412331" y="3331369"/>
            <a:ext cx="11144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59" descr="Картинка 300 из 5166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7200000">
            <a:off x="4469606" y="4234657"/>
            <a:ext cx="1062037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59" descr="Картинка 300 из 5166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1800000">
            <a:off x="230188" y="3613150"/>
            <a:ext cx="1062037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2" descr="C:\Users\Ирина Анатольевна\Desktop\ИРИНА АНАТОЛЬЕВНА\c08496ca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54538" y="115888"/>
            <a:ext cx="3889375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3" descr="image_big_22629[1]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Содержимое 3" descr="329029[1]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3" descr="avwjbp_cont[1]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even\Desktop\воспитатель\image.aspx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5888" y="-96838"/>
            <a:ext cx="9455151" cy="708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4" descr="C:\Users\Seven\Desktop\0_84825_db0fb54_XL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476250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Seven\Desktop\рабочая\0_7a997_cb5566f6_X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560000">
            <a:off x="5808663" y="4589463"/>
            <a:ext cx="21907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Картинка 335 из 516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5888" y="-96838"/>
            <a:ext cx="9375776" cy="708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even\Desktop\рабочая\607_1_1_1_1_1_1_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extBox 9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43200" y="2590800"/>
            <a:ext cx="4462463" cy="2163763"/>
          </a:xfrm>
          <a:prstGeom prst="rect">
            <a:avLst/>
          </a:prstGeom>
          <a:noFill/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388" y="0"/>
            <a:ext cx="291465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38" y="0"/>
            <a:ext cx="9158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7" descr="C:\Users\Seven\Desktop\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76950" y="3902075"/>
            <a:ext cx="2792413" cy="5527675"/>
          </a:xfrm>
          <a:prstGeom prst="rect">
            <a:avLst/>
          </a:prstGeom>
          <a:noFill/>
        </p:spPr>
      </p:pic>
      <p:pic>
        <p:nvPicPr>
          <p:cNvPr id="7172" name="Рисунок 3" descr="37eed96847c170f195b4891b29f17df0_3db499822e163f3cfadcc948076d476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55900" y="2468563"/>
            <a:ext cx="3200400" cy="3157537"/>
          </a:xfrm>
          <a:prstGeom prst="rect">
            <a:avLst/>
          </a:prstGeom>
          <a:noFill/>
        </p:spPr>
      </p:pic>
      <p:pic>
        <p:nvPicPr>
          <p:cNvPr id="5" name="Picture 3" descr="C:\Users\Seven\Desktop\54692805_konvert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70575" y="207963"/>
            <a:ext cx="2865438" cy="2565400"/>
          </a:xfrm>
          <a:prstGeom prst="rect">
            <a:avLst/>
          </a:prstGeom>
          <a:noFill/>
        </p:spPr>
      </p:pic>
      <p:pic>
        <p:nvPicPr>
          <p:cNvPr id="39939" name="Picture 3" descr="C:\Users\Ирина Анатольевна\Desktop\открытый урок задровская\11949856321026402567tasto_9_architetto_franc_01.svg.hi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0225" y="317500"/>
            <a:ext cx="2689225" cy="2687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ven\Desktop\0_7a997_cb5566f6_XL.jpg"/>
          <p:cNvPicPr>
            <a:picLocks noChangeAspect="1" noChangeArrowheads="1"/>
          </p:cNvPicPr>
          <p:nvPr/>
        </p:nvPicPr>
        <p:blipFill>
          <a:blip r:embed="rId2" cstate="email">
            <a:lum bright="-10000"/>
          </a:blip>
          <a:srcRect/>
          <a:stretch>
            <a:fillRect/>
          </a:stretch>
        </p:blipFill>
        <p:spPr bwMode="auto">
          <a:xfrm rot="1020000">
            <a:off x="1276350" y="919163"/>
            <a:ext cx="5884863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Картинка 77 из 5191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5888" y="-96838"/>
            <a:ext cx="9375776" cy="708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Картинка 528 из 569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98450" y="-96838"/>
            <a:ext cx="9613900" cy="708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Картинка 96 из 9541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0" y="19050"/>
            <a:ext cx="50530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 descr="C:\Users\Seven\Desktop\0_76c80_ea874b7c_XL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89125" y="115888"/>
            <a:ext cx="7023100" cy="6626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hoto Осень фото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5888" y="-96838"/>
            <a:ext cx="9375776" cy="708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 descr="C:\Users\Seven\Desktop\0_8482a_4cb6964a_XL.jpg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638175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16216" y="5949280"/>
            <a:ext cx="24117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С-С-С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14</Words>
  <Application>Microsoft Office PowerPoint</Application>
  <PresentationFormat>Экран (4:3)</PresentationFormat>
  <Paragraphs>7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Roman</cp:lastModifiedBy>
  <cp:revision>50</cp:revision>
  <dcterms:created xsi:type="dcterms:W3CDTF">2011-01-04T22:55:08Z</dcterms:created>
  <dcterms:modified xsi:type="dcterms:W3CDTF">2012-05-13T17:39:47Z</dcterms:modified>
</cp:coreProperties>
</file>