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AD8-4307-45F2-AFB2-C647CECF2D5F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5AE6E2-72BA-41E7-97F3-8FC90282C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AD8-4307-45F2-AFB2-C647CECF2D5F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E6E2-72BA-41E7-97F3-8FC90282C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AD8-4307-45F2-AFB2-C647CECF2D5F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E6E2-72BA-41E7-97F3-8FC90282C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11CAD8-4307-45F2-AFB2-C647CECF2D5F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65AE6E2-72BA-41E7-97F3-8FC90282C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AD8-4307-45F2-AFB2-C647CECF2D5F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E6E2-72BA-41E7-97F3-8FC90282C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AD8-4307-45F2-AFB2-C647CECF2D5F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E6E2-72BA-41E7-97F3-8FC90282C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E6E2-72BA-41E7-97F3-8FC90282C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AD8-4307-45F2-AFB2-C647CECF2D5F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AD8-4307-45F2-AFB2-C647CECF2D5F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E6E2-72BA-41E7-97F3-8FC90282C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AD8-4307-45F2-AFB2-C647CECF2D5F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E6E2-72BA-41E7-97F3-8FC90282C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11CAD8-4307-45F2-AFB2-C647CECF2D5F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5AE6E2-72BA-41E7-97F3-8FC90282C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AD8-4307-45F2-AFB2-C647CECF2D5F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5AE6E2-72BA-41E7-97F3-8FC90282C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11CAD8-4307-45F2-AFB2-C647CECF2D5F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65AE6E2-72BA-41E7-97F3-8FC90282C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comb dir="vert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Bumblebee_2006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Moschustier.jpg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ru.wikipedia.org/wiki/%D0%A4%D0%B0%D0%B9%D0%BB:A_Formica_rufa_sideview.jpg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роцесс 4"/>
          <p:cNvSpPr/>
          <p:nvPr/>
        </p:nvSpPr>
        <p:spPr>
          <a:xfrm>
            <a:off x="428596" y="428604"/>
            <a:ext cx="8286808" cy="31432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FF00"/>
                </a:solidFill>
                <a:latin typeface="Monotype Corsiva" pitchFamily="66" charset="0"/>
              </a:rPr>
              <a:t>Дыхание земли родной</a:t>
            </a:r>
            <a:endParaRPr lang="ru-RU" sz="9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929190" y="4643446"/>
            <a:ext cx="3714776" cy="150019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Составитель: учитель русского языка и литературы Ерошкина М.В.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857224" y="4572008"/>
            <a:ext cx="3500462" cy="15716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Поэты Кузбасса о природе родного края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642910" y="428604"/>
            <a:ext cx="3500462" cy="600079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42910" y="0"/>
            <a:ext cx="3429024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***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Здесь, в городе, память о детстве остра,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видится зимнего леса молчанье,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слышится речки таежной журчанье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пахнет дымком лугового костра...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помнится, мы переехали в город —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 празднично было.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Забыл я тогда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 дом деревенский, сосну у забора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двор, где за баней цвела лебеда.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Деревней тогда помыкали не в меру,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в город тянулись, чтоб жить помодней.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в городах даже мы, инженеры,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Душой потянулись как к матери к ней...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вот она, матушка наша деревня —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Вон, с краю, наш дом с голиком на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крыльце...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только березы вокруг поредели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вместо таежной дороги — шоссе.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4572000" y="357166"/>
            <a:ext cx="4071966" cy="607223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речка, что летом беспечно плескалась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Ласкал вековых, окруженных тайгой,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 речка, что в памяти прежней осталась,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Совсем обмелела и стала другой.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там, где по шумной хрустальной стремнине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Когда-то таймени лобастые шли,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Хозяйственный дядя на самой средине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Старательно моет свои «Жигули».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Чуть выше по логу под новый участок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Корчует кусты садовод-бодрячок,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Уверенный с виду, видать из начальства.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там  где беспечно звенел родничок,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дачника бурят вручную колонку,..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 рощице, где распевая соловей,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умолку тявкает чья-то болонка,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Поди, благородных французских кровей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4290"/>
            <a:ext cx="382904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Блок-схема: процесс 5"/>
          <p:cNvSpPr/>
          <p:nvPr/>
        </p:nvSpPr>
        <p:spPr>
          <a:xfrm>
            <a:off x="4572000" y="357166"/>
            <a:ext cx="4143404" cy="607223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643438" y="1285860"/>
            <a:ext cx="400052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***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 невелик, хотя и бесконечен...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торопись в иных краях пожить.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краях иных душе питаться нечем,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Душа родной земле принадлежит.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той земле не загуби осину,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замути безвестный ручеек,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Ведь облачко, вот это, в небе синем,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Оно ведь только кажется — ничье.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Твое оно. И стоит лишь вглядеться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Отсюда вот, с земли, не с высоты,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видишь в нем и прожитое детство,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матери родимые черты!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5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4214842" cy="6115072"/>
          </a:xfrm>
          <a:prstGeom prst="rect">
            <a:avLst/>
          </a:prstGeom>
          <a:noFill/>
        </p:spPr>
      </p:pic>
      <p:sp>
        <p:nvSpPr>
          <p:cNvPr id="5" name="Блок-схема: процесс 4"/>
          <p:cNvSpPr/>
          <p:nvPr/>
        </p:nvSpPr>
        <p:spPr>
          <a:xfrm>
            <a:off x="5000628" y="357166"/>
            <a:ext cx="3714776" cy="59293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214942" y="1285860"/>
            <a:ext cx="35004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ПОЛЕВЫЕ ЦВЕТЫ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Хлам пустыря, оврага склон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прикроют и залечат...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— извечный эталон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Души заблудшей человечьей.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Они, как библия Любви,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Сотворены для нас веками.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Молись на них.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не сорви,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Пусть даже детскими руками!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gnikuzbassa.ru/images/person/belmasov_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385765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43438" y="2500306"/>
            <a:ext cx="41434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Бельмасов Алексей Михайлович родился в 1959 году. Работал музыкантом в ансамбле. В настоящее время редактор, выпускает газету. Автор шести сборников стихов. Член союза писателей России. Живёт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Ленинске-Кузнецком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Лента лицом вниз 3"/>
          <p:cNvSpPr/>
          <p:nvPr/>
        </p:nvSpPr>
        <p:spPr>
          <a:xfrm>
            <a:off x="3786182" y="714356"/>
            <a:ext cx="4857784" cy="1357322"/>
          </a:xfrm>
          <a:prstGeom prst="ribbon">
            <a:avLst>
              <a:gd name="adj1" fmla="val 3133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Алексей Бельмасов</a:t>
            </a:r>
            <a:endParaRPr lang="ru-RU" sz="2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428596" y="285728"/>
            <a:ext cx="4429156" cy="62865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00034" y="357166"/>
            <a:ext cx="41434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***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Зенит лежал, и солнце не катил,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Тянулись птицы к тополю гнедому,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пчелы с клумб снимали никотин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шлялись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проспекту, как по дому.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Июнь людей к воде болтами как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Прикручивал, и чтобы сделать праздник,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Спешили в лес мы, где – ботаника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кислород, не разведенный грязью.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571472" y="2928934"/>
            <a:ext cx="400052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АВГУСТ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Вальсу осеннему позднего августа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Вторила музыка желтого города,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неуместные красные галстуки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Люди-художники прятали в бороды.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Падали птицы на крыши железные,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Листья ложились на шляпы автобусов,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 августа музыкой-лезвием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Брила пространство до лысины глобуса.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Небо просилось в уютные комнаты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беспросветной своей изоляции,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наступали деревья из золота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городские коммуникации.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1" y="3357562"/>
            <a:ext cx="407196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9" descr="Шмели">
            <a:hlinkClick r:id="rId3" tooltip="Шмели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00562" y="357166"/>
            <a:ext cx="4214842" cy="285752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gnikuzbassa.ru/images/person/kreko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28604"/>
            <a:ext cx="3857652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2643182"/>
            <a:ext cx="44291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Родился  10 августа  1946 года в г.Бийске Алтайского края. Печатался в газетах и журналах: «Кузбасс», «Комсомолец Кузбасса»,  «Москва», «Наш современник», «День и ночь», «Сибирь», «Сибирский тракт». Участвовал в сборниках: </a:t>
            </a:r>
          </a:p>
        </p:txBody>
      </p:sp>
      <p:sp>
        <p:nvSpPr>
          <p:cNvPr id="4" name="Лента лицом вниз 3"/>
          <p:cNvSpPr/>
          <p:nvPr/>
        </p:nvSpPr>
        <p:spPr>
          <a:xfrm>
            <a:off x="357158" y="785794"/>
            <a:ext cx="5072098" cy="1428760"/>
          </a:xfrm>
          <a:prstGeom prst="ribbon">
            <a:avLst>
              <a:gd name="adj1" fmla="val 3333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Виталий Креков</a:t>
            </a:r>
            <a:endParaRPr lang="ru-RU" sz="3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285720" y="285728"/>
            <a:ext cx="5357850" cy="42862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28596" y="0"/>
            <a:ext cx="500066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  <a:tab pos="20701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  <a:tab pos="2070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***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  <a:tab pos="2070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дождинках ранний мед цветущей ивы,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  <a:tab pos="2070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Лилово-розоватых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кандыков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  <a:tab pos="2070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трепетных подснежников разливы.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  <a:tab pos="2070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там, где речку повернул откос,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  <a:tab pos="2070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жадность родила отвал                 ползучий,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  <a:tab pos="2070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Темнеют пихты в неводах берез,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  <a:tab pos="2070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голосит из-под сугроба ключик.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  <a:tab pos="2070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сходит жизнь. Не та, где я живу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  <a:tab pos="2070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и не та, что мне по ночам сниться.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  <a:tab pos="2070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та, что током полнит тишину,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  <a:tab pos="2070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Которая должна была случиться.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андык сибирский.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3786190"/>
            <a:ext cx="435771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643042" y="2857496"/>
            <a:ext cx="6215106" cy="36433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428860" y="3500438"/>
            <a:ext cx="47149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Благодарю, земля, благодарю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то, что видел озеро, зарю,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все вокруг, что знаю, слышу, вижу,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эти  дали светлые твои,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 мне хватит крови и любви,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словом, ни поступком не обижу.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5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1413" y="357166"/>
            <a:ext cx="5495231" cy="285752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0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4" y="357166"/>
            <a:ext cx="3571900" cy="2827338"/>
          </a:xfrm>
          <a:prstGeom prst="rect">
            <a:avLst/>
          </a:prstGeom>
          <a:noFill/>
          <a:ln/>
        </p:spPr>
      </p:pic>
      <p:pic>
        <p:nvPicPr>
          <p:cNvPr id="6" name="Рисунок 261" descr="Кабарга">
            <a:hlinkClick r:id="rId3" tooltip="Кабарга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7948" y="3357562"/>
            <a:ext cx="3625424" cy="3071834"/>
          </a:xfrm>
          <a:prstGeom prst="rect">
            <a:avLst/>
          </a:prstGeom>
          <a:noFill/>
          <a:ln/>
        </p:spPr>
      </p:pic>
      <p:pic>
        <p:nvPicPr>
          <p:cNvPr id="8" name="Рисунок 31" descr="Formica">
            <a:hlinkClick r:id="rId5" tooltip="Formica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57752" y="3357562"/>
            <a:ext cx="3778252" cy="2928958"/>
          </a:xfrm>
          <a:prstGeom prst="rect">
            <a:avLst/>
          </a:prstGeom>
          <a:noFill/>
          <a:ln/>
        </p:spPr>
      </p:pic>
      <p:pic>
        <p:nvPicPr>
          <p:cNvPr id="9" name="Picture 4" descr="Лебедь кликун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643438" y="357166"/>
            <a:ext cx="4108479" cy="309088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ognikuzbassa.ru/images/person/pomni/Kiselev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335758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770501"/>
            <a:ext cx="4643470" cy="4801771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smtClean="0">
                <a:latin typeface="Calibri" pitchFamily="34" charset="0"/>
              </a:rPr>
              <a:t>Новосибирский педагогический институт. Работал преподавателем в школе, </a:t>
            </a:r>
            <a:r>
              <a:rPr lang="ru-RU" sz="3100" dirty="0" err="1" smtClean="0">
                <a:latin typeface="Calibri" pitchFamily="34" charset="0"/>
              </a:rPr>
              <a:t>литсотрудником</a:t>
            </a:r>
            <a:r>
              <a:rPr lang="ru-RU" sz="3100" dirty="0" smtClean="0">
                <a:latin typeface="Calibri" pitchFamily="34" charset="0"/>
              </a:rPr>
              <a:t> газеты, служил в армии, был редактором Новосибирской студии телевидения, затем Кемеровского книжного издательства. Автор многих поэтических книг. Лауреат премии журнала «Наш современник» Член Союза писателей СССР. Его имя присвоено одной из библиотек города Кемерово.</a:t>
            </a:r>
          </a:p>
          <a:p>
            <a:endParaRPr lang="ru-RU" dirty="0"/>
          </a:p>
        </p:txBody>
      </p:sp>
      <p:sp>
        <p:nvSpPr>
          <p:cNvPr id="6" name="Лента лицом вниз 5"/>
          <p:cNvSpPr/>
          <p:nvPr/>
        </p:nvSpPr>
        <p:spPr>
          <a:xfrm>
            <a:off x="3000364" y="500042"/>
            <a:ext cx="5572164" cy="1285884"/>
          </a:xfrm>
          <a:prstGeom prst="ribbon">
            <a:avLst>
              <a:gd name="adj1" fmla="val 3333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Игорь Киселёв</a:t>
            </a:r>
            <a:endParaRPr lang="ru-RU" sz="3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8" y="285728"/>
            <a:ext cx="403860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357167"/>
            <a:ext cx="4038600" cy="593929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Отзвенела пора листопада,                              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 последние ливни прошли.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Но глаза свои прятать не надо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 холодной, от грязной земли.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Я люблю ее всякую — землю,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 которой ходить довелось.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 осеннюю слякоть приемлю,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 метелей бесцельную злость.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Но среди журавлиных рыданий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 впервые расслышал я речь: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Мы родные просторы и дали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 любя не умеем беречь...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 поэтому с чувством укора,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 горькой грустью, не взятой   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взаймы,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Вижу я наступление скорой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И, наверное, лютой зимы.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Будут ночи пустынны и долги,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 в степи, где метели кричат,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Будут мчаться последние волки,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Настигая последних зайчат.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85728"/>
            <a:ext cx="4038600" cy="628654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642910" y="428604"/>
            <a:ext cx="3714776" cy="61436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Быть в ответе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Я, пожалуй,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сделаю этим открытия,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Утверждая, что наша Земля —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Общежитие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ее населяют,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Согласно законам,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Люди, звери,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Леса с их сияньем зеленым.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Крепнет сила людская,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Растет год от года.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ни день —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Умножается знаний запас.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не мы теперь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Милостей ждем от природы,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давно уже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Ждет их природа от нас.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у нас...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Браконьера рука хулиганья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Протянулась к таежной поляне, к реке.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могучие лоси, качая рогами,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Подгибают колени в предсмертной тоске.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Человек,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Богатырскою силой играючи,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Должен помнить про тихие жалобы заячьи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притом, своему зная цену величью,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Быть в ответе за каждую песенку птичью! 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929190" y="428604"/>
            <a:ext cx="3714776" cy="61436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знаю, к несчастью ли, к счастью,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предчувствии ль близкой беды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стал ощущать себя частью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Деревьев, и звезд, и воды.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вот что случилось однажды: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солнцем, в июльской пыли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Внезапно я вздрогнул от жажды,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Почувствовав жажду земли.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сбился с ослепших тропинок,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Бессильной тоской исходя,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тысячью хрупких травинок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ждал, задыхаясь, дождя.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Подумав: должно быть, я болен,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Упал от дорог вдалеке.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был я и лесом, и полем,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птицей, летящей к реке.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знал, что ни лес и ни птица,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в силах поднять головы,—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птица, а только частица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леса, и птиц, и травы.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Какое короткое лето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Бежит, спотыкаясь, к пруду! ...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вышел из этого леса.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 этот же лес я уйду.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93142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059936" cy="4643446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 smtClean="0"/>
              <a:t>Родился 22 сентября в 1942 году в </a:t>
            </a:r>
            <a:r>
              <a:rPr lang="ru-RU" sz="3800" dirty="0" err="1" smtClean="0"/>
              <a:t>Кемерове</a:t>
            </a:r>
            <a:r>
              <a:rPr lang="ru-RU" sz="3800" dirty="0" smtClean="0"/>
              <a:t>, поэт. Главный редактор журнала «Огни Кузбасса» (Кемерово). Лауреат премии имени В.Федорова. Награжден грамотой министерства культуры РФ. Учился в Новосибирском государственном инженерно-строительном институте. </a:t>
            </a:r>
          </a:p>
          <a:p>
            <a:r>
              <a:rPr lang="ru-RU" sz="3800" dirty="0" smtClean="0"/>
              <a:t>Член Союза писателей России. Живет в г.Кемерово. </a:t>
            </a:r>
          </a:p>
          <a:p>
            <a:pPr>
              <a:buNone/>
            </a:pPr>
            <a:r>
              <a:rPr lang="ru-RU" sz="3200" dirty="0" smtClean="0"/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http://www.ognikuzbassa.ru/images/person/donbay_s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3643338" cy="5715040"/>
          </a:xfrm>
          <a:prstGeom prst="rect">
            <a:avLst/>
          </a:prstGeom>
          <a:noFill/>
        </p:spPr>
      </p:pic>
      <p:sp>
        <p:nvSpPr>
          <p:cNvPr id="6" name="Лента лицом вниз 5"/>
          <p:cNvSpPr/>
          <p:nvPr/>
        </p:nvSpPr>
        <p:spPr>
          <a:xfrm>
            <a:off x="3500430" y="357166"/>
            <a:ext cx="5286412" cy="1357322"/>
          </a:xfrm>
          <a:prstGeom prst="ribbon">
            <a:avLst>
              <a:gd name="adj1" fmla="val 2824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Сергей </a:t>
            </a:r>
            <a:r>
              <a:rPr lang="ru-RU" sz="3600" b="1" dirty="0" err="1">
                <a:solidFill>
                  <a:srgbClr val="FFFF00"/>
                </a:solidFill>
                <a:latin typeface="Monotype Corsiva" pitchFamily="66" charset="0"/>
              </a:rPr>
              <a:t>Д</a:t>
            </a:r>
            <a:r>
              <a:rPr lang="ru-RU" sz="3600" b="1" dirty="0" err="1" smtClean="0">
                <a:solidFill>
                  <a:srgbClr val="FFFF00"/>
                </a:solidFill>
                <a:latin typeface="Monotype Corsiva" pitchFamily="66" charset="0"/>
              </a:rPr>
              <a:t>онбай</a:t>
            </a:r>
            <a:endParaRPr lang="ru-RU" sz="3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4714876" y="428604"/>
            <a:ext cx="4000528" cy="58579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929190" y="285728"/>
            <a:ext cx="35719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***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соснах тропинки давно перевиты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же, как жизнь наша и Журавли,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Там, где с обрыва родимые виды: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Остров,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Жургавань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город вдали.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Наша река нелюдимо-свободной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Стала с приходом осенних дождей;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 разлюбившей красавицей гордой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Издали смотрит — судьбы холодней.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Наша коса и горячая отмель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Помнят ли нас под высокой водой?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Бьется тальник, страхом полузатоплен,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осокори чернеют чредой.</a:t>
            </a:r>
          </a:p>
          <a:p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Помню: я плавать учился вразмашку,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Пионер лагерь в деревне стоял, 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Там мне постиранную рубашку 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Прямо с забора теленок сжевал...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Сильной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Жургавань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себя понимала. 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Были: багры, лесосплав, катера. 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Только деревня бороться устала 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дачным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потюкиванием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топора.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не устали воздушные виды 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нашей большой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Журавлевской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горы; 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Снова тропинкой меж соснами выйди 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принимай как земные дары.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Лето 20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407196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8802"/>
            <a:ext cx="4059936" cy="416719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Родился в 1937 году в п. Центральный рудник Кемеровской области. Окончил Сибирский металлургический институт и Литературный институт им. Горького. Автор нескольких книг стихов, последняя их которых - «Высокие туманы». Член Союза писателей СССР.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392909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Лента лицом вниз 5"/>
          <p:cNvSpPr/>
          <p:nvPr/>
        </p:nvSpPr>
        <p:spPr>
          <a:xfrm>
            <a:off x="3786182" y="285728"/>
            <a:ext cx="4786346" cy="1143008"/>
          </a:xfrm>
          <a:prstGeom prst="ribbon">
            <a:avLst>
              <a:gd name="adj1" fmla="val 255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Павел  Майский</a:t>
            </a:r>
            <a:endParaRPr lang="ru-RU" sz="2800" b="1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130</TotalTime>
  <Words>1290</Words>
  <Application>Microsoft Office PowerPoint</Application>
  <PresentationFormat>Экран (4:3)</PresentationFormat>
  <Paragraphs>213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Tata</cp:lastModifiedBy>
  <cp:revision>17</cp:revision>
  <dcterms:created xsi:type="dcterms:W3CDTF">2012-01-25T13:52:32Z</dcterms:created>
  <dcterms:modified xsi:type="dcterms:W3CDTF">2012-05-19T16:33:45Z</dcterms:modified>
</cp:coreProperties>
</file>