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2" autoAdjust="0"/>
    <p:restoredTop sz="94660"/>
  </p:normalViewPr>
  <p:slideViewPr>
    <p:cSldViewPr>
      <p:cViewPr varScale="1">
        <p:scale>
          <a:sx n="99" d="100"/>
          <a:sy n="99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1976413-F486-4C7C-A966-9C40B942B9E0}" type="datetimeFigureOut">
              <a:rPr lang="ru-RU" smtClean="0"/>
              <a:pPr/>
              <a:t>15.10.2011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936496F-4CB5-4667-B842-F0A8BC121E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1920" y="2420888"/>
            <a:ext cx="5112568" cy="1470025"/>
          </a:xfrm>
        </p:spPr>
        <p:txBody>
          <a:bodyPr anchor="ctr">
            <a:noAutofit/>
          </a:bodyPr>
          <a:lstStyle/>
          <a:p>
            <a:pPr algn="ctr"/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Программист</a:t>
            </a:r>
            <a:endParaRPr lang="ru-RU" sz="6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5517232"/>
            <a:ext cx="4575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Автор: ученик  11 «Б» МОУ Гимназии № 76 Теменко П.С.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Администратор\Desktop\Нинулечка\DSC02620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876256" y="188640"/>
            <a:ext cx="2016224" cy="212823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" name="il_fi" descr="http://www.tolgas.ru/site/upload/inf_techn1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79512" y="1844824"/>
            <a:ext cx="4164532" cy="3124701"/>
          </a:xfrm>
          <a:prstGeom prst="flowChartDocumen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5554960" cy="139903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Преимущества профессии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 сомнений в том, что в наш век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информационных технологий наибольшее преимущество получает только тот, кто умеет просто пользоваться компьютером, применяя уже готовые программы, а тот, кто способен совершенствовать старые программы и создавать новые. Сейчас все развитые страны осуществляют переход на компьютерный автоматизм, как в промышленной сфере, так и в оборонной. 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связи с этим всё большую роль занимает защита автоматизированных систем и информации, борьба с попытками несанкционированного доступа к ним. Я считаю, что программист – одна из самых перспективных профессий не только в настоящем, но и обозримом будущем.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il_fi" descr="http://standby-studio.com/images/work/php-programmer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156176" y="188640"/>
            <a:ext cx="2756518" cy="21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620688"/>
            <a:ext cx="5688632" cy="165618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Сферы использования программирования в науке и технике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212976"/>
            <a:ext cx="8229600" cy="3087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сегодняшний день компьютер помогает людям в работе в ряде многих отраслей промышленности, в бухгалтерском деле, в сфере компьютерного искусства. Благодаря компьютеру человечество вступило на новый этап развития. Искуснейшие трюки в фильмах, корректирование голоса на звукозаписи, быстрый и точный перевод с любого языка мира, - всё это стало возможно лишь благодаря достижениям современных компьютерщиков.</a:t>
            </a:r>
            <a:endParaRPr lang="ru-RU" dirty="0"/>
          </a:p>
        </p:txBody>
      </p:sp>
      <p:pic>
        <p:nvPicPr>
          <p:cNvPr id="4" name="il_fi" descr="http://www.sunhome.ru/UsersGallery/112004/programmist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67544" y="332656"/>
            <a:ext cx="25202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5904656" cy="2153394"/>
          </a:xfrm>
        </p:spPr>
        <p:txBody>
          <a:bodyPr>
            <a:noAutofit/>
          </a:bodyPr>
          <a:lstStyle/>
          <a:p>
            <a:pPr marL="0"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Где и как можно обучиться высокому искусству программирования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924944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Государство, конечно же, понимает, сколь важно иметь в сегодняшнем мире информационное превосходство и всячески поощряет развитие высококвалифицированных кадров среди местного населения, устраивая различные конкурсы и семинары по информатике.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каждом ВУЗе появляются и развиваются факультеты информатики. Российское образование программистов считается одним из самых лучших. Наши специалисты ценятся во всём мире.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l_fi" descr="http://bpressa.com/image/7a319a7b.pn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40152" y="260648"/>
            <a:ext cx="296749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Востребованность программистов и их зарплата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Программисты остаются в числе достаточно востребованных специалистов. Чаще всего работодатели приглашают программистов 1С и Web – программистов, наименее редкие вакансии – CQL и C++.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Диаграмма 1. Востребованность программистов по специализациям</a:t>
            </a:r>
            <a:r>
              <a:rPr lang="ru-RU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www.mr66.ru/wfimagecatalogue/catalogue/img_3117.png"/>
          <p:cNvPicPr/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1691680" y="2924944"/>
            <a:ext cx="5616624" cy="36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соответствии с функционалом различаются и зарплаты. В средних доходах лидируют программисты 1С и NET, меньше всех зарабатывают рядовые Web – программисты. Но последние выделяются и минимумом (ниже всех) и максимумом (выше только специалист 1С). Это говорит о разнообразии функционала программистов Web и готовности работодателей быть гибкими в оценке навыков и занятости программистов.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Подчеркну, что сравнение зарплат программистов, приводимое мною в таблице, достаточно условно, т.к. ряд специализаций пересекается не только навыками программистов, но и функционалом конкретной должности. Таблица отражает строго предложение, сформулированное работодателями.</a:t>
            </a:r>
          </a:p>
          <a:p>
            <a:pPr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Таблица 1. Сравнение зарплат для программистов разных специализаций</a:t>
            </a: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3429000"/>
          <a:ext cx="8104986" cy="26517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68154"/>
                <a:gridCol w="1684208"/>
                <a:gridCol w="1684208"/>
                <a:gridCol w="1684208"/>
                <a:gridCol w="168420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Показатель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Программист 1С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Web-программист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Программист PHP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Программист .NET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Минимум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15 000р.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10 000р.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25 000р.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Медиана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30 000р.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25 000р.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30 000р.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Максимум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45 000р.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40 000р.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35 000р.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35 000р.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692696"/>
            <a:ext cx="4968552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Трудности </a:t>
            </a:r>
            <a:b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b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программировании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212976"/>
            <a:ext cx="8352928" cy="3312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 чтобы ни думали о программистах, это прежде всего очень талантливые и одарённые люди. Никаким другим инженерам так не приходится размышлять и проявлять свои творческие способности на работе, как программистам. Согласитесь, ведь в архитектуре, журналистике и практически любой другой профессии можно выработать свой собственный шаблон работы и лишь машинально исполнять его, очень редко «напрягая» свои мозги. У программистов  же всё не так: каждая программа должна быть индивидуально устроена, максимально мала и лаконична. Для программиста каждый новый день – это новое решение поставленной задачи, новая победа.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l_fi" descr="http://union-host.com/fabeb98329e4dab61ca40739cba99ade.gif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3528" y="332656"/>
            <a:ext cx="280831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260648"/>
            <a:ext cx="5832648" cy="208823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основных навыков, необходимых программисту для работы</a:t>
            </a:r>
            <a:endParaRPr lang="ru-RU" sz="36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167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Желательно иметь высшее образование технического вуза по специальностям прикладная математика или вычислительная техника. Однако в этой профессии очень много значит опыт работы. Еще несколько лет назад среди программистов не было редкостью, когда самоучка оказывался более профессиональным. Правда сейчас эта тенденция идет на убыль.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большинстве случаев, программист должен знать несколько языков программирования, такие как C++, Delphi, Visual Basic, PHP, Java, Perl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т.д. Набор знаний специалиста определенного направления достаточно специфичен. В рамках своей специализации он знает все, а вот в соседней области знаний может не хватать.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 все же главное же в этой профессии способность к освоению методик программирования, которые постоянно развиваются.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l_fi" descr="http://www.vip-doski.ru/file/a5d7yfFsJnx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1520" y="260648"/>
            <a:ext cx="295232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208912" cy="93610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Моё личное отношение профессии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56992"/>
            <a:ext cx="8640960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 я считаю, что программист – не только нужная и высокооплачиваемая профессия, но и единственно-правильный путь в развитии моей будущей жизни. Ведь человеку не столь важно, насколько перспективна его работа, сколько то, насколько она ему нравится, чтобы, не дай Бог, не завязнуть в пучине рутинных и однообразных дней. В будущем я не представляю себя кем-либо иным, кроме как программистом. Я сделал свой выбор и считаю его единственно-верным.</a:t>
            </a:r>
            <a:endParaRPr lang="ru-RU" dirty="0"/>
          </a:p>
        </p:txBody>
      </p:sp>
      <p:pic>
        <p:nvPicPr>
          <p:cNvPr id="4" name="il_fi" descr="http://www.ucheba.ru/prof-article/pix/uploadFCK/Image/programmer7_01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59832" y="260648"/>
            <a:ext cx="324036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101</TotalTime>
  <Words>625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Программист</vt:lpstr>
      <vt:lpstr>Преимущества профессии</vt:lpstr>
      <vt:lpstr>Сферы использования программирования в науке и технике</vt:lpstr>
      <vt:lpstr>Где и как можно обучиться высокому искусству программирования</vt:lpstr>
      <vt:lpstr>Востребованность программистов и их зарплата</vt:lpstr>
      <vt:lpstr>Слайд 6</vt:lpstr>
      <vt:lpstr>Трудности  в  программировании</vt:lpstr>
      <vt:lpstr>Перечень основных навыков, необходимых программисту для работы</vt:lpstr>
      <vt:lpstr>Моё личное отношение профессии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Программист</dc:title>
  <dc:creator>Admin</dc:creator>
  <cp:lastModifiedBy>DNA7 X86</cp:lastModifiedBy>
  <cp:revision>20</cp:revision>
  <dcterms:created xsi:type="dcterms:W3CDTF">2011-03-03T14:18:09Z</dcterms:created>
  <dcterms:modified xsi:type="dcterms:W3CDTF">2011-10-15T19:42:44Z</dcterms:modified>
</cp:coreProperties>
</file>