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75" r:id="rId2"/>
    <p:sldId id="263" r:id="rId3"/>
    <p:sldId id="264" r:id="rId4"/>
    <p:sldId id="269" r:id="rId5"/>
    <p:sldId id="266" r:id="rId6"/>
    <p:sldId id="267" r:id="rId7"/>
    <p:sldId id="274" r:id="rId8"/>
    <p:sldId id="256" r:id="rId9"/>
    <p:sldId id="257" r:id="rId10"/>
    <p:sldId id="258" r:id="rId11"/>
    <p:sldId id="262" r:id="rId12"/>
    <p:sldId id="259" r:id="rId13"/>
    <p:sldId id="260" r:id="rId14"/>
    <p:sldId id="26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&#1088;&#1072;&#1081;&#1086;&#1085;&#1085;&#1099;&#1081;%20&#1082;&#1086;&#1085;&#1082;&#1091;&#1088;&#1089;%202012\&#1060;&#1077;&#1089;&#1090;&#1080;&#1074;&#1072;&#1083;&#1100;%20&#1086;&#1090;&#1082;&#1088;&#1099;&#1090;&#1099;&#1081;%20&#1091;&#1088;&#1086;&#1082;%20&#1076;&#1083;&#1103;%20&#1086;&#1090;&#1087;&#1088;&#1072;&#1074;&#1082;&#1080;\&#1055;&#1088;&#1080;&#1083;&#1086;&#1078;&#1077;&#1085;&#1080;&#1077;%202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&#1088;&#1072;&#1081;&#1086;&#1085;&#1085;&#1099;&#1081;%20&#1082;&#1086;&#1085;&#1082;&#1091;&#1088;&#1089;%202012\&#1060;&#1077;&#1089;&#1090;&#1080;&#1074;&#1072;&#1083;&#1100;%20&#1086;&#1090;&#1082;&#1088;&#1099;&#1090;&#1099;&#1081;%20&#1091;&#1088;&#1086;&#1082;%20&#1076;&#1083;&#1103;%20&#1086;&#1090;&#1087;&#1088;&#1072;&#1074;&#1082;&#1080;\&#1055;&#1088;&#1080;&#1083;&#1086;&#1078;&#1077;&#1085;&#1080;&#1077;%203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/>
              <a:t>График гиперболического параболоида</a:t>
            </a:r>
          </a:p>
        </c:rich>
      </c:tx>
      <c:layout>
        <c:manualLayout>
          <c:xMode val="edge"/>
          <c:yMode val="edge"/>
          <c:x val="0.14415778729413209"/>
          <c:y val="3.339893251598585E-2"/>
        </c:manualLayout>
      </c:layout>
      <c:spPr>
        <a:noFill/>
        <a:ln w="25400">
          <a:noFill/>
        </a:ln>
      </c:spPr>
    </c:title>
    <c:view3D>
      <c:hPercent val="100"/>
      <c:depthPercent val="100"/>
      <c:perspective val="30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1987860394537179"/>
          <c:y val="0.1493123772102162"/>
          <c:w val="0.79362670713201833"/>
          <c:h val="0.73280943025540479"/>
        </c:manualLayout>
      </c:layout>
      <c:surface3DChart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Лист1!$B$5:$V$5</c:f>
              <c:numCache>
                <c:formatCode>General</c:formatCode>
                <c:ptCount val="21"/>
                <c:pt idx="0">
                  <c:v>0.5625</c:v>
                </c:pt>
                <c:pt idx="1">
                  <c:v>0.265625</c:v>
                </c:pt>
                <c:pt idx="2">
                  <c:v>0</c:v>
                </c:pt>
                <c:pt idx="3">
                  <c:v>-0.234375</c:v>
                </c:pt>
                <c:pt idx="4">
                  <c:v>-0.43750000000000033</c:v>
                </c:pt>
                <c:pt idx="5">
                  <c:v>-0.60937500000000078</c:v>
                </c:pt>
                <c:pt idx="6">
                  <c:v>-0.75000000000000078</c:v>
                </c:pt>
                <c:pt idx="7">
                  <c:v>-0.85937500000000078</c:v>
                </c:pt>
                <c:pt idx="8">
                  <c:v>-0.9375</c:v>
                </c:pt>
                <c:pt idx="9">
                  <c:v>-0.984375</c:v>
                </c:pt>
                <c:pt idx="10">
                  <c:v>-1</c:v>
                </c:pt>
                <c:pt idx="11">
                  <c:v>-0.984375</c:v>
                </c:pt>
                <c:pt idx="12">
                  <c:v>-0.9375</c:v>
                </c:pt>
                <c:pt idx="13">
                  <c:v>-0.85937500000000078</c:v>
                </c:pt>
                <c:pt idx="14">
                  <c:v>-0.75000000000000078</c:v>
                </c:pt>
                <c:pt idx="15">
                  <c:v>-0.60937500000000078</c:v>
                </c:pt>
                <c:pt idx="16">
                  <c:v>-0.43750000000000033</c:v>
                </c:pt>
                <c:pt idx="17">
                  <c:v>-0.234375</c:v>
                </c:pt>
                <c:pt idx="18">
                  <c:v>0</c:v>
                </c:pt>
                <c:pt idx="19">
                  <c:v>0.265625</c:v>
                </c:pt>
                <c:pt idx="20">
                  <c:v>0.5625</c:v>
                </c:pt>
              </c:numCache>
            </c:numRef>
          </c:val>
        </c:ser>
        <c:ser>
          <c:idx val="1"/>
          <c:order val="1"/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Лист1!$B$6:$V$6</c:f>
              <c:numCache>
                <c:formatCode>General</c:formatCode>
                <c:ptCount val="21"/>
                <c:pt idx="0">
                  <c:v>0.75249999999999995</c:v>
                </c:pt>
                <c:pt idx="1">
                  <c:v>0.45562500000000006</c:v>
                </c:pt>
                <c:pt idx="2">
                  <c:v>0.19000000000000014</c:v>
                </c:pt>
                <c:pt idx="3">
                  <c:v>-4.4375000000000109E-2</c:v>
                </c:pt>
                <c:pt idx="4">
                  <c:v>-0.24750000000000022</c:v>
                </c:pt>
                <c:pt idx="5">
                  <c:v>-0.41937500000000039</c:v>
                </c:pt>
                <c:pt idx="6">
                  <c:v>-0.56000000000000005</c:v>
                </c:pt>
                <c:pt idx="7">
                  <c:v>-0.66937500000000094</c:v>
                </c:pt>
                <c:pt idx="8">
                  <c:v>-0.74750000000000005</c:v>
                </c:pt>
                <c:pt idx="9">
                  <c:v>-0.79437500000000005</c:v>
                </c:pt>
                <c:pt idx="10">
                  <c:v>-0.81</c:v>
                </c:pt>
                <c:pt idx="11">
                  <c:v>-0.79437500000000005</c:v>
                </c:pt>
                <c:pt idx="12">
                  <c:v>-0.74750000000000005</c:v>
                </c:pt>
                <c:pt idx="13">
                  <c:v>-0.66937500000000094</c:v>
                </c:pt>
                <c:pt idx="14">
                  <c:v>-0.56000000000000005</c:v>
                </c:pt>
                <c:pt idx="15">
                  <c:v>-0.41937500000000039</c:v>
                </c:pt>
                <c:pt idx="16">
                  <c:v>-0.24750000000000022</c:v>
                </c:pt>
                <c:pt idx="17">
                  <c:v>-4.4375000000000109E-2</c:v>
                </c:pt>
                <c:pt idx="18">
                  <c:v>0.19000000000000014</c:v>
                </c:pt>
                <c:pt idx="19">
                  <c:v>0.45562500000000006</c:v>
                </c:pt>
                <c:pt idx="20">
                  <c:v>0.75249999999999995</c:v>
                </c:pt>
              </c:numCache>
            </c:numRef>
          </c:val>
        </c:ser>
        <c:ser>
          <c:idx val="2"/>
          <c:order val="2"/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Лист1!$B$7:$V$7</c:f>
              <c:numCache>
                <c:formatCode>General</c:formatCode>
                <c:ptCount val="21"/>
                <c:pt idx="0">
                  <c:v>0.92249999999999988</c:v>
                </c:pt>
                <c:pt idx="1">
                  <c:v>0.62562500000000099</c:v>
                </c:pt>
                <c:pt idx="2">
                  <c:v>0.36000000000000026</c:v>
                </c:pt>
                <c:pt idx="3">
                  <c:v>0.12562499999999988</c:v>
                </c:pt>
                <c:pt idx="4">
                  <c:v>-7.7500000000000124E-2</c:v>
                </c:pt>
                <c:pt idx="5">
                  <c:v>-0.24937500000000021</c:v>
                </c:pt>
                <c:pt idx="6">
                  <c:v>-0.39000000000000051</c:v>
                </c:pt>
                <c:pt idx="7">
                  <c:v>-0.49937500000000051</c:v>
                </c:pt>
                <c:pt idx="8">
                  <c:v>-0.57750000000000012</c:v>
                </c:pt>
                <c:pt idx="9">
                  <c:v>-0.6243750000000009</c:v>
                </c:pt>
                <c:pt idx="10">
                  <c:v>-0.6400000000000009</c:v>
                </c:pt>
                <c:pt idx="11">
                  <c:v>-0.6243750000000009</c:v>
                </c:pt>
                <c:pt idx="12">
                  <c:v>-0.57750000000000012</c:v>
                </c:pt>
                <c:pt idx="13">
                  <c:v>-0.49937500000000051</c:v>
                </c:pt>
                <c:pt idx="14">
                  <c:v>-0.39000000000000051</c:v>
                </c:pt>
                <c:pt idx="15">
                  <c:v>-0.24937500000000021</c:v>
                </c:pt>
                <c:pt idx="16">
                  <c:v>-7.7500000000000124E-2</c:v>
                </c:pt>
                <c:pt idx="17">
                  <c:v>0.12562499999999988</c:v>
                </c:pt>
                <c:pt idx="18">
                  <c:v>0.36000000000000026</c:v>
                </c:pt>
                <c:pt idx="19">
                  <c:v>0.62562500000000099</c:v>
                </c:pt>
                <c:pt idx="20">
                  <c:v>0.92249999999999988</c:v>
                </c:pt>
              </c:numCache>
            </c:numRef>
          </c:val>
        </c:ser>
        <c:ser>
          <c:idx val="3"/>
          <c:order val="3"/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Лист1!$B$8:$V$8</c:f>
              <c:numCache>
                <c:formatCode>General</c:formatCode>
                <c:ptCount val="21"/>
                <c:pt idx="0">
                  <c:v>1.0725</c:v>
                </c:pt>
                <c:pt idx="1">
                  <c:v>0.77562500000000079</c:v>
                </c:pt>
                <c:pt idx="2">
                  <c:v>0.51</c:v>
                </c:pt>
                <c:pt idx="3">
                  <c:v>0.27562500000000006</c:v>
                </c:pt>
                <c:pt idx="4">
                  <c:v>7.2500000000000134E-2</c:v>
                </c:pt>
                <c:pt idx="5">
                  <c:v>-9.9375000000000102E-2</c:v>
                </c:pt>
                <c:pt idx="6">
                  <c:v>-0.2400000000000001</c:v>
                </c:pt>
                <c:pt idx="7">
                  <c:v>-0.34937500000000066</c:v>
                </c:pt>
                <c:pt idx="8">
                  <c:v>-0.42750000000000032</c:v>
                </c:pt>
                <c:pt idx="9">
                  <c:v>-0.47437500000000032</c:v>
                </c:pt>
                <c:pt idx="10">
                  <c:v>-0.49000000000000032</c:v>
                </c:pt>
                <c:pt idx="11">
                  <c:v>-0.47437500000000032</c:v>
                </c:pt>
                <c:pt idx="12">
                  <c:v>-0.42750000000000032</c:v>
                </c:pt>
                <c:pt idx="13">
                  <c:v>-0.34937500000000066</c:v>
                </c:pt>
                <c:pt idx="14">
                  <c:v>-0.2400000000000001</c:v>
                </c:pt>
                <c:pt idx="15">
                  <c:v>-9.9375000000000102E-2</c:v>
                </c:pt>
                <c:pt idx="16">
                  <c:v>7.2500000000000134E-2</c:v>
                </c:pt>
                <c:pt idx="17">
                  <c:v>0.27562500000000006</c:v>
                </c:pt>
                <c:pt idx="18">
                  <c:v>0.51</c:v>
                </c:pt>
                <c:pt idx="19">
                  <c:v>0.77562500000000079</c:v>
                </c:pt>
                <c:pt idx="20">
                  <c:v>1.0725</c:v>
                </c:pt>
              </c:numCache>
            </c:numRef>
          </c:val>
        </c:ser>
        <c:ser>
          <c:idx val="4"/>
          <c:order val="4"/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Лист1!$B$9:$V$9</c:f>
              <c:numCache>
                <c:formatCode>General</c:formatCode>
                <c:ptCount val="21"/>
                <c:pt idx="0">
                  <c:v>1.2024999999999988</c:v>
                </c:pt>
                <c:pt idx="1">
                  <c:v>0.90562500000000079</c:v>
                </c:pt>
                <c:pt idx="2">
                  <c:v>0.64000000000000079</c:v>
                </c:pt>
                <c:pt idx="3">
                  <c:v>0.40562500000000001</c:v>
                </c:pt>
                <c:pt idx="4">
                  <c:v>0.20250000000000001</c:v>
                </c:pt>
                <c:pt idx="5">
                  <c:v>3.0625000000000055E-2</c:v>
                </c:pt>
                <c:pt idx="6">
                  <c:v>-0.10999999999999999</c:v>
                </c:pt>
                <c:pt idx="7">
                  <c:v>-0.21937499999999999</c:v>
                </c:pt>
                <c:pt idx="8">
                  <c:v>-0.29750000000000032</c:v>
                </c:pt>
                <c:pt idx="9">
                  <c:v>-0.34437500000000065</c:v>
                </c:pt>
                <c:pt idx="10">
                  <c:v>-0.36000000000000032</c:v>
                </c:pt>
                <c:pt idx="11">
                  <c:v>-0.34437500000000065</c:v>
                </c:pt>
                <c:pt idx="12">
                  <c:v>-0.29750000000000032</c:v>
                </c:pt>
                <c:pt idx="13">
                  <c:v>-0.21937499999999999</c:v>
                </c:pt>
                <c:pt idx="14">
                  <c:v>-0.10999999999999999</c:v>
                </c:pt>
                <c:pt idx="15">
                  <c:v>3.0625000000000055E-2</c:v>
                </c:pt>
                <c:pt idx="16">
                  <c:v>0.20250000000000001</c:v>
                </c:pt>
                <c:pt idx="17">
                  <c:v>0.40562500000000001</c:v>
                </c:pt>
                <c:pt idx="18">
                  <c:v>0.64000000000000079</c:v>
                </c:pt>
                <c:pt idx="19">
                  <c:v>0.90562500000000079</c:v>
                </c:pt>
                <c:pt idx="20">
                  <c:v>1.2024999999999988</c:v>
                </c:pt>
              </c:numCache>
            </c:numRef>
          </c:val>
        </c:ser>
        <c:ser>
          <c:idx val="5"/>
          <c:order val="5"/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Лист1!$B$10:$V$10</c:f>
              <c:numCache>
                <c:formatCode>General</c:formatCode>
                <c:ptCount val="21"/>
                <c:pt idx="0">
                  <c:v>1.3125</c:v>
                </c:pt>
                <c:pt idx="1">
                  <c:v>1.015624999999998</c:v>
                </c:pt>
                <c:pt idx="2">
                  <c:v>0.75000000000000078</c:v>
                </c:pt>
                <c:pt idx="3">
                  <c:v>0.51562500000000078</c:v>
                </c:pt>
                <c:pt idx="4">
                  <c:v>0.31250000000000033</c:v>
                </c:pt>
                <c:pt idx="5">
                  <c:v>0.140625</c:v>
                </c:pt>
                <c:pt idx="6">
                  <c:v>0</c:v>
                </c:pt>
                <c:pt idx="7">
                  <c:v>-0.10937500000000008</c:v>
                </c:pt>
                <c:pt idx="8">
                  <c:v>-0.18750000000000017</c:v>
                </c:pt>
                <c:pt idx="9">
                  <c:v>-0.234375</c:v>
                </c:pt>
                <c:pt idx="10">
                  <c:v>-0.25</c:v>
                </c:pt>
                <c:pt idx="11">
                  <c:v>-0.234375</c:v>
                </c:pt>
                <c:pt idx="12">
                  <c:v>-0.18750000000000017</c:v>
                </c:pt>
                <c:pt idx="13">
                  <c:v>-0.10937500000000008</c:v>
                </c:pt>
                <c:pt idx="14">
                  <c:v>0</c:v>
                </c:pt>
                <c:pt idx="15">
                  <c:v>0.140625</c:v>
                </c:pt>
                <c:pt idx="16">
                  <c:v>0.31250000000000033</c:v>
                </c:pt>
                <c:pt idx="17">
                  <c:v>0.51562500000000078</c:v>
                </c:pt>
                <c:pt idx="18">
                  <c:v>0.75000000000000078</c:v>
                </c:pt>
                <c:pt idx="19">
                  <c:v>1.015624999999998</c:v>
                </c:pt>
                <c:pt idx="20">
                  <c:v>1.3125</c:v>
                </c:pt>
              </c:numCache>
            </c:numRef>
          </c:val>
        </c:ser>
        <c:ser>
          <c:idx val="6"/>
          <c:order val="6"/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Лист1!$B$11:$V$11</c:f>
              <c:numCache>
                <c:formatCode>General</c:formatCode>
                <c:ptCount val="21"/>
                <c:pt idx="0">
                  <c:v>1.4024999999999983</c:v>
                </c:pt>
                <c:pt idx="1">
                  <c:v>1.1056249999999983</c:v>
                </c:pt>
                <c:pt idx="2">
                  <c:v>0.84000000000000064</c:v>
                </c:pt>
                <c:pt idx="3">
                  <c:v>0.60562500000000108</c:v>
                </c:pt>
                <c:pt idx="4">
                  <c:v>0.40250000000000002</c:v>
                </c:pt>
                <c:pt idx="5">
                  <c:v>0.23062499999999997</c:v>
                </c:pt>
                <c:pt idx="6">
                  <c:v>9.0000000000000066E-2</c:v>
                </c:pt>
                <c:pt idx="7">
                  <c:v>-1.9375000000000031E-2</c:v>
                </c:pt>
                <c:pt idx="8">
                  <c:v>-9.7500000000000184E-2</c:v>
                </c:pt>
                <c:pt idx="9">
                  <c:v>-0.14437500000000003</c:v>
                </c:pt>
                <c:pt idx="10">
                  <c:v>-0.16000000000000023</c:v>
                </c:pt>
                <c:pt idx="11">
                  <c:v>-0.14437500000000003</c:v>
                </c:pt>
                <c:pt idx="12">
                  <c:v>-9.7500000000000184E-2</c:v>
                </c:pt>
                <c:pt idx="13">
                  <c:v>-1.9375000000000031E-2</c:v>
                </c:pt>
                <c:pt idx="14">
                  <c:v>9.0000000000000066E-2</c:v>
                </c:pt>
                <c:pt idx="15">
                  <c:v>0.23062499999999997</c:v>
                </c:pt>
                <c:pt idx="16">
                  <c:v>0.40250000000000002</c:v>
                </c:pt>
                <c:pt idx="17">
                  <c:v>0.60562500000000108</c:v>
                </c:pt>
                <c:pt idx="18">
                  <c:v>0.84000000000000064</c:v>
                </c:pt>
                <c:pt idx="19">
                  <c:v>1.1056249999999983</c:v>
                </c:pt>
                <c:pt idx="20">
                  <c:v>1.4024999999999983</c:v>
                </c:pt>
              </c:numCache>
            </c:numRef>
          </c:val>
        </c:ser>
        <c:ser>
          <c:idx val="7"/>
          <c:order val="7"/>
          <c:spPr>
            <a:solidFill>
              <a:srgbClr val="CCCC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Лист1!$B$12:$V$12</c:f>
              <c:numCache>
                <c:formatCode>General</c:formatCode>
                <c:ptCount val="21"/>
                <c:pt idx="0">
                  <c:v>1.4724999999999986</c:v>
                </c:pt>
                <c:pt idx="1">
                  <c:v>1.1756249999999986</c:v>
                </c:pt>
                <c:pt idx="2">
                  <c:v>0.91</c:v>
                </c:pt>
                <c:pt idx="3">
                  <c:v>0.67562500000000147</c:v>
                </c:pt>
                <c:pt idx="4">
                  <c:v>0.47250000000000031</c:v>
                </c:pt>
                <c:pt idx="5">
                  <c:v>0.30062500000000031</c:v>
                </c:pt>
                <c:pt idx="6">
                  <c:v>0.16000000000000017</c:v>
                </c:pt>
                <c:pt idx="7">
                  <c:v>5.0625000000000003E-2</c:v>
                </c:pt>
                <c:pt idx="8">
                  <c:v>-2.7500000000000031E-2</c:v>
                </c:pt>
                <c:pt idx="9">
                  <c:v>-7.437500000000008E-2</c:v>
                </c:pt>
                <c:pt idx="10">
                  <c:v>-9.0000000000000066E-2</c:v>
                </c:pt>
                <c:pt idx="11">
                  <c:v>-7.437500000000008E-2</c:v>
                </c:pt>
                <c:pt idx="12">
                  <c:v>-2.7500000000000031E-2</c:v>
                </c:pt>
                <c:pt idx="13">
                  <c:v>5.0625000000000003E-2</c:v>
                </c:pt>
                <c:pt idx="14">
                  <c:v>0.16000000000000017</c:v>
                </c:pt>
                <c:pt idx="15">
                  <c:v>0.30062500000000031</c:v>
                </c:pt>
                <c:pt idx="16">
                  <c:v>0.47250000000000031</c:v>
                </c:pt>
                <c:pt idx="17">
                  <c:v>0.67562500000000147</c:v>
                </c:pt>
                <c:pt idx="18">
                  <c:v>0.91</c:v>
                </c:pt>
                <c:pt idx="19">
                  <c:v>1.1756249999999986</c:v>
                </c:pt>
                <c:pt idx="20">
                  <c:v>1.4724999999999986</c:v>
                </c:pt>
              </c:numCache>
            </c:numRef>
          </c:val>
        </c:ser>
        <c:ser>
          <c:idx val="8"/>
          <c:order val="8"/>
          <c:spPr>
            <a:solidFill>
              <a:srgbClr val="000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Лист1!$B$13:$V$13</c:f>
              <c:numCache>
                <c:formatCode>General</c:formatCode>
                <c:ptCount val="21"/>
                <c:pt idx="0">
                  <c:v>1.5225</c:v>
                </c:pt>
                <c:pt idx="1">
                  <c:v>1.2256249999999975</c:v>
                </c:pt>
                <c:pt idx="2">
                  <c:v>0.96000000000000063</c:v>
                </c:pt>
                <c:pt idx="3">
                  <c:v>0.72562500000000096</c:v>
                </c:pt>
                <c:pt idx="4">
                  <c:v>0.52249999999999996</c:v>
                </c:pt>
                <c:pt idx="5">
                  <c:v>0.35062500000000008</c:v>
                </c:pt>
                <c:pt idx="6">
                  <c:v>0.21000000000000016</c:v>
                </c:pt>
                <c:pt idx="7">
                  <c:v>0.10062499999999999</c:v>
                </c:pt>
                <c:pt idx="8">
                  <c:v>2.2500000000000017E-2</c:v>
                </c:pt>
                <c:pt idx="9">
                  <c:v>-2.4375000000000039E-2</c:v>
                </c:pt>
                <c:pt idx="10">
                  <c:v>-4.0000000000000063E-2</c:v>
                </c:pt>
                <c:pt idx="11">
                  <c:v>-2.4375000000000039E-2</c:v>
                </c:pt>
                <c:pt idx="12">
                  <c:v>2.2500000000000017E-2</c:v>
                </c:pt>
                <c:pt idx="13">
                  <c:v>0.10062499999999999</c:v>
                </c:pt>
                <c:pt idx="14">
                  <c:v>0.21000000000000016</c:v>
                </c:pt>
                <c:pt idx="15">
                  <c:v>0.35062500000000008</c:v>
                </c:pt>
                <c:pt idx="16">
                  <c:v>0.52249999999999996</c:v>
                </c:pt>
                <c:pt idx="17">
                  <c:v>0.72562500000000096</c:v>
                </c:pt>
                <c:pt idx="18">
                  <c:v>0.96000000000000063</c:v>
                </c:pt>
                <c:pt idx="19">
                  <c:v>1.2256249999999975</c:v>
                </c:pt>
                <c:pt idx="20">
                  <c:v>1.5225</c:v>
                </c:pt>
              </c:numCache>
            </c:numRef>
          </c:val>
        </c:ser>
        <c:ser>
          <c:idx val="9"/>
          <c:order val="9"/>
          <c:spPr>
            <a:solidFill>
              <a:srgbClr val="FF00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Лист1!$B$14:$V$14</c:f>
              <c:numCache>
                <c:formatCode>General</c:formatCode>
                <c:ptCount val="21"/>
                <c:pt idx="0">
                  <c:v>1.5525</c:v>
                </c:pt>
                <c:pt idx="1">
                  <c:v>1.2556249999999978</c:v>
                </c:pt>
                <c:pt idx="2">
                  <c:v>0.99</c:v>
                </c:pt>
                <c:pt idx="3">
                  <c:v>0.75562500000000121</c:v>
                </c:pt>
                <c:pt idx="4">
                  <c:v>0.55249999999999999</c:v>
                </c:pt>
                <c:pt idx="5">
                  <c:v>0.38062500000000032</c:v>
                </c:pt>
                <c:pt idx="6">
                  <c:v>0.24000000000000016</c:v>
                </c:pt>
                <c:pt idx="7">
                  <c:v>0.13062499999999988</c:v>
                </c:pt>
                <c:pt idx="8">
                  <c:v>5.2500000000000061E-2</c:v>
                </c:pt>
                <c:pt idx="9">
                  <c:v>5.6249999999999981E-3</c:v>
                </c:pt>
                <c:pt idx="10">
                  <c:v>-1.0000000000000016E-2</c:v>
                </c:pt>
                <c:pt idx="11">
                  <c:v>5.6249999999999981E-3</c:v>
                </c:pt>
                <c:pt idx="12">
                  <c:v>5.2500000000000061E-2</c:v>
                </c:pt>
                <c:pt idx="13">
                  <c:v>0.13062499999999988</c:v>
                </c:pt>
                <c:pt idx="14">
                  <c:v>0.24000000000000016</c:v>
                </c:pt>
                <c:pt idx="15">
                  <c:v>0.38062500000000032</c:v>
                </c:pt>
                <c:pt idx="16">
                  <c:v>0.55249999999999999</c:v>
                </c:pt>
                <c:pt idx="17">
                  <c:v>0.75562500000000121</c:v>
                </c:pt>
                <c:pt idx="18">
                  <c:v>0.99</c:v>
                </c:pt>
                <c:pt idx="19">
                  <c:v>1.2556249999999978</c:v>
                </c:pt>
                <c:pt idx="20">
                  <c:v>1.5525</c:v>
                </c:pt>
              </c:numCache>
            </c:numRef>
          </c:val>
        </c:ser>
        <c:ser>
          <c:idx val="10"/>
          <c:order val="10"/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Лист1!$B$15:$V$15</c:f>
              <c:numCache>
                <c:formatCode>General</c:formatCode>
                <c:ptCount val="21"/>
                <c:pt idx="0">
                  <c:v>1.5625</c:v>
                </c:pt>
                <c:pt idx="1">
                  <c:v>1.265624999999998</c:v>
                </c:pt>
                <c:pt idx="2">
                  <c:v>1</c:v>
                </c:pt>
                <c:pt idx="3">
                  <c:v>0.76562500000000133</c:v>
                </c:pt>
                <c:pt idx="4">
                  <c:v>0.5625</c:v>
                </c:pt>
                <c:pt idx="5">
                  <c:v>0.39062500000000033</c:v>
                </c:pt>
                <c:pt idx="6">
                  <c:v>0.25</c:v>
                </c:pt>
                <c:pt idx="7">
                  <c:v>0.140625</c:v>
                </c:pt>
                <c:pt idx="8">
                  <c:v>6.2500000000000083E-2</c:v>
                </c:pt>
                <c:pt idx="9">
                  <c:v>1.5625000000000021E-2</c:v>
                </c:pt>
                <c:pt idx="10">
                  <c:v>0</c:v>
                </c:pt>
                <c:pt idx="11">
                  <c:v>1.5625000000000021E-2</c:v>
                </c:pt>
                <c:pt idx="12">
                  <c:v>6.2500000000000083E-2</c:v>
                </c:pt>
                <c:pt idx="13">
                  <c:v>0.140625</c:v>
                </c:pt>
                <c:pt idx="14">
                  <c:v>0.25</c:v>
                </c:pt>
                <c:pt idx="15">
                  <c:v>0.39062500000000033</c:v>
                </c:pt>
                <c:pt idx="16">
                  <c:v>0.5625</c:v>
                </c:pt>
                <c:pt idx="17">
                  <c:v>0.76562500000000133</c:v>
                </c:pt>
                <c:pt idx="18">
                  <c:v>1</c:v>
                </c:pt>
                <c:pt idx="19">
                  <c:v>1.265624999999998</c:v>
                </c:pt>
                <c:pt idx="20">
                  <c:v>1.5625</c:v>
                </c:pt>
              </c:numCache>
            </c:numRef>
          </c:val>
        </c:ser>
        <c:ser>
          <c:idx val="11"/>
          <c:order val="11"/>
          <c:spPr>
            <a:solidFill>
              <a:srgbClr val="00FF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Лист1!$B$16:$V$16</c:f>
              <c:numCache>
                <c:formatCode>General</c:formatCode>
                <c:ptCount val="21"/>
                <c:pt idx="0">
                  <c:v>1.5525</c:v>
                </c:pt>
                <c:pt idx="1">
                  <c:v>1.2556249999999978</c:v>
                </c:pt>
                <c:pt idx="2">
                  <c:v>0.99</c:v>
                </c:pt>
                <c:pt idx="3">
                  <c:v>0.75562500000000121</c:v>
                </c:pt>
                <c:pt idx="4">
                  <c:v>0.55249999999999999</c:v>
                </c:pt>
                <c:pt idx="5">
                  <c:v>0.38062500000000032</c:v>
                </c:pt>
                <c:pt idx="6">
                  <c:v>0.24000000000000016</c:v>
                </c:pt>
                <c:pt idx="7">
                  <c:v>0.13062499999999988</c:v>
                </c:pt>
                <c:pt idx="8">
                  <c:v>5.2500000000000061E-2</c:v>
                </c:pt>
                <c:pt idx="9">
                  <c:v>5.6249999999999981E-3</c:v>
                </c:pt>
                <c:pt idx="10">
                  <c:v>-1.0000000000000016E-2</c:v>
                </c:pt>
                <c:pt idx="11">
                  <c:v>5.6249999999999981E-3</c:v>
                </c:pt>
                <c:pt idx="12">
                  <c:v>5.2500000000000061E-2</c:v>
                </c:pt>
                <c:pt idx="13">
                  <c:v>0.13062499999999988</c:v>
                </c:pt>
                <c:pt idx="14">
                  <c:v>0.24000000000000016</c:v>
                </c:pt>
                <c:pt idx="15">
                  <c:v>0.38062500000000032</c:v>
                </c:pt>
                <c:pt idx="16">
                  <c:v>0.55249999999999999</c:v>
                </c:pt>
                <c:pt idx="17">
                  <c:v>0.75562500000000121</c:v>
                </c:pt>
                <c:pt idx="18">
                  <c:v>0.99</c:v>
                </c:pt>
                <c:pt idx="19">
                  <c:v>1.2556249999999978</c:v>
                </c:pt>
                <c:pt idx="20">
                  <c:v>1.5525</c:v>
                </c:pt>
              </c:numCache>
            </c:numRef>
          </c:val>
        </c:ser>
        <c:ser>
          <c:idx val="12"/>
          <c:order val="12"/>
          <c:spPr>
            <a:solidFill>
              <a:srgbClr val="800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Лист1!$B$17:$V$17</c:f>
              <c:numCache>
                <c:formatCode>General</c:formatCode>
                <c:ptCount val="21"/>
                <c:pt idx="0">
                  <c:v>1.5225</c:v>
                </c:pt>
                <c:pt idx="1">
                  <c:v>1.2256249999999975</c:v>
                </c:pt>
                <c:pt idx="2">
                  <c:v>0.96000000000000063</c:v>
                </c:pt>
                <c:pt idx="3">
                  <c:v>0.72562500000000096</c:v>
                </c:pt>
                <c:pt idx="4">
                  <c:v>0.52249999999999996</c:v>
                </c:pt>
                <c:pt idx="5">
                  <c:v>0.35062500000000008</c:v>
                </c:pt>
                <c:pt idx="6">
                  <c:v>0.21000000000000016</c:v>
                </c:pt>
                <c:pt idx="7">
                  <c:v>0.10062499999999999</c:v>
                </c:pt>
                <c:pt idx="8">
                  <c:v>2.2500000000000017E-2</c:v>
                </c:pt>
                <c:pt idx="9">
                  <c:v>-2.4375000000000039E-2</c:v>
                </c:pt>
                <c:pt idx="10">
                  <c:v>-4.0000000000000063E-2</c:v>
                </c:pt>
                <c:pt idx="11">
                  <c:v>-2.4375000000000039E-2</c:v>
                </c:pt>
                <c:pt idx="12">
                  <c:v>2.2500000000000017E-2</c:v>
                </c:pt>
                <c:pt idx="13">
                  <c:v>0.10062499999999999</c:v>
                </c:pt>
                <c:pt idx="14">
                  <c:v>0.21000000000000016</c:v>
                </c:pt>
                <c:pt idx="15">
                  <c:v>0.35062500000000008</c:v>
                </c:pt>
                <c:pt idx="16">
                  <c:v>0.52249999999999996</c:v>
                </c:pt>
                <c:pt idx="17">
                  <c:v>0.72562500000000096</c:v>
                </c:pt>
                <c:pt idx="18">
                  <c:v>0.96000000000000063</c:v>
                </c:pt>
                <c:pt idx="19">
                  <c:v>1.2256249999999975</c:v>
                </c:pt>
                <c:pt idx="20">
                  <c:v>1.5225</c:v>
                </c:pt>
              </c:numCache>
            </c:numRef>
          </c:val>
        </c:ser>
        <c:ser>
          <c:idx val="13"/>
          <c:order val="13"/>
          <c:spPr>
            <a:solidFill>
              <a:srgbClr val="80000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Лист1!$B$18:$V$18</c:f>
              <c:numCache>
                <c:formatCode>General</c:formatCode>
                <c:ptCount val="21"/>
                <c:pt idx="0">
                  <c:v>1.4724999999999986</c:v>
                </c:pt>
                <c:pt idx="1">
                  <c:v>1.1756249999999986</c:v>
                </c:pt>
                <c:pt idx="2">
                  <c:v>0.91</c:v>
                </c:pt>
                <c:pt idx="3">
                  <c:v>0.67562500000000147</c:v>
                </c:pt>
                <c:pt idx="4">
                  <c:v>0.47250000000000031</c:v>
                </c:pt>
                <c:pt idx="5">
                  <c:v>0.30062500000000031</c:v>
                </c:pt>
                <c:pt idx="6">
                  <c:v>0.16000000000000017</c:v>
                </c:pt>
                <c:pt idx="7">
                  <c:v>5.0625000000000003E-2</c:v>
                </c:pt>
                <c:pt idx="8">
                  <c:v>-2.7500000000000031E-2</c:v>
                </c:pt>
                <c:pt idx="9">
                  <c:v>-7.437500000000008E-2</c:v>
                </c:pt>
                <c:pt idx="10">
                  <c:v>-9.0000000000000066E-2</c:v>
                </c:pt>
                <c:pt idx="11">
                  <c:v>-7.437500000000008E-2</c:v>
                </c:pt>
                <c:pt idx="12">
                  <c:v>-2.7500000000000031E-2</c:v>
                </c:pt>
                <c:pt idx="13">
                  <c:v>5.0625000000000003E-2</c:v>
                </c:pt>
                <c:pt idx="14">
                  <c:v>0.16000000000000017</c:v>
                </c:pt>
                <c:pt idx="15">
                  <c:v>0.30062500000000031</c:v>
                </c:pt>
                <c:pt idx="16">
                  <c:v>0.47250000000000031</c:v>
                </c:pt>
                <c:pt idx="17">
                  <c:v>0.67562500000000147</c:v>
                </c:pt>
                <c:pt idx="18">
                  <c:v>0.91</c:v>
                </c:pt>
                <c:pt idx="19">
                  <c:v>1.1756249999999986</c:v>
                </c:pt>
                <c:pt idx="20">
                  <c:v>1.4724999999999986</c:v>
                </c:pt>
              </c:numCache>
            </c:numRef>
          </c:val>
        </c:ser>
        <c:ser>
          <c:idx val="14"/>
          <c:order val="14"/>
          <c:spPr>
            <a:solidFill>
              <a:srgbClr val="00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Лист1!$B$19:$V$19</c:f>
              <c:numCache>
                <c:formatCode>General</c:formatCode>
                <c:ptCount val="21"/>
                <c:pt idx="0">
                  <c:v>1.4024999999999983</c:v>
                </c:pt>
                <c:pt idx="1">
                  <c:v>1.1056249999999983</c:v>
                </c:pt>
                <c:pt idx="2">
                  <c:v>0.84000000000000064</c:v>
                </c:pt>
                <c:pt idx="3">
                  <c:v>0.60562500000000108</c:v>
                </c:pt>
                <c:pt idx="4">
                  <c:v>0.40250000000000002</c:v>
                </c:pt>
                <c:pt idx="5">
                  <c:v>0.23062499999999997</c:v>
                </c:pt>
                <c:pt idx="6">
                  <c:v>9.0000000000000066E-2</c:v>
                </c:pt>
                <c:pt idx="7">
                  <c:v>-1.9375000000000031E-2</c:v>
                </c:pt>
                <c:pt idx="8">
                  <c:v>-9.7500000000000184E-2</c:v>
                </c:pt>
                <c:pt idx="9">
                  <c:v>-0.14437500000000003</c:v>
                </c:pt>
                <c:pt idx="10">
                  <c:v>-0.16000000000000023</c:v>
                </c:pt>
                <c:pt idx="11">
                  <c:v>-0.14437500000000003</c:v>
                </c:pt>
                <c:pt idx="12">
                  <c:v>-9.7500000000000184E-2</c:v>
                </c:pt>
                <c:pt idx="13">
                  <c:v>-1.9375000000000031E-2</c:v>
                </c:pt>
                <c:pt idx="14">
                  <c:v>9.0000000000000066E-2</c:v>
                </c:pt>
                <c:pt idx="15">
                  <c:v>0.23062499999999997</c:v>
                </c:pt>
                <c:pt idx="16">
                  <c:v>0.40250000000000002</c:v>
                </c:pt>
                <c:pt idx="17">
                  <c:v>0.60562500000000108</c:v>
                </c:pt>
                <c:pt idx="18">
                  <c:v>0.84000000000000064</c:v>
                </c:pt>
                <c:pt idx="19">
                  <c:v>1.1056249999999983</c:v>
                </c:pt>
                <c:pt idx="20">
                  <c:v>1.4024999999999983</c:v>
                </c:pt>
              </c:numCache>
            </c:numRef>
          </c:val>
        </c:ser>
        <c:ser>
          <c:idx val="15"/>
          <c:order val="15"/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Лист1!$B$20:$V$20</c:f>
              <c:numCache>
                <c:formatCode>General</c:formatCode>
                <c:ptCount val="21"/>
                <c:pt idx="0">
                  <c:v>1.3125</c:v>
                </c:pt>
                <c:pt idx="1">
                  <c:v>1.015624999999998</c:v>
                </c:pt>
                <c:pt idx="2">
                  <c:v>0.75000000000000078</c:v>
                </c:pt>
                <c:pt idx="3">
                  <c:v>0.51562500000000078</c:v>
                </c:pt>
                <c:pt idx="4">
                  <c:v>0.31250000000000033</c:v>
                </c:pt>
                <c:pt idx="5">
                  <c:v>0.140625</c:v>
                </c:pt>
                <c:pt idx="6">
                  <c:v>0</c:v>
                </c:pt>
                <c:pt idx="7">
                  <c:v>-0.10937500000000008</c:v>
                </c:pt>
                <c:pt idx="8">
                  <c:v>-0.18750000000000017</c:v>
                </c:pt>
                <c:pt idx="9">
                  <c:v>-0.234375</c:v>
                </c:pt>
                <c:pt idx="10">
                  <c:v>-0.25</c:v>
                </c:pt>
                <c:pt idx="11">
                  <c:v>-0.234375</c:v>
                </c:pt>
                <c:pt idx="12">
                  <c:v>-0.18750000000000017</c:v>
                </c:pt>
                <c:pt idx="13">
                  <c:v>-0.10937500000000008</c:v>
                </c:pt>
                <c:pt idx="14">
                  <c:v>0</c:v>
                </c:pt>
                <c:pt idx="15">
                  <c:v>0.140625</c:v>
                </c:pt>
                <c:pt idx="16">
                  <c:v>0.31250000000000033</c:v>
                </c:pt>
                <c:pt idx="17">
                  <c:v>0.51562500000000078</c:v>
                </c:pt>
                <c:pt idx="18">
                  <c:v>0.75000000000000078</c:v>
                </c:pt>
                <c:pt idx="19">
                  <c:v>1.015624999999998</c:v>
                </c:pt>
                <c:pt idx="20">
                  <c:v>1.3125</c:v>
                </c:pt>
              </c:numCache>
            </c:numRef>
          </c:val>
        </c:ser>
        <c:ser>
          <c:idx val="16"/>
          <c:order val="16"/>
          <c:spPr>
            <a:solidFill>
              <a:srgbClr val="00CC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Лист1!$B$21:$V$21</c:f>
              <c:numCache>
                <c:formatCode>General</c:formatCode>
                <c:ptCount val="21"/>
                <c:pt idx="0">
                  <c:v>1.2024999999999988</c:v>
                </c:pt>
                <c:pt idx="1">
                  <c:v>0.90562500000000079</c:v>
                </c:pt>
                <c:pt idx="2">
                  <c:v>0.64000000000000079</c:v>
                </c:pt>
                <c:pt idx="3">
                  <c:v>0.40562500000000001</c:v>
                </c:pt>
                <c:pt idx="4">
                  <c:v>0.20250000000000001</c:v>
                </c:pt>
                <c:pt idx="5">
                  <c:v>3.0625000000000055E-2</c:v>
                </c:pt>
                <c:pt idx="6">
                  <c:v>-0.10999999999999999</c:v>
                </c:pt>
                <c:pt idx="7">
                  <c:v>-0.21937499999999999</c:v>
                </c:pt>
                <c:pt idx="8">
                  <c:v>-0.29750000000000032</c:v>
                </c:pt>
                <c:pt idx="9">
                  <c:v>-0.34437500000000065</c:v>
                </c:pt>
                <c:pt idx="10">
                  <c:v>-0.36000000000000032</c:v>
                </c:pt>
                <c:pt idx="11">
                  <c:v>-0.34437500000000065</c:v>
                </c:pt>
                <c:pt idx="12">
                  <c:v>-0.29750000000000032</c:v>
                </c:pt>
                <c:pt idx="13">
                  <c:v>-0.21937499999999999</c:v>
                </c:pt>
                <c:pt idx="14">
                  <c:v>-0.10999999999999999</c:v>
                </c:pt>
                <c:pt idx="15">
                  <c:v>3.0625000000000055E-2</c:v>
                </c:pt>
                <c:pt idx="16">
                  <c:v>0.20250000000000001</c:v>
                </c:pt>
                <c:pt idx="17">
                  <c:v>0.40562500000000001</c:v>
                </c:pt>
                <c:pt idx="18">
                  <c:v>0.64000000000000079</c:v>
                </c:pt>
                <c:pt idx="19">
                  <c:v>0.90562500000000079</c:v>
                </c:pt>
                <c:pt idx="20">
                  <c:v>1.2024999999999988</c:v>
                </c:pt>
              </c:numCache>
            </c:numRef>
          </c:val>
        </c:ser>
        <c:ser>
          <c:idx val="17"/>
          <c:order val="17"/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Лист1!$B$22:$V$22</c:f>
              <c:numCache>
                <c:formatCode>General</c:formatCode>
                <c:ptCount val="21"/>
                <c:pt idx="0">
                  <c:v>1.0725</c:v>
                </c:pt>
                <c:pt idx="1">
                  <c:v>0.77562500000000079</c:v>
                </c:pt>
                <c:pt idx="2">
                  <c:v>0.51</c:v>
                </c:pt>
                <c:pt idx="3">
                  <c:v>0.27562500000000006</c:v>
                </c:pt>
                <c:pt idx="4">
                  <c:v>7.2500000000000134E-2</c:v>
                </c:pt>
                <c:pt idx="5">
                  <c:v>-9.9375000000000102E-2</c:v>
                </c:pt>
                <c:pt idx="6">
                  <c:v>-0.2400000000000001</c:v>
                </c:pt>
                <c:pt idx="7">
                  <c:v>-0.34937500000000066</c:v>
                </c:pt>
                <c:pt idx="8">
                  <c:v>-0.42750000000000032</c:v>
                </c:pt>
                <c:pt idx="9">
                  <c:v>-0.47437500000000032</c:v>
                </c:pt>
                <c:pt idx="10">
                  <c:v>-0.49000000000000032</c:v>
                </c:pt>
                <c:pt idx="11">
                  <c:v>-0.47437500000000032</c:v>
                </c:pt>
                <c:pt idx="12">
                  <c:v>-0.42750000000000032</c:v>
                </c:pt>
                <c:pt idx="13">
                  <c:v>-0.34937500000000066</c:v>
                </c:pt>
                <c:pt idx="14">
                  <c:v>-0.2400000000000001</c:v>
                </c:pt>
                <c:pt idx="15">
                  <c:v>-9.9375000000000102E-2</c:v>
                </c:pt>
                <c:pt idx="16">
                  <c:v>7.2500000000000134E-2</c:v>
                </c:pt>
                <c:pt idx="17">
                  <c:v>0.27562500000000006</c:v>
                </c:pt>
                <c:pt idx="18">
                  <c:v>0.51</c:v>
                </c:pt>
                <c:pt idx="19">
                  <c:v>0.77562500000000079</c:v>
                </c:pt>
                <c:pt idx="20">
                  <c:v>1.0725</c:v>
                </c:pt>
              </c:numCache>
            </c:numRef>
          </c:val>
        </c:ser>
        <c:ser>
          <c:idx val="18"/>
          <c:order val="18"/>
          <c:spPr>
            <a:solidFill>
              <a:srgbClr val="CCFF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Лист1!$B$23:$V$23</c:f>
              <c:numCache>
                <c:formatCode>General</c:formatCode>
                <c:ptCount val="21"/>
                <c:pt idx="0">
                  <c:v>0.92249999999999988</c:v>
                </c:pt>
                <c:pt idx="1">
                  <c:v>0.62562500000000099</c:v>
                </c:pt>
                <c:pt idx="2">
                  <c:v>0.36000000000000026</c:v>
                </c:pt>
                <c:pt idx="3">
                  <c:v>0.12562499999999988</c:v>
                </c:pt>
                <c:pt idx="4">
                  <c:v>-7.7500000000000124E-2</c:v>
                </c:pt>
                <c:pt idx="5">
                  <c:v>-0.24937500000000021</c:v>
                </c:pt>
                <c:pt idx="6">
                  <c:v>-0.39000000000000051</c:v>
                </c:pt>
                <c:pt idx="7">
                  <c:v>-0.49937500000000051</c:v>
                </c:pt>
                <c:pt idx="8">
                  <c:v>-0.57750000000000012</c:v>
                </c:pt>
                <c:pt idx="9">
                  <c:v>-0.6243750000000009</c:v>
                </c:pt>
                <c:pt idx="10">
                  <c:v>-0.6400000000000009</c:v>
                </c:pt>
                <c:pt idx="11">
                  <c:v>-0.6243750000000009</c:v>
                </c:pt>
                <c:pt idx="12">
                  <c:v>-0.57750000000000012</c:v>
                </c:pt>
                <c:pt idx="13">
                  <c:v>-0.49937500000000051</c:v>
                </c:pt>
                <c:pt idx="14">
                  <c:v>-0.39000000000000051</c:v>
                </c:pt>
                <c:pt idx="15">
                  <c:v>-0.24937500000000021</c:v>
                </c:pt>
                <c:pt idx="16">
                  <c:v>-7.7500000000000124E-2</c:v>
                </c:pt>
                <c:pt idx="17">
                  <c:v>0.12562499999999988</c:v>
                </c:pt>
                <c:pt idx="18">
                  <c:v>0.36000000000000026</c:v>
                </c:pt>
                <c:pt idx="19">
                  <c:v>0.62562500000000099</c:v>
                </c:pt>
                <c:pt idx="20">
                  <c:v>0.92249999999999988</c:v>
                </c:pt>
              </c:numCache>
            </c:numRef>
          </c:val>
        </c:ser>
        <c:ser>
          <c:idx val="19"/>
          <c:order val="19"/>
          <c:spPr>
            <a:solidFill>
              <a:srgbClr val="FFFF99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Лист1!$B$24:$V$24</c:f>
              <c:numCache>
                <c:formatCode>General</c:formatCode>
                <c:ptCount val="21"/>
                <c:pt idx="0">
                  <c:v>0.75249999999999995</c:v>
                </c:pt>
                <c:pt idx="1">
                  <c:v>0.45562500000000006</c:v>
                </c:pt>
                <c:pt idx="2">
                  <c:v>0.19000000000000014</c:v>
                </c:pt>
                <c:pt idx="3">
                  <c:v>-4.4375000000000109E-2</c:v>
                </c:pt>
                <c:pt idx="4">
                  <c:v>-0.24750000000000022</c:v>
                </c:pt>
                <c:pt idx="5">
                  <c:v>-0.41937500000000039</c:v>
                </c:pt>
                <c:pt idx="6">
                  <c:v>-0.56000000000000005</c:v>
                </c:pt>
                <c:pt idx="7">
                  <c:v>-0.66937500000000094</c:v>
                </c:pt>
                <c:pt idx="8">
                  <c:v>-0.74750000000000005</c:v>
                </c:pt>
                <c:pt idx="9">
                  <c:v>-0.79437500000000005</c:v>
                </c:pt>
                <c:pt idx="10">
                  <c:v>-0.81</c:v>
                </c:pt>
                <c:pt idx="11">
                  <c:v>-0.79437500000000005</c:v>
                </c:pt>
                <c:pt idx="12">
                  <c:v>-0.74750000000000005</c:v>
                </c:pt>
                <c:pt idx="13">
                  <c:v>-0.66937500000000094</c:v>
                </c:pt>
                <c:pt idx="14">
                  <c:v>-0.56000000000000005</c:v>
                </c:pt>
                <c:pt idx="15">
                  <c:v>-0.41937500000000039</c:v>
                </c:pt>
                <c:pt idx="16">
                  <c:v>-0.24750000000000022</c:v>
                </c:pt>
                <c:pt idx="17">
                  <c:v>-4.4375000000000109E-2</c:v>
                </c:pt>
                <c:pt idx="18">
                  <c:v>0.19000000000000014</c:v>
                </c:pt>
                <c:pt idx="19">
                  <c:v>0.45562500000000006</c:v>
                </c:pt>
                <c:pt idx="20">
                  <c:v>0.75249999999999995</c:v>
                </c:pt>
              </c:numCache>
            </c:numRef>
          </c:val>
        </c:ser>
        <c:ser>
          <c:idx val="20"/>
          <c:order val="20"/>
          <c:spPr>
            <a:solidFill>
              <a:srgbClr val="99CC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Лист1!$B$25:$V$25</c:f>
              <c:numCache>
                <c:formatCode>General</c:formatCode>
                <c:ptCount val="21"/>
                <c:pt idx="0">
                  <c:v>0.5625</c:v>
                </c:pt>
                <c:pt idx="1">
                  <c:v>0.265625</c:v>
                </c:pt>
                <c:pt idx="2">
                  <c:v>0</c:v>
                </c:pt>
                <c:pt idx="3">
                  <c:v>-0.234375</c:v>
                </c:pt>
                <c:pt idx="4">
                  <c:v>-0.43750000000000033</c:v>
                </c:pt>
                <c:pt idx="5">
                  <c:v>-0.60937500000000078</c:v>
                </c:pt>
                <c:pt idx="6">
                  <c:v>-0.75000000000000078</c:v>
                </c:pt>
                <c:pt idx="7">
                  <c:v>-0.85937500000000078</c:v>
                </c:pt>
                <c:pt idx="8">
                  <c:v>-0.9375</c:v>
                </c:pt>
                <c:pt idx="9">
                  <c:v>-0.984375</c:v>
                </c:pt>
                <c:pt idx="10">
                  <c:v>-1</c:v>
                </c:pt>
                <c:pt idx="11">
                  <c:v>-0.984375</c:v>
                </c:pt>
                <c:pt idx="12">
                  <c:v>-0.9375</c:v>
                </c:pt>
                <c:pt idx="13">
                  <c:v>-0.85937500000000078</c:v>
                </c:pt>
                <c:pt idx="14">
                  <c:v>-0.75000000000000078</c:v>
                </c:pt>
                <c:pt idx="15">
                  <c:v>-0.60937500000000078</c:v>
                </c:pt>
                <c:pt idx="16">
                  <c:v>-0.43750000000000033</c:v>
                </c:pt>
                <c:pt idx="17">
                  <c:v>-0.234375</c:v>
                </c:pt>
                <c:pt idx="18">
                  <c:v>0</c:v>
                </c:pt>
                <c:pt idx="19">
                  <c:v>0.265625</c:v>
                </c:pt>
                <c:pt idx="20">
                  <c:v>0.5625</c:v>
                </c:pt>
              </c:numCache>
            </c:numRef>
          </c:val>
        </c:ser>
        <c:bandFmts>
          <c:bandFmt>
            <c:idx val="0"/>
            <c:spPr>
              <a:solidFill>
                <a:srgbClr val="9999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1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2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3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4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5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</c:bandFmts>
        <c:axId val="43488000"/>
        <c:axId val="43489920"/>
        <c:axId val="43572736"/>
      </c:surface3DChart>
      <c:catAx>
        <c:axId val="4348800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х</a:t>
                </a:r>
              </a:p>
            </c:rich>
          </c:tx>
          <c:layout>
            <c:manualLayout>
              <c:xMode val="edge"/>
              <c:yMode val="edge"/>
              <c:x val="0.38239769151663106"/>
              <c:y val="0.89587429759199722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43489920"/>
        <c:crosses val="autoZero"/>
        <c:auto val="1"/>
        <c:lblAlgn val="ctr"/>
        <c:lblOffset val="100"/>
        <c:tickLblSkip val="3"/>
        <c:tickMarkSkip val="1"/>
        <c:noMultiLvlLbl val="1"/>
      </c:catAx>
      <c:valAx>
        <c:axId val="4348992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1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en-US"/>
                  <a:t>Z</a:t>
                </a:r>
              </a:p>
            </c:rich>
          </c:tx>
          <c:layout>
            <c:manualLayout>
              <c:xMode val="edge"/>
              <c:yMode val="edge"/>
              <c:x val="0.15326254393639427"/>
              <c:y val="0.48723000228998231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43488000"/>
        <c:crosses val="autoZero"/>
        <c:crossBetween val="between"/>
      </c:valAx>
      <c:serAx>
        <c:axId val="435727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у</a:t>
                </a:r>
              </a:p>
            </c:rich>
          </c:tx>
          <c:layout>
            <c:manualLayout>
              <c:xMode val="edge"/>
              <c:yMode val="edge"/>
              <c:x val="0.85280717103344561"/>
              <c:y val="0.76817305219398113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43489920"/>
        <c:crosses val="autoZero"/>
        <c:tickLblSkip val="8"/>
        <c:tickMarkSkip val="1"/>
      </c:ser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/>
              <a:t>График эллиптического параболоида </a:t>
            </a:r>
          </a:p>
        </c:rich>
      </c:tx>
      <c:layout>
        <c:manualLayout>
          <c:xMode val="edge"/>
          <c:yMode val="edge"/>
          <c:x val="0.21036632556852741"/>
          <c:y val="3.1746069124537007E-2"/>
        </c:manualLayout>
      </c:layout>
      <c:spPr>
        <a:noFill/>
        <a:ln w="25400">
          <a:noFill/>
        </a:ln>
      </c:spPr>
    </c:title>
    <c:view3D>
      <c:hPercent val="100"/>
      <c:depthPercent val="100"/>
      <c:perspective val="30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9500058640589972E-2"/>
          <c:y val="0.11356420634336596"/>
          <c:w val="0.81565842830057744"/>
          <c:h val="0.82210513405450603"/>
        </c:manualLayout>
      </c:layout>
      <c:surface3DChart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Лист2!$B$5:$V$5</c:f>
              <c:numCache>
                <c:formatCode>General</c:formatCode>
                <c:ptCount val="21"/>
                <c:pt idx="0">
                  <c:v>50</c:v>
                </c:pt>
                <c:pt idx="1">
                  <c:v>45.25</c:v>
                </c:pt>
                <c:pt idx="2">
                  <c:v>41</c:v>
                </c:pt>
                <c:pt idx="3">
                  <c:v>37.25</c:v>
                </c:pt>
                <c:pt idx="4">
                  <c:v>34</c:v>
                </c:pt>
                <c:pt idx="5">
                  <c:v>31.25</c:v>
                </c:pt>
                <c:pt idx="6">
                  <c:v>29</c:v>
                </c:pt>
                <c:pt idx="7">
                  <c:v>27.25</c:v>
                </c:pt>
                <c:pt idx="8">
                  <c:v>26</c:v>
                </c:pt>
                <c:pt idx="9">
                  <c:v>25.25</c:v>
                </c:pt>
                <c:pt idx="10">
                  <c:v>25</c:v>
                </c:pt>
                <c:pt idx="11">
                  <c:v>25.25</c:v>
                </c:pt>
                <c:pt idx="12">
                  <c:v>26</c:v>
                </c:pt>
                <c:pt idx="13">
                  <c:v>27.25</c:v>
                </c:pt>
                <c:pt idx="14">
                  <c:v>29</c:v>
                </c:pt>
                <c:pt idx="15">
                  <c:v>31.25</c:v>
                </c:pt>
                <c:pt idx="16">
                  <c:v>34</c:v>
                </c:pt>
                <c:pt idx="17">
                  <c:v>37.25</c:v>
                </c:pt>
                <c:pt idx="18">
                  <c:v>41</c:v>
                </c:pt>
                <c:pt idx="19">
                  <c:v>45.25</c:v>
                </c:pt>
                <c:pt idx="20">
                  <c:v>50</c:v>
                </c:pt>
              </c:numCache>
            </c:numRef>
          </c:val>
        </c:ser>
        <c:ser>
          <c:idx val="1"/>
          <c:order val="1"/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Лист2!$B$6:$V$6</c:f>
              <c:numCache>
                <c:formatCode>General</c:formatCode>
                <c:ptCount val="21"/>
                <c:pt idx="0">
                  <c:v>45.25</c:v>
                </c:pt>
                <c:pt idx="1">
                  <c:v>40.5</c:v>
                </c:pt>
                <c:pt idx="2">
                  <c:v>36.25</c:v>
                </c:pt>
                <c:pt idx="3">
                  <c:v>32.5</c:v>
                </c:pt>
                <c:pt idx="4">
                  <c:v>29.25</c:v>
                </c:pt>
                <c:pt idx="5">
                  <c:v>26.5</c:v>
                </c:pt>
                <c:pt idx="6">
                  <c:v>24.25</c:v>
                </c:pt>
                <c:pt idx="7">
                  <c:v>22.5</c:v>
                </c:pt>
                <c:pt idx="8">
                  <c:v>21.25</c:v>
                </c:pt>
                <c:pt idx="9">
                  <c:v>20.5</c:v>
                </c:pt>
                <c:pt idx="10">
                  <c:v>20.25</c:v>
                </c:pt>
                <c:pt idx="11">
                  <c:v>20.5</c:v>
                </c:pt>
                <c:pt idx="12">
                  <c:v>21.25</c:v>
                </c:pt>
                <c:pt idx="13">
                  <c:v>22.5</c:v>
                </c:pt>
                <c:pt idx="14">
                  <c:v>24.25</c:v>
                </c:pt>
                <c:pt idx="15">
                  <c:v>26.5</c:v>
                </c:pt>
                <c:pt idx="16">
                  <c:v>29.25</c:v>
                </c:pt>
                <c:pt idx="17">
                  <c:v>32.5</c:v>
                </c:pt>
                <c:pt idx="18">
                  <c:v>36.25</c:v>
                </c:pt>
                <c:pt idx="19">
                  <c:v>40.5</c:v>
                </c:pt>
                <c:pt idx="20">
                  <c:v>45.25</c:v>
                </c:pt>
              </c:numCache>
            </c:numRef>
          </c:val>
        </c:ser>
        <c:ser>
          <c:idx val="2"/>
          <c:order val="2"/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Лист2!$B$7:$V$7</c:f>
              <c:numCache>
                <c:formatCode>General</c:formatCode>
                <c:ptCount val="21"/>
                <c:pt idx="0">
                  <c:v>41</c:v>
                </c:pt>
                <c:pt idx="1">
                  <c:v>36.25</c:v>
                </c:pt>
                <c:pt idx="2">
                  <c:v>32</c:v>
                </c:pt>
                <c:pt idx="3">
                  <c:v>28.25</c:v>
                </c:pt>
                <c:pt idx="4">
                  <c:v>25</c:v>
                </c:pt>
                <c:pt idx="5">
                  <c:v>22.25</c:v>
                </c:pt>
                <c:pt idx="6">
                  <c:v>20</c:v>
                </c:pt>
                <c:pt idx="7">
                  <c:v>18.25</c:v>
                </c:pt>
                <c:pt idx="8">
                  <c:v>17</c:v>
                </c:pt>
                <c:pt idx="9">
                  <c:v>16.25</c:v>
                </c:pt>
                <c:pt idx="10">
                  <c:v>16</c:v>
                </c:pt>
                <c:pt idx="11">
                  <c:v>16.25</c:v>
                </c:pt>
                <c:pt idx="12">
                  <c:v>17</c:v>
                </c:pt>
                <c:pt idx="13">
                  <c:v>18.25</c:v>
                </c:pt>
                <c:pt idx="14">
                  <c:v>20</c:v>
                </c:pt>
                <c:pt idx="15">
                  <c:v>22.25</c:v>
                </c:pt>
                <c:pt idx="16">
                  <c:v>25</c:v>
                </c:pt>
                <c:pt idx="17">
                  <c:v>28.25</c:v>
                </c:pt>
                <c:pt idx="18">
                  <c:v>32</c:v>
                </c:pt>
                <c:pt idx="19">
                  <c:v>36.25</c:v>
                </c:pt>
                <c:pt idx="20">
                  <c:v>41</c:v>
                </c:pt>
              </c:numCache>
            </c:numRef>
          </c:val>
        </c:ser>
        <c:ser>
          <c:idx val="3"/>
          <c:order val="3"/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Лист2!$B$8:$V$8</c:f>
              <c:numCache>
                <c:formatCode>General</c:formatCode>
                <c:ptCount val="21"/>
                <c:pt idx="0">
                  <c:v>37.25</c:v>
                </c:pt>
                <c:pt idx="1">
                  <c:v>32.5</c:v>
                </c:pt>
                <c:pt idx="2">
                  <c:v>28.25</c:v>
                </c:pt>
                <c:pt idx="3">
                  <c:v>24.5</c:v>
                </c:pt>
                <c:pt idx="4">
                  <c:v>21.25</c:v>
                </c:pt>
                <c:pt idx="5">
                  <c:v>18.5</c:v>
                </c:pt>
                <c:pt idx="6">
                  <c:v>16.25</c:v>
                </c:pt>
                <c:pt idx="7">
                  <c:v>14.5</c:v>
                </c:pt>
                <c:pt idx="8">
                  <c:v>13.25</c:v>
                </c:pt>
                <c:pt idx="9">
                  <c:v>12.5</c:v>
                </c:pt>
                <c:pt idx="10">
                  <c:v>12.25</c:v>
                </c:pt>
                <c:pt idx="11">
                  <c:v>12.5</c:v>
                </c:pt>
                <c:pt idx="12">
                  <c:v>13.25</c:v>
                </c:pt>
                <c:pt idx="13">
                  <c:v>14.5</c:v>
                </c:pt>
                <c:pt idx="14">
                  <c:v>16.25</c:v>
                </c:pt>
                <c:pt idx="15">
                  <c:v>18.5</c:v>
                </c:pt>
                <c:pt idx="16">
                  <c:v>21.25</c:v>
                </c:pt>
                <c:pt idx="17">
                  <c:v>24.5</c:v>
                </c:pt>
                <c:pt idx="18">
                  <c:v>28.25</c:v>
                </c:pt>
                <c:pt idx="19">
                  <c:v>32.5</c:v>
                </c:pt>
                <c:pt idx="20">
                  <c:v>37.25</c:v>
                </c:pt>
              </c:numCache>
            </c:numRef>
          </c:val>
        </c:ser>
        <c:ser>
          <c:idx val="4"/>
          <c:order val="4"/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Лист2!$B$9:$V$9</c:f>
              <c:numCache>
                <c:formatCode>General</c:formatCode>
                <c:ptCount val="21"/>
                <c:pt idx="0">
                  <c:v>34</c:v>
                </c:pt>
                <c:pt idx="1">
                  <c:v>29.25</c:v>
                </c:pt>
                <c:pt idx="2">
                  <c:v>25</c:v>
                </c:pt>
                <c:pt idx="3">
                  <c:v>21.25</c:v>
                </c:pt>
                <c:pt idx="4">
                  <c:v>18</c:v>
                </c:pt>
                <c:pt idx="5">
                  <c:v>15.25</c:v>
                </c:pt>
                <c:pt idx="6">
                  <c:v>13</c:v>
                </c:pt>
                <c:pt idx="7">
                  <c:v>11.25</c:v>
                </c:pt>
                <c:pt idx="8">
                  <c:v>10</c:v>
                </c:pt>
                <c:pt idx="9">
                  <c:v>9.25</c:v>
                </c:pt>
                <c:pt idx="10">
                  <c:v>9</c:v>
                </c:pt>
                <c:pt idx="11">
                  <c:v>9.25</c:v>
                </c:pt>
                <c:pt idx="12">
                  <c:v>10</c:v>
                </c:pt>
                <c:pt idx="13">
                  <c:v>11.25</c:v>
                </c:pt>
                <c:pt idx="14">
                  <c:v>13</c:v>
                </c:pt>
                <c:pt idx="15">
                  <c:v>15.25</c:v>
                </c:pt>
                <c:pt idx="16">
                  <c:v>18</c:v>
                </c:pt>
                <c:pt idx="17">
                  <c:v>21.25</c:v>
                </c:pt>
                <c:pt idx="18">
                  <c:v>25</c:v>
                </c:pt>
                <c:pt idx="19">
                  <c:v>29.25</c:v>
                </c:pt>
                <c:pt idx="20">
                  <c:v>34</c:v>
                </c:pt>
              </c:numCache>
            </c:numRef>
          </c:val>
        </c:ser>
        <c:ser>
          <c:idx val="5"/>
          <c:order val="5"/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Лист2!$B$10:$V$10</c:f>
              <c:numCache>
                <c:formatCode>General</c:formatCode>
                <c:ptCount val="21"/>
                <c:pt idx="0">
                  <c:v>31.25</c:v>
                </c:pt>
                <c:pt idx="1">
                  <c:v>26.5</c:v>
                </c:pt>
                <c:pt idx="2">
                  <c:v>22.25</c:v>
                </c:pt>
                <c:pt idx="3">
                  <c:v>18.5</c:v>
                </c:pt>
                <c:pt idx="4">
                  <c:v>15.25</c:v>
                </c:pt>
                <c:pt idx="5">
                  <c:v>12.5</c:v>
                </c:pt>
                <c:pt idx="6">
                  <c:v>10.25</c:v>
                </c:pt>
                <c:pt idx="7">
                  <c:v>8.5</c:v>
                </c:pt>
                <c:pt idx="8">
                  <c:v>7.25</c:v>
                </c:pt>
                <c:pt idx="9">
                  <c:v>6.5</c:v>
                </c:pt>
                <c:pt idx="10">
                  <c:v>6.25</c:v>
                </c:pt>
                <c:pt idx="11">
                  <c:v>6.5</c:v>
                </c:pt>
                <c:pt idx="12">
                  <c:v>7.25</c:v>
                </c:pt>
                <c:pt idx="13">
                  <c:v>8.5</c:v>
                </c:pt>
                <c:pt idx="14">
                  <c:v>10.25</c:v>
                </c:pt>
                <c:pt idx="15">
                  <c:v>12.5</c:v>
                </c:pt>
                <c:pt idx="16">
                  <c:v>15.25</c:v>
                </c:pt>
                <c:pt idx="17">
                  <c:v>18.5</c:v>
                </c:pt>
                <c:pt idx="18">
                  <c:v>22.25</c:v>
                </c:pt>
                <c:pt idx="19">
                  <c:v>26.5</c:v>
                </c:pt>
                <c:pt idx="20">
                  <c:v>31.25</c:v>
                </c:pt>
              </c:numCache>
            </c:numRef>
          </c:val>
        </c:ser>
        <c:ser>
          <c:idx val="6"/>
          <c:order val="6"/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Лист2!$B$11:$V$11</c:f>
              <c:numCache>
                <c:formatCode>General</c:formatCode>
                <c:ptCount val="21"/>
                <c:pt idx="0">
                  <c:v>29</c:v>
                </c:pt>
                <c:pt idx="1">
                  <c:v>24.25</c:v>
                </c:pt>
                <c:pt idx="2">
                  <c:v>20</c:v>
                </c:pt>
                <c:pt idx="3">
                  <c:v>16.25</c:v>
                </c:pt>
                <c:pt idx="4">
                  <c:v>13</c:v>
                </c:pt>
                <c:pt idx="5">
                  <c:v>10.25</c:v>
                </c:pt>
                <c:pt idx="6">
                  <c:v>8</c:v>
                </c:pt>
                <c:pt idx="7">
                  <c:v>6.25</c:v>
                </c:pt>
                <c:pt idx="8">
                  <c:v>5</c:v>
                </c:pt>
                <c:pt idx="9">
                  <c:v>4.25</c:v>
                </c:pt>
                <c:pt idx="10">
                  <c:v>4</c:v>
                </c:pt>
                <c:pt idx="11">
                  <c:v>4.25</c:v>
                </c:pt>
                <c:pt idx="12">
                  <c:v>5</c:v>
                </c:pt>
                <c:pt idx="13">
                  <c:v>6.25</c:v>
                </c:pt>
                <c:pt idx="14">
                  <c:v>8</c:v>
                </c:pt>
                <c:pt idx="15">
                  <c:v>10.25</c:v>
                </c:pt>
                <c:pt idx="16">
                  <c:v>13</c:v>
                </c:pt>
                <c:pt idx="17">
                  <c:v>16.25</c:v>
                </c:pt>
                <c:pt idx="18">
                  <c:v>20</c:v>
                </c:pt>
                <c:pt idx="19">
                  <c:v>24.25</c:v>
                </c:pt>
                <c:pt idx="20">
                  <c:v>29</c:v>
                </c:pt>
              </c:numCache>
            </c:numRef>
          </c:val>
        </c:ser>
        <c:ser>
          <c:idx val="7"/>
          <c:order val="7"/>
          <c:spPr>
            <a:solidFill>
              <a:srgbClr val="CCCC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Лист2!$B$12:$V$12</c:f>
              <c:numCache>
                <c:formatCode>General</c:formatCode>
                <c:ptCount val="21"/>
                <c:pt idx="0">
                  <c:v>27.25</c:v>
                </c:pt>
                <c:pt idx="1">
                  <c:v>22.5</c:v>
                </c:pt>
                <c:pt idx="2">
                  <c:v>18.25</c:v>
                </c:pt>
                <c:pt idx="3">
                  <c:v>14.5</c:v>
                </c:pt>
                <c:pt idx="4">
                  <c:v>11.25</c:v>
                </c:pt>
                <c:pt idx="5">
                  <c:v>8.5</c:v>
                </c:pt>
                <c:pt idx="6">
                  <c:v>6.25</c:v>
                </c:pt>
                <c:pt idx="7">
                  <c:v>4.5</c:v>
                </c:pt>
                <c:pt idx="8">
                  <c:v>3.25</c:v>
                </c:pt>
                <c:pt idx="9">
                  <c:v>2.5</c:v>
                </c:pt>
                <c:pt idx="10">
                  <c:v>2.25</c:v>
                </c:pt>
                <c:pt idx="11">
                  <c:v>2.5</c:v>
                </c:pt>
                <c:pt idx="12">
                  <c:v>3.25</c:v>
                </c:pt>
                <c:pt idx="13">
                  <c:v>4.5</c:v>
                </c:pt>
                <c:pt idx="14">
                  <c:v>6.25</c:v>
                </c:pt>
                <c:pt idx="15">
                  <c:v>8.5</c:v>
                </c:pt>
                <c:pt idx="16">
                  <c:v>11.25</c:v>
                </c:pt>
                <c:pt idx="17">
                  <c:v>14.5</c:v>
                </c:pt>
                <c:pt idx="18">
                  <c:v>18.25</c:v>
                </c:pt>
                <c:pt idx="19">
                  <c:v>22.5</c:v>
                </c:pt>
                <c:pt idx="20">
                  <c:v>27.25</c:v>
                </c:pt>
              </c:numCache>
            </c:numRef>
          </c:val>
        </c:ser>
        <c:ser>
          <c:idx val="8"/>
          <c:order val="8"/>
          <c:spPr>
            <a:solidFill>
              <a:srgbClr val="000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Лист2!$B$13:$V$13</c:f>
              <c:numCache>
                <c:formatCode>General</c:formatCode>
                <c:ptCount val="21"/>
                <c:pt idx="0">
                  <c:v>26</c:v>
                </c:pt>
                <c:pt idx="1">
                  <c:v>21.25</c:v>
                </c:pt>
                <c:pt idx="2">
                  <c:v>17</c:v>
                </c:pt>
                <c:pt idx="3">
                  <c:v>13.25</c:v>
                </c:pt>
                <c:pt idx="4">
                  <c:v>10</c:v>
                </c:pt>
                <c:pt idx="5">
                  <c:v>7.25</c:v>
                </c:pt>
                <c:pt idx="6">
                  <c:v>5</c:v>
                </c:pt>
                <c:pt idx="7">
                  <c:v>3.25</c:v>
                </c:pt>
                <c:pt idx="8">
                  <c:v>2</c:v>
                </c:pt>
                <c:pt idx="9">
                  <c:v>1.25</c:v>
                </c:pt>
                <c:pt idx="10">
                  <c:v>1</c:v>
                </c:pt>
                <c:pt idx="11">
                  <c:v>1.25</c:v>
                </c:pt>
                <c:pt idx="12">
                  <c:v>2</c:v>
                </c:pt>
                <c:pt idx="13">
                  <c:v>3.25</c:v>
                </c:pt>
                <c:pt idx="14">
                  <c:v>5</c:v>
                </c:pt>
                <c:pt idx="15">
                  <c:v>7.25</c:v>
                </c:pt>
                <c:pt idx="16">
                  <c:v>10</c:v>
                </c:pt>
                <c:pt idx="17">
                  <c:v>13.25</c:v>
                </c:pt>
                <c:pt idx="18">
                  <c:v>17</c:v>
                </c:pt>
                <c:pt idx="19">
                  <c:v>21.25</c:v>
                </c:pt>
                <c:pt idx="20">
                  <c:v>26</c:v>
                </c:pt>
              </c:numCache>
            </c:numRef>
          </c:val>
        </c:ser>
        <c:ser>
          <c:idx val="9"/>
          <c:order val="9"/>
          <c:spPr>
            <a:solidFill>
              <a:srgbClr val="FF00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Лист2!$B$14:$V$14</c:f>
              <c:numCache>
                <c:formatCode>General</c:formatCode>
                <c:ptCount val="21"/>
                <c:pt idx="0">
                  <c:v>25.25</c:v>
                </c:pt>
                <c:pt idx="1">
                  <c:v>20.5</c:v>
                </c:pt>
                <c:pt idx="2">
                  <c:v>16.25</c:v>
                </c:pt>
                <c:pt idx="3">
                  <c:v>12.5</c:v>
                </c:pt>
                <c:pt idx="4">
                  <c:v>9.25</c:v>
                </c:pt>
                <c:pt idx="5">
                  <c:v>6.5</c:v>
                </c:pt>
                <c:pt idx="6">
                  <c:v>4.25</c:v>
                </c:pt>
                <c:pt idx="7">
                  <c:v>2.5</c:v>
                </c:pt>
                <c:pt idx="8">
                  <c:v>1.25</c:v>
                </c:pt>
                <c:pt idx="9">
                  <c:v>0.5</c:v>
                </c:pt>
                <c:pt idx="10">
                  <c:v>0.25</c:v>
                </c:pt>
                <c:pt idx="11">
                  <c:v>0.5</c:v>
                </c:pt>
                <c:pt idx="12">
                  <c:v>1.25</c:v>
                </c:pt>
                <c:pt idx="13">
                  <c:v>2.5</c:v>
                </c:pt>
                <c:pt idx="14">
                  <c:v>4.25</c:v>
                </c:pt>
                <c:pt idx="15">
                  <c:v>6.5</c:v>
                </c:pt>
                <c:pt idx="16">
                  <c:v>9.25</c:v>
                </c:pt>
                <c:pt idx="17">
                  <c:v>12.5</c:v>
                </c:pt>
                <c:pt idx="18">
                  <c:v>16.25</c:v>
                </c:pt>
                <c:pt idx="19">
                  <c:v>20.5</c:v>
                </c:pt>
                <c:pt idx="20">
                  <c:v>25.25</c:v>
                </c:pt>
              </c:numCache>
            </c:numRef>
          </c:val>
        </c:ser>
        <c:ser>
          <c:idx val="10"/>
          <c:order val="10"/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Лист2!$B$15:$V$15</c:f>
              <c:numCache>
                <c:formatCode>General</c:formatCode>
                <c:ptCount val="21"/>
                <c:pt idx="0">
                  <c:v>25</c:v>
                </c:pt>
                <c:pt idx="1">
                  <c:v>20.25</c:v>
                </c:pt>
                <c:pt idx="2">
                  <c:v>16</c:v>
                </c:pt>
                <c:pt idx="3">
                  <c:v>12.25</c:v>
                </c:pt>
                <c:pt idx="4">
                  <c:v>9</c:v>
                </c:pt>
                <c:pt idx="5">
                  <c:v>6.25</c:v>
                </c:pt>
                <c:pt idx="6">
                  <c:v>4</c:v>
                </c:pt>
                <c:pt idx="7">
                  <c:v>2.25</c:v>
                </c:pt>
                <c:pt idx="8">
                  <c:v>1</c:v>
                </c:pt>
                <c:pt idx="9">
                  <c:v>0.25</c:v>
                </c:pt>
                <c:pt idx="10">
                  <c:v>0</c:v>
                </c:pt>
                <c:pt idx="11">
                  <c:v>0.25</c:v>
                </c:pt>
                <c:pt idx="12">
                  <c:v>1</c:v>
                </c:pt>
                <c:pt idx="13">
                  <c:v>2.25</c:v>
                </c:pt>
                <c:pt idx="14">
                  <c:v>4</c:v>
                </c:pt>
                <c:pt idx="15">
                  <c:v>6.25</c:v>
                </c:pt>
                <c:pt idx="16">
                  <c:v>9</c:v>
                </c:pt>
                <c:pt idx="17">
                  <c:v>12.25</c:v>
                </c:pt>
                <c:pt idx="18">
                  <c:v>16</c:v>
                </c:pt>
                <c:pt idx="19">
                  <c:v>20.25</c:v>
                </c:pt>
                <c:pt idx="20">
                  <c:v>25</c:v>
                </c:pt>
              </c:numCache>
            </c:numRef>
          </c:val>
        </c:ser>
        <c:ser>
          <c:idx val="11"/>
          <c:order val="11"/>
          <c:spPr>
            <a:solidFill>
              <a:srgbClr val="00FF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Лист2!$B$16:$V$16</c:f>
              <c:numCache>
                <c:formatCode>General</c:formatCode>
                <c:ptCount val="21"/>
                <c:pt idx="0">
                  <c:v>25.25</c:v>
                </c:pt>
                <c:pt idx="1">
                  <c:v>20.5</c:v>
                </c:pt>
                <c:pt idx="2">
                  <c:v>16.25</c:v>
                </c:pt>
                <c:pt idx="3">
                  <c:v>12.5</c:v>
                </c:pt>
                <c:pt idx="4">
                  <c:v>9.25</c:v>
                </c:pt>
                <c:pt idx="5">
                  <c:v>6.5</c:v>
                </c:pt>
                <c:pt idx="6">
                  <c:v>4.25</c:v>
                </c:pt>
                <c:pt idx="7">
                  <c:v>2.5</c:v>
                </c:pt>
                <c:pt idx="8">
                  <c:v>1.25</c:v>
                </c:pt>
                <c:pt idx="9">
                  <c:v>0.5</c:v>
                </c:pt>
                <c:pt idx="10">
                  <c:v>0.25</c:v>
                </c:pt>
                <c:pt idx="11">
                  <c:v>0.5</c:v>
                </c:pt>
                <c:pt idx="12">
                  <c:v>1.25</c:v>
                </c:pt>
                <c:pt idx="13">
                  <c:v>2.5</c:v>
                </c:pt>
                <c:pt idx="14">
                  <c:v>4.25</c:v>
                </c:pt>
                <c:pt idx="15">
                  <c:v>6.5</c:v>
                </c:pt>
                <c:pt idx="16">
                  <c:v>9.25</c:v>
                </c:pt>
                <c:pt idx="17">
                  <c:v>12.5</c:v>
                </c:pt>
                <c:pt idx="18">
                  <c:v>16.25</c:v>
                </c:pt>
                <c:pt idx="19">
                  <c:v>20.5</c:v>
                </c:pt>
                <c:pt idx="20">
                  <c:v>25.25</c:v>
                </c:pt>
              </c:numCache>
            </c:numRef>
          </c:val>
        </c:ser>
        <c:ser>
          <c:idx val="12"/>
          <c:order val="12"/>
          <c:spPr>
            <a:solidFill>
              <a:srgbClr val="800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Лист2!$B$17:$V$17</c:f>
              <c:numCache>
                <c:formatCode>General</c:formatCode>
                <c:ptCount val="21"/>
                <c:pt idx="0">
                  <c:v>26</c:v>
                </c:pt>
                <c:pt idx="1">
                  <c:v>21.25</c:v>
                </c:pt>
                <c:pt idx="2">
                  <c:v>17</c:v>
                </c:pt>
                <c:pt idx="3">
                  <c:v>13.25</c:v>
                </c:pt>
                <c:pt idx="4">
                  <c:v>10</c:v>
                </c:pt>
                <c:pt idx="5">
                  <c:v>7.25</c:v>
                </c:pt>
                <c:pt idx="6">
                  <c:v>5</c:v>
                </c:pt>
                <c:pt idx="7">
                  <c:v>3.25</c:v>
                </c:pt>
                <c:pt idx="8">
                  <c:v>2</c:v>
                </c:pt>
                <c:pt idx="9">
                  <c:v>1.25</c:v>
                </c:pt>
                <c:pt idx="10">
                  <c:v>1</c:v>
                </c:pt>
                <c:pt idx="11">
                  <c:v>1.25</c:v>
                </c:pt>
                <c:pt idx="12">
                  <c:v>2</c:v>
                </c:pt>
                <c:pt idx="13">
                  <c:v>3.25</c:v>
                </c:pt>
                <c:pt idx="14">
                  <c:v>5</c:v>
                </c:pt>
                <c:pt idx="15">
                  <c:v>7.25</c:v>
                </c:pt>
                <c:pt idx="16">
                  <c:v>10</c:v>
                </c:pt>
                <c:pt idx="17">
                  <c:v>13.25</c:v>
                </c:pt>
                <c:pt idx="18">
                  <c:v>17</c:v>
                </c:pt>
                <c:pt idx="19">
                  <c:v>21.25</c:v>
                </c:pt>
                <c:pt idx="20">
                  <c:v>26</c:v>
                </c:pt>
              </c:numCache>
            </c:numRef>
          </c:val>
        </c:ser>
        <c:ser>
          <c:idx val="13"/>
          <c:order val="13"/>
          <c:spPr>
            <a:solidFill>
              <a:srgbClr val="80000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Лист2!$B$18:$V$18</c:f>
              <c:numCache>
                <c:formatCode>General</c:formatCode>
                <c:ptCount val="21"/>
                <c:pt idx="0">
                  <c:v>27.25</c:v>
                </c:pt>
                <c:pt idx="1">
                  <c:v>22.5</c:v>
                </c:pt>
                <c:pt idx="2">
                  <c:v>18.25</c:v>
                </c:pt>
                <c:pt idx="3">
                  <c:v>14.5</c:v>
                </c:pt>
                <c:pt idx="4">
                  <c:v>11.25</c:v>
                </c:pt>
                <c:pt idx="5">
                  <c:v>8.5</c:v>
                </c:pt>
                <c:pt idx="6">
                  <c:v>6.25</c:v>
                </c:pt>
                <c:pt idx="7">
                  <c:v>4.5</c:v>
                </c:pt>
                <c:pt idx="8">
                  <c:v>3.25</c:v>
                </c:pt>
                <c:pt idx="9">
                  <c:v>2.5</c:v>
                </c:pt>
                <c:pt idx="10">
                  <c:v>2.25</c:v>
                </c:pt>
                <c:pt idx="11">
                  <c:v>2.5</c:v>
                </c:pt>
                <c:pt idx="12">
                  <c:v>3.25</c:v>
                </c:pt>
                <c:pt idx="13">
                  <c:v>4.5</c:v>
                </c:pt>
                <c:pt idx="14">
                  <c:v>6.25</c:v>
                </c:pt>
                <c:pt idx="15">
                  <c:v>8.5</c:v>
                </c:pt>
                <c:pt idx="16">
                  <c:v>11.25</c:v>
                </c:pt>
                <c:pt idx="17">
                  <c:v>14.5</c:v>
                </c:pt>
                <c:pt idx="18">
                  <c:v>18.25</c:v>
                </c:pt>
                <c:pt idx="19">
                  <c:v>22.5</c:v>
                </c:pt>
                <c:pt idx="20">
                  <c:v>27.25</c:v>
                </c:pt>
              </c:numCache>
            </c:numRef>
          </c:val>
        </c:ser>
        <c:ser>
          <c:idx val="14"/>
          <c:order val="14"/>
          <c:spPr>
            <a:solidFill>
              <a:srgbClr val="00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Лист2!$B$19:$V$19</c:f>
              <c:numCache>
                <c:formatCode>General</c:formatCode>
                <c:ptCount val="21"/>
                <c:pt idx="0">
                  <c:v>29</c:v>
                </c:pt>
                <c:pt idx="1">
                  <c:v>24.25</c:v>
                </c:pt>
                <c:pt idx="2">
                  <c:v>20</c:v>
                </c:pt>
                <c:pt idx="3">
                  <c:v>16.25</c:v>
                </c:pt>
                <c:pt idx="4">
                  <c:v>13</c:v>
                </c:pt>
                <c:pt idx="5">
                  <c:v>10.25</c:v>
                </c:pt>
                <c:pt idx="6">
                  <c:v>8</c:v>
                </c:pt>
                <c:pt idx="7">
                  <c:v>6.25</c:v>
                </c:pt>
                <c:pt idx="8">
                  <c:v>5</c:v>
                </c:pt>
                <c:pt idx="9">
                  <c:v>4.25</c:v>
                </c:pt>
                <c:pt idx="10">
                  <c:v>4</c:v>
                </c:pt>
                <c:pt idx="11">
                  <c:v>4.25</c:v>
                </c:pt>
                <c:pt idx="12">
                  <c:v>5</c:v>
                </c:pt>
                <c:pt idx="13">
                  <c:v>6.25</c:v>
                </c:pt>
                <c:pt idx="14">
                  <c:v>8</c:v>
                </c:pt>
                <c:pt idx="15">
                  <c:v>10.25</c:v>
                </c:pt>
                <c:pt idx="16">
                  <c:v>13</c:v>
                </c:pt>
                <c:pt idx="17">
                  <c:v>16.25</c:v>
                </c:pt>
                <c:pt idx="18">
                  <c:v>20</c:v>
                </c:pt>
                <c:pt idx="19">
                  <c:v>24.25</c:v>
                </c:pt>
                <c:pt idx="20">
                  <c:v>29</c:v>
                </c:pt>
              </c:numCache>
            </c:numRef>
          </c:val>
        </c:ser>
        <c:ser>
          <c:idx val="15"/>
          <c:order val="15"/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Лист2!$B$20:$V$20</c:f>
              <c:numCache>
                <c:formatCode>General</c:formatCode>
                <c:ptCount val="21"/>
                <c:pt idx="0">
                  <c:v>31.25</c:v>
                </c:pt>
                <c:pt idx="1">
                  <c:v>26.5</c:v>
                </c:pt>
                <c:pt idx="2">
                  <c:v>22.25</c:v>
                </c:pt>
                <c:pt idx="3">
                  <c:v>18.5</c:v>
                </c:pt>
                <c:pt idx="4">
                  <c:v>15.25</c:v>
                </c:pt>
                <c:pt idx="5">
                  <c:v>12.5</c:v>
                </c:pt>
                <c:pt idx="6">
                  <c:v>10.25</c:v>
                </c:pt>
                <c:pt idx="7">
                  <c:v>8.5</c:v>
                </c:pt>
                <c:pt idx="8">
                  <c:v>7.25</c:v>
                </c:pt>
                <c:pt idx="9">
                  <c:v>6.5</c:v>
                </c:pt>
                <c:pt idx="10">
                  <c:v>6.25</c:v>
                </c:pt>
                <c:pt idx="11">
                  <c:v>6.5</c:v>
                </c:pt>
                <c:pt idx="12">
                  <c:v>7.25</c:v>
                </c:pt>
                <c:pt idx="13">
                  <c:v>8.5</c:v>
                </c:pt>
                <c:pt idx="14">
                  <c:v>10.25</c:v>
                </c:pt>
                <c:pt idx="15">
                  <c:v>12.5</c:v>
                </c:pt>
                <c:pt idx="16">
                  <c:v>15.25</c:v>
                </c:pt>
                <c:pt idx="17">
                  <c:v>18.5</c:v>
                </c:pt>
                <c:pt idx="18">
                  <c:v>22.25</c:v>
                </c:pt>
                <c:pt idx="19">
                  <c:v>26.5</c:v>
                </c:pt>
                <c:pt idx="20">
                  <c:v>31.25</c:v>
                </c:pt>
              </c:numCache>
            </c:numRef>
          </c:val>
        </c:ser>
        <c:ser>
          <c:idx val="16"/>
          <c:order val="16"/>
          <c:spPr>
            <a:solidFill>
              <a:srgbClr val="00CC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Лист2!$B$21:$V$21</c:f>
              <c:numCache>
                <c:formatCode>General</c:formatCode>
                <c:ptCount val="21"/>
                <c:pt idx="0">
                  <c:v>34</c:v>
                </c:pt>
                <c:pt idx="1">
                  <c:v>29.25</c:v>
                </c:pt>
                <c:pt idx="2">
                  <c:v>25</c:v>
                </c:pt>
                <c:pt idx="3">
                  <c:v>21.25</c:v>
                </c:pt>
                <c:pt idx="4">
                  <c:v>18</c:v>
                </c:pt>
                <c:pt idx="5">
                  <c:v>15.25</c:v>
                </c:pt>
                <c:pt idx="6">
                  <c:v>13</c:v>
                </c:pt>
                <c:pt idx="7">
                  <c:v>11.25</c:v>
                </c:pt>
                <c:pt idx="8">
                  <c:v>10</c:v>
                </c:pt>
                <c:pt idx="9">
                  <c:v>9.25</c:v>
                </c:pt>
                <c:pt idx="10">
                  <c:v>9</c:v>
                </c:pt>
                <c:pt idx="11">
                  <c:v>9.25</c:v>
                </c:pt>
                <c:pt idx="12">
                  <c:v>10</c:v>
                </c:pt>
                <c:pt idx="13">
                  <c:v>11.25</c:v>
                </c:pt>
                <c:pt idx="14">
                  <c:v>13</c:v>
                </c:pt>
                <c:pt idx="15">
                  <c:v>15.25</c:v>
                </c:pt>
                <c:pt idx="16">
                  <c:v>18</c:v>
                </c:pt>
                <c:pt idx="17">
                  <c:v>21.25</c:v>
                </c:pt>
                <c:pt idx="18">
                  <c:v>25</c:v>
                </c:pt>
                <c:pt idx="19">
                  <c:v>29.25</c:v>
                </c:pt>
                <c:pt idx="20">
                  <c:v>34</c:v>
                </c:pt>
              </c:numCache>
            </c:numRef>
          </c:val>
        </c:ser>
        <c:ser>
          <c:idx val="17"/>
          <c:order val="17"/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Лист2!$B$22:$V$22</c:f>
              <c:numCache>
                <c:formatCode>General</c:formatCode>
                <c:ptCount val="21"/>
                <c:pt idx="0">
                  <c:v>37.25</c:v>
                </c:pt>
                <c:pt idx="1">
                  <c:v>32.5</c:v>
                </c:pt>
                <c:pt idx="2">
                  <c:v>28.25</c:v>
                </c:pt>
                <c:pt idx="3">
                  <c:v>24.5</c:v>
                </c:pt>
                <c:pt idx="4">
                  <c:v>21.25</c:v>
                </c:pt>
                <c:pt idx="5">
                  <c:v>18.5</c:v>
                </c:pt>
                <c:pt idx="6">
                  <c:v>16.25</c:v>
                </c:pt>
                <c:pt idx="7">
                  <c:v>14.5</c:v>
                </c:pt>
                <c:pt idx="8">
                  <c:v>13.25</c:v>
                </c:pt>
                <c:pt idx="9">
                  <c:v>12.5</c:v>
                </c:pt>
                <c:pt idx="10">
                  <c:v>12.25</c:v>
                </c:pt>
                <c:pt idx="11">
                  <c:v>12.5</c:v>
                </c:pt>
                <c:pt idx="12">
                  <c:v>13.25</c:v>
                </c:pt>
                <c:pt idx="13">
                  <c:v>14.5</c:v>
                </c:pt>
                <c:pt idx="14">
                  <c:v>16.25</c:v>
                </c:pt>
                <c:pt idx="15">
                  <c:v>18.5</c:v>
                </c:pt>
                <c:pt idx="16">
                  <c:v>21.25</c:v>
                </c:pt>
                <c:pt idx="17">
                  <c:v>24.5</c:v>
                </c:pt>
                <c:pt idx="18">
                  <c:v>28.25</c:v>
                </c:pt>
                <c:pt idx="19">
                  <c:v>32.5</c:v>
                </c:pt>
                <c:pt idx="20">
                  <c:v>37.25</c:v>
                </c:pt>
              </c:numCache>
            </c:numRef>
          </c:val>
        </c:ser>
        <c:ser>
          <c:idx val="18"/>
          <c:order val="18"/>
          <c:spPr>
            <a:solidFill>
              <a:srgbClr val="CCFF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Лист2!$B$23:$V$23</c:f>
              <c:numCache>
                <c:formatCode>General</c:formatCode>
                <c:ptCount val="21"/>
                <c:pt idx="0">
                  <c:v>41</c:v>
                </c:pt>
                <c:pt idx="1">
                  <c:v>36.25</c:v>
                </c:pt>
                <c:pt idx="2">
                  <c:v>32</c:v>
                </c:pt>
                <c:pt idx="3">
                  <c:v>28.25</c:v>
                </c:pt>
                <c:pt idx="4">
                  <c:v>25</c:v>
                </c:pt>
                <c:pt idx="5">
                  <c:v>22.25</c:v>
                </c:pt>
                <c:pt idx="6">
                  <c:v>20</c:v>
                </c:pt>
                <c:pt idx="7">
                  <c:v>18.25</c:v>
                </c:pt>
                <c:pt idx="8">
                  <c:v>17</c:v>
                </c:pt>
                <c:pt idx="9">
                  <c:v>16.25</c:v>
                </c:pt>
                <c:pt idx="10">
                  <c:v>16</c:v>
                </c:pt>
                <c:pt idx="11">
                  <c:v>16.25</c:v>
                </c:pt>
                <c:pt idx="12">
                  <c:v>17</c:v>
                </c:pt>
                <c:pt idx="13">
                  <c:v>18.25</c:v>
                </c:pt>
                <c:pt idx="14">
                  <c:v>20</c:v>
                </c:pt>
                <c:pt idx="15">
                  <c:v>22.25</c:v>
                </c:pt>
                <c:pt idx="16">
                  <c:v>25</c:v>
                </c:pt>
                <c:pt idx="17">
                  <c:v>28.25</c:v>
                </c:pt>
                <c:pt idx="18">
                  <c:v>32</c:v>
                </c:pt>
                <c:pt idx="19">
                  <c:v>36.25</c:v>
                </c:pt>
                <c:pt idx="20">
                  <c:v>41</c:v>
                </c:pt>
              </c:numCache>
            </c:numRef>
          </c:val>
        </c:ser>
        <c:ser>
          <c:idx val="19"/>
          <c:order val="19"/>
          <c:spPr>
            <a:solidFill>
              <a:srgbClr val="FFFF99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Лист2!$B$24:$V$24</c:f>
              <c:numCache>
                <c:formatCode>General</c:formatCode>
                <c:ptCount val="21"/>
                <c:pt idx="0">
                  <c:v>45.25</c:v>
                </c:pt>
                <c:pt idx="1">
                  <c:v>40.5</c:v>
                </c:pt>
                <c:pt idx="2">
                  <c:v>36.25</c:v>
                </c:pt>
                <c:pt idx="3">
                  <c:v>32.5</c:v>
                </c:pt>
                <c:pt idx="4">
                  <c:v>29.25</c:v>
                </c:pt>
                <c:pt idx="5">
                  <c:v>26.5</c:v>
                </c:pt>
                <c:pt idx="6">
                  <c:v>24.25</c:v>
                </c:pt>
                <c:pt idx="7">
                  <c:v>22.5</c:v>
                </c:pt>
                <c:pt idx="8">
                  <c:v>21.25</c:v>
                </c:pt>
                <c:pt idx="9">
                  <c:v>20.5</c:v>
                </c:pt>
                <c:pt idx="10">
                  <c:v>20.25</c:v>
                </c:pt>
                <c:pt idx="11">
                  <c:v>20.5</c:v>
                </c:pt>
                <c:pt idx="12">
                  <c:v>21.25</c:v>
                </c:pt>
                <c:pt idx="13">
                  <c:v>22.5</c:v>
                </c:pt>
                <c:pt idx="14">
                  <c:v>24.25</c:v>
                </c:pt>
                <c:pt idx="15">
                  <c:v>26.5</c:v>
                </c:pt>
                <c:pt idx="16">
                  <c:v>29.25</c:v>
                </c:pt>
                <c:pt idx="17">
                  <c:v>32.5</c:v>
                </c:pt>
                <c:pt idx="18">
                  <c:v>36.25</c:v>
                </c:pt>
                <c:pt idx="19">
                  <c:v>40.5</c:v>
                </c:pt>
                <c:pt idx="20">
                  <c:v>45.25</c:v>
                </c:pt>
              </c:numCache>
            </c:numRef>
          </c:val>
        </c:ser>
        <c:ser>
          <c:idx val="20"/>
          <c:order val="20"/>
          <c:spPr>
            <a:solidFill>
              <a:srgbClr val="99CC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val>
            <c:numRef>
              <c:f>Лист2!$B$25:$V$25</c:f>
              <c:numCache>
                <c:formatCode>General</c:formatCode>
                <c:ptCount val="21"/>
                <c:pt idx="0">
                  <c:v>50</c:v>
                </c:pt>
                <c:pt idx="1">
                  <c:v>45.25</c:v>
                </c:pt>
                <c:pt idx="2">
                  <c:v>41</c:v>
                </c:pt>
                <c:pt idx="3">
                  <c:v>37.25</c:v>
                </c:pt>
                <c:pt idx="4">
                  <c:v>34</c:v>
                </c:pt>
                <c:pt idx="5">
                  <c:v>31.25</c:v>
                </c:pt>
                <c:pt idx="6">
                  <c:v>29</c:v>
                </c:pt>
                <c:pt idx="7">
                  <c:v>27.25</c:v>
                </c:pt>
                <c:pt idx="8">
                  <c:v>26</c:v>
                </c:pt>
                <c:pt idx="9">
                  <c:v>25.25</c:v>
                </c:pt>
                <c:pt idx="10">
                  <c:v>25</c:v>
                </c:pt>
                <c:pt idx="11">
                  <c:v>25.25</c:v>
                </c:pt>
                <c:pt idx="12">
                  <c:v>26</c:v>
                </c:pt>
                <c:pt idx="13">
                  <c:v>27.25</c:v>
                </c:pt>
                <c:pt idx="14">
                  <c:v>29</c:v>
                </c:pt>
                <c:pt idx="15">
                  <c:v>31.25</c:v>
                </c:pt>
                <c:pt idx="16">
                  <c:v>34</c:v>
                </c:pt>
                <c:pt idx="17">
                  <c:v>37.25</c:v>
                </c:pt>
                <c:pt idx="18">
                  <c:v>41</c:v>
                </c:pt>
                <c:pt idx="19">
                  <c:v>45.25</c:v>
                </c:pt>
                <c:pt idx="20">
                  <c:v>50</c:v>
                </c:pt>
              </c:numCache>
            </c:numRef>
          </c:val>
        </c:ser>
        <c:bandFmts>
          <c:bandFmt>
            <c:idx val="0"/>
            <c:spPr>
              <a:solidFill>
                <a:srgbClr val="9999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1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2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3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4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5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6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7"/>
            <c:spPr>
              <a:solidFill>
                <a:srgbClr val="CCCC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8"/>
            <c:spPr>
              <a:solidFill>
                <a:srgbClr val="000080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9"/>
            <c:spPr>
              <a:solidFill>
                <a:srgbClr val="FF00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</c:bandFmts>
        <c:axId val="65712512"/>
        <c:axId val="65714432"/>
        <c:axId val="65689792"/>
      </c:surface3DChart>
      <c:catAx>
        <c:axId val="657125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25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х</a:t>
                </a:r>
              </a:p>
            </c:rich>
          </c:tx>
          <c:layout>
            <c:manualLayout>
              <c:xMode val="edge"/>
              <c:yMode val="edge"/>
              <c:x val="0.43597642527693814"/>
              <c:y val="0.78483440037285068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65714432"/>
        <c:crosses val="autoZero"/>
        <c:auto val="1"/>
        <c:lblAlgn val="ctr"/>
        <c:lblOffset val="100"/>
        <c:tickLblSkip val="2"/>
        <c:tickMarkSkip val="1"/>
        <c:noMultiLvlLbl val="1"/>
      </c:catAx>
      <c:valAx>
        <c:axId val="6571443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825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en-US"/>
                  <a:t>Z</a:t>
                </a:r>
              </a:p>
            </c:rich>
          </c:tx>
          <c:layout>
            <c:manualLayout>
              <c:xMode val="edge"/>
              <c:yMode val="edge"/>
              <c:x val="0.24695155823968587"/>
              <c:y val="0.46913689994358182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65712512"/>
        <c:crosses val="autoZero"/>
        <c:crossBetween val="between"/>
      </c:valAx>
      <c:serAx>
        <c:axId val="656897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25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у</a:t>
                </a:r>
              </a:p>
            </c:rich>
          </c:tx>
          <c:layout>
            <c:manualLayout>
              <c:xMode val="edge"/>
              <c:yMode val="edge"/>
              <c:x val="0.83536732665698343"/>
              <c:y val="0.69135958005249354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65714432"/>
        <c:crosses val="autoZero"/>
        <c:tickLblSkip val="8"/>
        <c:tickMarkSkip val="1"/>
      </c:ser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75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78065-C833-4218-BD8A-FB0FC5876E0F}" type="datetimeFigureOut">
              <a:rPr lang="ru-RU" smtClean="0"/>
              <a:t>28.01.2012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1238F2-69C4-412E-8F7A-F6C462B7A8C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6EB829-77E8-4D5B-B841-3EDA00EF7978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3EAD01-4A1F-4F79-9BEB-5BBE1948BD7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EAD01-4A1F-4F79-9BEB-5BBE1948BD7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ru-RU" smtClean="0"/>
              <a:t>Попова Лариса Анатольевна 238-127-765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3EAD01-4A1F-4F79-9BEB-5BBE1948BD7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6C21-8318-4035-98AE-8B0CB538A8B9}" type="datetime1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0FE42-9AAE-4485-ADD1-1383A9B124BB}" type="datetime1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5B01-2ADD-4C05-8ADB-E1D089E9412F}" type="datetime1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E27A6-E357-4228-B46E-2877C8ED2E51}" type="datetime1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AC803-1A5D-4239-8023-34FA17737F21}" type="datetime1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B1A3-6054-4F83-91FB-21147098931A}" type="datetime1">
              <a:rPr lang="ru-RU" smtClean="0"/>
              <a:pPr/>
              <a:t>28.01.2012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DBB1-3F5D-4E90-824A-AE3223CB723C}" type="datetime1">
              <a:rPr lang="ru-RU" smtClean="0"/>
              <a:pPr/>
              <a:t>28.01.2012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A73BD-D44C-40EC-8489-7172647AE9E0}" type="datetime1">
              <a:rPr lang="ru-RU" smtClean="0"/>
              <a:pPr/>
              <a:t>28.01.2012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138F9-0C9D-4FEE-A5D3-90D00B170AE3}" type="datetime1">
              <a:rPr lang="ru-RU" smtClean="0"/>
              <a:pPr/>
              <a:t>28.01.2012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6E87-549A-4527-BAFB-78B03D2B41AE}" type="datetime1">
              <a:rPr lang="ru-RU" smtClean="0"/>
              <a:pPr/>
              <a:t>28.01.2012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3A21C-83B9-4382-9FFF-BCFA275FF2B3}" type="datetime1">
              <a:rPr lang="ru-RU" smtClean="0"/>
              <a:pPr/>
              <a:t>28.01.2012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8DF20-A603-46B9-9935-02DF0CCD26C3}" type="datetime1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C943F-8C03-4A87-9E69-3AD22185CF9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3%D0%B8%D0%BF%D0%B5%D1%80%D0%B1%D0%BE%D0%BB%D0%BE%D0%B8%D0%B4_%D0%B8%D0%BD%D0%B6%D0%B5%D0%BD%D0%B5%D1%80%D0%B0_%D0%93%D0%B0%D1%80%D0%B8%D0%BD%D0%B0" TargetMode="External"/><Relationship Id="rId3" Type="http://schemas.openxmlformats.org/officeDocument/2006/relationships/hyperlink" Target="http://ru.wikipedia.org/wiki/%D0%90%D0%BD%D1%82%D0%B5%D0%BD%D0%BD%D0%B0" TargetMode="External"/><Relationship Id="rId7" Type="http://schemas.openxmlformats.org/officeDocument/2006/relationships/image" Target="../media/image1.png"/><Relationship Id="rId2" Type="http://schemas.openxmlformats.org/officeDocument/2006/relationships/hyperlink" Target="http://ru.wikipedia.org/wiki/%D0%A4%D0%BE%D0%BA%D1%83%D1%81_(%D1%84%D0%B8%D0%B7%D0%B8%D0%BA%D0%B0)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ru.wikipedia.org/wiki/%D0%A4%D0%B0%D1%80%D1%8B" TargetMode="External"/><Relationship Id="rId5" Type="http://schemas.openxmlformats.org/officeDocument/2006/relationships/hyperlink" Target="http://ru.wikipedia.org/wiki/%D0%9F%D1%80%D0%BE%D0%B6%D0%B5%D0%BA%D1%82%D0%BE%D1%80" TargetMode="External"/><Relationship Id="rId4" Type="http://schemas.openxmlformats.org/officeDocument/2006/relationships/hyperlink" Target="http://ru.wikipedia.org/wiki/%D0%A0%D0%B5%D1%84%D0%BB%D0%B5%D0%BA%D1%82%D0%BE%D1%80_(%D1%82%D0%B5%D0%BB%D0%B5%D1%81%D0%BA%D0%BE%D0%BF)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F%D0%BE%D0%B2%D0%B5%D1%80%D1%85%D0%BD%D0%BE%D1%81%D1%82%D1%8C_%D0%B2%D1%80%D0%B0%D1%89%D0%B5%D0%BD%D0%B8%D1%8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hyperlink" Target="http://ru.wikipedia.org/wiki/%D0%9F%D0%B0%D1%80%D0%B0%D0%B1%D0%BE%D0%BB%D0%B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ru.wikipedia.org/wiki/%D0%9F%D1%80%D1%8F%D0%BC%D0%BE%D1%83%D0%B3%D0%BE%D0%BB%D1%8C%D0%BD%D0%B0%D1%8F_%D1%81%D0%B8%D1%81%D1%82%D0%B5%D0%BC%D0%B0_%D0%BA%D0%BE%D0%BE%D1%80%D0%B4%D0%B8%D0%BD%D0%B0%D1%82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hyperlink" Target="http://ru.wikipedia.org/wiki/%D0%9B%D0%B8%D0%BD%D0%B5%D0%B9%D1%87%D0%B0%D1%82%D0%B0%D1%8F_%D0%BF%D0%BE%D0%B2%D0%B5%D1%80%D1%85%D0%BD%D0%BE%D1%81%D1%82%D1%8C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ru.wikipedia.org/wiki/%D0%A4%D0%B0%D0%B9%D0%BB:Rose_2sin(4theta).svg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ru.wikipedia.org/wiki/%D0%9A%D1%80%D0%B8%D0%B2%D0%B0%D1%8F" TargetMode="External"/><Relationship Id="rId4" Type="http://schemas.openxmlformats.org/officeDocument/2006/relationships/hyperlink" Target="http://ru.wikipedia.org/w/index.php?title=%D0%A0%D0%BE%D0%B7%D0%B0_(%D0%BA%D1%80%D0%B8%D0%B2%D0%B0%D1%8F)&amp;action=edit&amp;redlink=1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620688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«Построение графиков сложных функций»</a:t>
            </a: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Chart 4"/>
          <p:cNvGraphicFramePr>
            <a:graphicFrameLocks/>
          </p:cNvGraphicFramePr>
          <p:nvPr/>
        </p:nvGraphicFramePr>
        <p:xfrm>
          <a:off x="395536" y="2636912"/>
          <a:ext cx="3528392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4932040" y="2708920"/>
          <a:ext cx="360040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555776" y="188640"/>
            <a:ext cx="4449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Попова Лариса Анатольевна №238-127-765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1640" y="620688"/>
            <a:ext cx="6408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Декартов лист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844824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Уравнение</a:t>
            </a:r>
            <a:endParaRPr lang="ru-RU" sz="2000" dirty="0"/>
          </a:p>
        </p:txBody>
      </p:sp>
      <p:pic>
        <p:nvPicPr>
          <p:cNvPr id="13" name="Рисунок 12" descr="http://matan.isu.ru/desk/gr_files/decart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484784"/>
            <a:ext cx="4608512" cy="432048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Box 13"/>
          <p:cNvSpPr txBox="1"/>
          <p:nvPr/>
        </p:nvSpPr>
        <p:spPr>
          <a:xfrm>
            <a:off x="467544" y="2996952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+ y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3xy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5949280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Материал из </a:t>
            </a:r>
            <a:r>
              <a:rPr lang="ru-RU" dirty="0" err="1" smtClean="0"/>
              <a:t>Википедии</a:t>
            </a:r>
            <a:r>
              <a:rPr lang="ru-RU" dirty="0" smtClean="0"/>
              <a:t>- свободной энциклопедии 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555776" y="44624"/>
            <a:ext cx="4449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Попова Лариса Анатольевна №238-127-765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259632" y="47667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Циклоид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23528" y="1844824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Уравнения</a:t>
            </a:r>
            <a:endParaRPr lang="ru-RU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683568" y="3140968"/>
            <a:ext cx="33843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x = t – sin t,</a:t>
            </a:r>
            <a:br>
              <a:rPr lang="fr-FR" sz="2800" dirty="0">
                <a:latin typeface="Times New Roman" pitchFamily="18" charset="0"/>
                <a:cs typeface="Times New Roman" pitchFamily="18" charset="0"/>
              </a:rPr>
            </a:b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y = 1 – cos t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Рисунок 19" descr="http://matan.isu.ru/desk/gr_files/cycloida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924944"/>
            <a:ext cx="5434786" cy="166787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539552" y="5805264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Материал из </a:t>
            </a:r>
            <a:r>
              <a:rPr lang="ru-RU" dirty="0" err="1" smtClean="0"/>
              <a:t>Википедии</a:t>
            </a:r>
            <a:r>
              <a:rPr lang="ru-RU" dirty="0" smtClean="0"/>
              <a:t>- свободной энциклопедии </a:t>
            </a:r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555776" y="44624"/>
            <a:ext cx="4449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Попова Лариса Анатольевна №238-127-765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620688"/>
            <a:ext cx="6408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Декартов лист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1560" y="2132856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Уравнение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3429000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 =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2j)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½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http://matan.isu.ru/desk/gr_files/lemniscate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916832"/>
            <a:ext cx="5616624" cy="324036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899592" y="6021288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Материал из </a:t>
            </a:r>
            <a:r>
              <a:rPr lang="ru-RU" dirty="0" err="1" smtClean="0"/>
              <a:t>Википедии</a:t>
            </a:r>
            <a:r>
              <a:rPr lang="ru-RU" dirty="0" smtClean="0"/>
              <a:t>- свободной энциклопедии 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555776" y="44624"/>
            <a:ext cx="4449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Попова Лариса Анатольевна №238-127-765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692696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Спираль Архимеда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2060848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Уравнение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899592" y="3140968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 = j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http://matan.isu.ru/desk/gr_files/arch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700808"/>
            <a:ext cx="5337884" cy="460851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395536" y="6165304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Материал из </a:t>
            </a:r>
            <a:r>
              <a:rPr lang="ru-RU" dirty="0" err="1" smtClean="0"/>
              <a:t>Википедии</a:t>
            </a:r>
            <a:r>
              <a:rPr lang="ru-RU" dirty="0" smtClean="0"/>
              <a:t>- свободной энциклопедии </a:t>
            </a:r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555776" y="44624"/>
            <a:ext cx="4449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Попова Лариса Анатольевна №238-127-765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692696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Логарифмическая спираль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5536" y="1988840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Уравнение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11560" y="3356992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 =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800" baseline="30000" dirty="0" err="1">
                <a:latin typeface="Times New Roman" pitchFamily="18" charset="0"/>
                <a:cs typeface="Times New Roman" pitchFamily="18" charset="0"/>
              </a:rPr>
              <a:t>j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http://matan.isu.ru/desk/gr_files/log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420888"/>
            <a:ext cx="5832227" cy="324036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395536" y="6093296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Материал из </a:t>
            </a:r>
            <a:r>
              <a:rPr lang="ru-RU" dirty="0" err="1" smtClean="0"/>
              <a:t>Википедии</a:t>
            </a:r>
            <a:r>
              <a:rPr lang="ru-RU" dirty="0" smtClean="0"/>
              <a:t>- свободной энциклопедии </a:t>
            </a:r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555776" y="44624"/>
            <a:ext cx="4449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Попова Лариса Анатольевна №238-127-765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27584" y="859359"/>
            <a:ext cx="698477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 урока: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образовательная: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закрепить знания по формированию массивов данных в табличной форме, отработать навык построения диаграмм при построении графиков;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развивающая: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познакомить со сложными графиками, развивать алгоритмическое мышление; умение применять полученные знания при решении задач; умение рассуждать; развивать познавательный интерес; познакомить со сложными графиками;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воспитательная: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прививать учащимся навык самостоятельности в работе, воспитывать трудолюбие, чувство уважения к науке.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260648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«Построение графиков функций».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555776" y="-27384"/>
            <a:ext cx="4449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Попова Лариса Анатольевна №238-127-765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187624" y="983050"/>
            <a:ext cx="6696744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Назначение электронных таблиц, применение в каких отраслях жизни?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Перечислите основные функции электронных таблиц.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 такое диаграмма и какие действия можно с ней?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Назовите основные типы диаграмм?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связана таблица и построенная диаграмма?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Какими способами можно включить Мастер диаграмм?</a:t>
            </a:r>
          </a:p>
          <a:p>
            <a:pPr lvl="0">
              <a:buFont typeface="Wingdings" pitchFamily="2" charset="2"/>
              <a:buChar char="§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Какие основные типы ссылок вы знаете?</a:t>
            </a:r>
          </a:p>
          <a:p>
            <a:pPr lvl="0">
              <a:buFont typeface="Wingdings" pitchFamily="2" charset="2"/>
              <a:buChar char="§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Назовите различия между относительными и абсолютными ссылками проявляются при копировании формулы из активной ячейки в другую ячейку?</a:t>
            </a:r>
          </a:p>
          <a:p>
            <a:r>
              <a:rPr lang="ru-RU" sz="2200" dirty="0" smtClean="0"/>
              <a:t> 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5856" y="395953"/>
            <a:ext cx="36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Вопросы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555776" y="35332"/>
            <a:ext cx="4449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Попова Лариса Анатольевна №238-127-765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251520" y="149726"/>
            <a:ext cx="4860032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Параболоиды в мире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технике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Параболоид вращения фокусирует пучок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лучей,параллельный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главной оси, в одну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точкуЧасто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используется свойство параболоида вращения собирать пучок лучей, параллельный главной оси, в одну точку —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 tooltip="Фокус (физика)"/>
              </a:rPr>
              <a:t>фокус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или, наоборот, формировать параллельный пучок излучения от находящегося в фокусе источника. На этом принципе основаны параболические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3" tooltip="Антенна"/>
              </a:rPr>
              <a:t>антенны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 tooltip="Рефлектор (телескоп)"/>
              </a:rPr>
              <a:t>телескопы-рефлекторы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 tooltip="Прожектор"/>
              </a:rPr>
              <a:t>прожекторы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автомобильные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6" tooltip="Фары"/>
              </a:rPr>
              <a:t>фары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т.д.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C:\Users\Public\Pictures\Sample Pictures\220px-ParabHypRegle.png"/>
          <p:cNvPicPr/>
          <p:nvPr/>
        </p:nvPicPr>
        <p:blipFill>
          <a:blip r:embed="rId7" cstate="print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76672"/>
            <a:ext cx="3744416" cy="3168352"/>
          </a:xfrm>
          <a:prstGeom prst="rect">
            <a:avLst/>
          </a:prstGeom>
          <a:noFill/>
          <a:ln>
            <a:noFill/>
          </a:ln>
        </p:spPr>
      </p:pic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251520" y="4757954"/>
            <a:ext cx="63722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литературе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Устройство, описанное в романе А. Н. Толстого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8" tooltip="Гиперболоид инженера Гарина"/>
              </a:rPr>
              <a:t>«Гиперболоид инженера Гарина»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должно было быть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параболоидо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6309320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Материал из </a:t>
            </a:r>
            <a:r>
              <a:rPr lang="ru-RU" dirty="0" err="1" smtClean="0"/>
              <a:t>Википедии</a:t>
            </a:r>
            <a:r>
              <a:rPr lang="ru-RU" dirty="0" smtClean="0"/>
              <a:t>- свободной энциклопедии 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555776" y="-36676"/>
            <a:ext cx="4449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Попова Лариса Анатольевна №238-127-765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9552" y="1484784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251520" y="260648"/>
            <a:ext cx="60841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Эллипти́ческий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параболо́ид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поверхность, описываемая функцией вида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6084" name="Рисунок 4" descr="Описание: ~z = \frac {x^2}{a^2} + \frac {y^2}{b^2}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196752"/>
            <a:ext cx="1741589" cy="720080"/>
          </a:xfrm>
          <a:prstGeom prst="rect">
            <a:avLst/>
          </a:prstGeom>
          <a:noFill/>
        </p:spPr>
      </p:pic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179512" y="2204864"/>
            <a:ext cx="4968552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где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параболоид представляет собой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3" tooltip="Поверхность вращения"/>
              </a:rPr>
              <a:t>поверхность вращения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образованную вращением параболы вокруг вертикальной оси, проходящей через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вершину данной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парабол</a:t>
            </a:r>
            <a:r>
              <a:rPr lang="ru-RU" sz="2000" b="1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одного</a:t>
            </a:r>
            <a:r>
              <a:rPr lang="ru-RU" sz="20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знака. Поверхность описывается семейством </a:t>
            </a:r>
            <a:r>
              <a:rPr lang="ru-RU" sz="20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параллельных </a:t>
            </a:r>
            <a:r>
              <a:rPr lang="ru-RU" sz="2000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  <a:hlinkClick r:id="rId4" tooltip="Парабола"/>
              </a:rPr>
              <a:t>парабол</a:t>
            </a:r>
            <a:r>
              <a:rPr lang="ru-RU" sz="20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с ветвями, направленными вверх, вершины которых описывают параболу, с ветвями, также направленными вверх.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Если </a:t>
            </a:r>
            <a:r>
              <a:rPr lang="ru-RU" sz="2000" i="1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lang="ru-RU" sz="20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lang="ru-RU" sz="2000" i="1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lang="ru-RU" sz="20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то эллиптический.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Рисунок 18" descr="C:\Users\Public\Pictures\Sample Pictures\220PX-~2.PNG"/>
          <p:cNvPicPr/>
          <p:nvPr/>
        </p:nvPicPr>
        <p:blipFill>
          <a:blip r:embed="rId5" cstate="print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124744"/>
            <a:ext cx="4283968" cy="4464496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TextBox 21"/>
          <p:cNvSpPr txBox="1"/>
          <p:nvPr/>
        </p:nvSpPr>
        <p:spPr>
          <a:xfrm>
            <a:off x="611560" y="6165304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Материал из </a:t>
            </a:r>
            <a:r>
              <a:rPr lang="ru-RU" dirty="0" err="1" smtClean="0"/>
              <a:t>Википедии</a:t>
            </a:r>
            <a:r>
              <a:rPr lang="ru-RU" dirty="0" smtClean="0"/>
              <a:t>- свободной энциклопедии </a:t>
            </a:r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555776" y="-27384"/>
            <a:ext cx="4449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Попова Лариса Анатольевна №238-127-765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323528" y="260648"/>
            <a:ext cx="630019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Гиперболи́ческий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параболо́ид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(называемый в строительстве «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гипар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») — седлообразная поверхность, описываемая в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 tooltip="Прямоугольная система координат"/>
              </a:rPr>
              <a:t>прямоугольной системе координат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уравнением вида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z = \frac {x^2}{a^2} - \frac {y^2}{b^2} = \left( \frac {x}{a} + \frac {y}{b} \right) \left( \frac {x}{a} - \frac {y}{b} \right)"/>
          <p:cNvPicPr/>
          <p:nvPr/>
        </p:nvPicPr>
        <p:blipFill>
          <a:blip r:embed="rId3" cstate="print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060848"/>
            <a:ext cx="3168352" cy="646554"/>
          </a:xfrm>
          <a:prstGeom prst="rect">
            <a:avLst/>
          </a:prstGeom>
          <a:noFill/>
          <a:ln>
            <a:noFill/>
          </a:ln>
        </p:spPr>
      </p:pic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467544" y="2924944"/>
            <a:ext cx="432048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 второго представления видно, что гиперболический параболоид является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 tooltip="Линейчатая поверхность"/>
              </a:rPr>
              <a:t>линейчатой поверхностью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Поверхность может быть образована движением параболы, ветви которой направлены вниз, по параболе, ветви которой направлены вверх, при условии, что первая парабола соприкасается со второй своей вершиной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Рисунок 11" descr="C:\Users\Public\Pictures\Sample Pictures\220px-Hiperbolic_paraboloid.png"/>
          <p:cNvPicPr/>
          <p:nvPr/>
        </p:nvPicPr>
        <p:blipFill>
          <a:blip r:embed="rId5" cstate="print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556792"/>
            <a:ext cx="4499992" cy="446449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539552" y="6237312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Материал из </a:t>
            </a:r>
            <a:r>
              <a:rPr lang="ru-RU" dirty="0" err="1" smtClean="0"/>
              <a:t>Википедии</a:t>
            </a:r>
            <a:r>
              <a:rPr lang="ru-RU" dirty="0" smtClean="0"/>
              <a:t>- свободной энциклопедии 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555776" y="-27384"/>
            <a:ext cx="4449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Попова Лариса Анатольевна №238-127-765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://upload.wikimedia.org/wikipedia/commons/thumb/d/dd/Rose_2sin%284theta%29.svg/180px-Rose_2sin%284theta%29.svg.png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556792"/>
            <a:ext cx="4176464" cy="410445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1475656" y="260648"/>
            <a:ext cx="5544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Полярная роза 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630932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Материал из </a:t>
            </a:r>
            <a:r>
              <a:rPr lang="ru-RU" dirty="0" err="1" smtClean="0"/>
              <a:t>Википедии</a:t>
            </a:r>
            <a:r>
              <a:rPr lang="ru-RU" dirty="0" smtClean="0"/>
              <a:t>- свободной энциклопедии </a:t>
            </a:r>
            <a:endParaRPr lang="ru-RU" dirty="0"/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395536" y="1124744"/>
            <a:ext cx="424847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BA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 tooltip="Роза (кривая) (страница отсутствует)"/>
              </a:rPr>
              <a:t>Полярная роза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известная математическая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 tooltip="Кривая"/>
              </a:rPr>
              <a:t>кривая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похожая на цветок с лепестками. Она может быть определена простым уравнением в полярных координатах: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(φ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=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cos(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φ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θ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Количество лепестков в данном случае определяется величиной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555776" y="-27384"/>
            <a:ext cx="4449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Попова Лариса Анатольевна №238-127-765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Рисунок 1" descr="Описание: http://matan.isu.ru/desk/gr_files/cardioid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484784"/>
            <a:ext cx="3150350" cy="36004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547664" y="548680"/>
            <a:ext cx="5904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Кардиоида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2924944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= (1 +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3568" y="1700808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Уравнение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6165304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Материал из </a:t>
            </a:r>
            <a:r>
              <a:rPr lang="ru-RU" dirty="0" err="1" smtClean="0"/>
              <a:t>Википедии</a:t>
            </a:r>
            <a:r>
              <a:rPr lang="ru-RU" dirty="0" smtClean="0"/>
              <a:t>- свободной энциклопедии </a:t>
            </a:r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555776" y="35332"/>
            <a:ext cx="4449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Попова Лариса Анатольевна №238-127-765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1640" y="62068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Астроида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7544" y="2420888"/>
            <a:ext cx="26642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x = cos</a:t>
            </a:r>
            <a:r>
              <a:rPr lang="es-ES" sz="28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 t,</a:t>
            </a:r>
            <a:br>
              <a:rPr lang="es-ES" sz="2800" dirty="0">
                <a:latin typeface="Times New Roman" pitchFamily="18" charset="0"/>
                <a:cs typeface="Times New Roman" pitchFamily="18" charset="0"/>
              </a:rPr>
            </a:br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y = sin</a:t>
            </a:r>
            <a:r>
              <a:rPr lang="es-ES" sz="28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 t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556792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Уравнения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9" name="Picture 13" descr="http://matan.isu.ru/desk/gr_files/astroid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78935" y="1340768"/>
            <a:ext cx="4241461" cy="4183361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95536" y="5949280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Материал из </a:t>
            </a:r>
            <a:r>
              <a:rPr lang="ru-RU" dirty="0" err="1" smtClean="0"/>
              <a:t>Википедии</a:t>
            </a:r>
            <a:r>
              <a:rPr lang="ru-RU" dirty="0" smtClean="0"/>
              <a:t>- свободной энциклопедии 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C943F-8C03-4A87-9E69-3AD22185CF9F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555776" y="-27384"/>
            <a:ext cx="4449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Попова Лариса Анатольевна №238-127-765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620</Words>
  <Application>Microsoft Office PowerPoint</Application>
  <PresentationFormat>Экран (4:3)</PresentationFormat>
  <Paragraphs>105</Paragraphs>
  <Slides>14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ия</dc:creator>
  <cp:lastModifiedBy>Ия</cp:lastModifiedBy>
  <cp:revision>21</cp:revision>
  <dcterms:created xsi:type="dcterms:W3CDTF">2012-01-22T23:16:29Z</dcterms:created>
  <dcterms:modified xsi:type="dcterms:W3CDTF">2012-01-28T11:39:01Z</dcterms:modified>
</cp:coreProperties>
</file>