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2"/>
  </p:notesMasterIdLst>
  <p:sldIdLst>
    <p:sldId id="262" r:id="rId2"/>
    <p:sldId id="269" r:id="rId3"/>
    <p:sldId id="270" r:id="rId4"/>
    <p:sldId id="264" r:id="rId5"/>
    <p:sldId id="265" r:id="rId6"/>
    <p:sldId id="263" r:id="rId7"/>
    <p:sldId id="266" r:id="rId8"/>
    <p:sldId id="256" r:id="rId9"/>
    <p:sldId id="257" r:id="rId10"/>
    <p:sldId id="258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61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0F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14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2BB5E-40D0-459C-9BBF-5427E0A999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BFFD6-1387-4F31-8F9F-9F5576C220C5}">
      <dgm:prSet phldrT="[Текст]" custT="1"/>
      <dgm:spPr/>
      <dgm:t>
        <a:bodyPr/>
        <a:lstStyle/>
        <a:p>
          <a:r>
            <a:rPr lang="ru-RU" sz="1600" dirty="0" smtClean="0"/>
            <a:t>С управлением дыхания</a:t>
          </a:r>
          <a:endParaRPr lang="ru-RU" sz="1600" dirty="0"/>
        </a:p>
      </dgm:t>
    </dgm:pt>
    <dgm:pt modelId="{93461F25-54A4-4423-85B7-C968C9389B57}" type="parTrans" cxnId="{6270830C-2699-4B96-A0D5-5C32A29EB7FF}">
      <dgm:prSet/>
      <dgm:spPr/>
      <dgm:t>
        <a:bodyPr/>
        <a:lstStyle/>
        <a:p>
          <a:endParaRPr lang="ru-RU"/>
        </a:p>
      </dgm:t>
    </dgm:pt>
    <dgm:pt modelId="{2481FD9B-3321-4990-9ACA-4E536058CC5E}" type="sibTrans" cxnId="{6270830C-2699-4B96-A0D5-5C32A29EB7FF}">
      <dgm:prSet/>
      <dgm:spPr/>
      <dgm:t>
        <a:bodyPr/>
        <a:lstStyle/>
        <a:p>
          <a:endParaRPr lang="ru-RU"/>
        </a:p>
      </dgm:t>
    </dgm:pt>
    <dgm:pt modelId="{F0FE21AB-ACA0-48E3-A594-0B5D41A6BA76}">
      <dgm:prSet phldrT="[Текст]" custT="1"/>
      <dgm:spPr/>
      <dgm:t>
        <a:bodyPr/>
        <a:lstStyle/>
        <a:p>
          <a:r>
            <a:rPr lang="ru-RU" sz="1600" dirty="0" smtClean="0"/>
            <a:t>С управлением тонусом мышц, движением</a:t>
          </a:r>
          <a:endParaRPr lang="ru-RU" sz="1600" dirty="0"/>
        </a:p>
      </dgm:t>
    </dgm:pt>
    <dgm:pt modelId="{B8C40C98-9A75-4B4B-B2E4-5DED2C84D4DC}" type="parTrans" cxnId="{411168B5-45B5-4C20-8E58-75D2932F5414}">
      <dgm:prSet/>
      <dgm:spPr/>
      <dgm:t>
        <a:bodyPr/>
        <a:lstStyle/>
        <a:p>
          <a:endParaRPr lang="ru-RU"/>
        </a:p>
      </dgm:t>
    </dgm:pt>
    <dgm:pt modelId="{D9702909-64B3-4CCE-8261-999FDDAC5A6A}" type="sibTrans" cxnId="{411168B5-45B5-4C20-8E58-75D2932F5414}">
      <dgm:prSet/>
      <dgm:spPr/>
      <dgm:t>
        <a:bodyPr/>
        <a:lstStyle/>
        <a:p>
          <a:endParaRPr lang="ru-RU"/>
        </a:p>
      </dgm:t>
    </dgm:pt>
    <dgm:pt modelId="{83ECB14A-DD16-4F31-9942-95654CB8F575}">
      <dgm:prSet phldrT="[Текст]" custT="1"/>
      <dgm:spPr/>
      <dgm:t>
        <a:bodyPr/>
        <a:lstStyle/>
        <a:p>
          <a:r>
            <a:rPr lang="ru-RU" sz="1600" dirty="0" smtClean="0"/>
            <a:t>С использованием образов</a:t>
          </a:r>
          <a:endParaRPr lang="ru-RU" sz="1600" dirty="0"/>
        </a:p>
      </dgm:t>
    </dgm:pt>
    <dgm:pt modelId="{31CE24CD-7EE7-401B-9A51-7E1DA2306654}" type="parTrans" cxnId="{DC09581A-1D17-4E74-AA76-7D1C8D8398B6}">
      <dgm:prSet/>
      <dgm:spPr/>
      <dgm:t>
        <a:bodyPr/>
        <a:lstStyle/>
        <a:p>
          <a:endParaRPr lang="ru-RU"/>
        </a:p>
      </dgm:t>
    </dgm:pt>
    <dgm:pt modelId="{76D2468D-B1C1-4693-AA93-0059F2A76B09}" type="sibTrans" cxnId="{DC09581A-1D17-4E74-AA76-7D1C8D8398B6}">
      <dgm:prSet/>
      <dgm:spPr/>
      <dgm:t>
        <a:bodyPr/>
        <a:lstStyle/>
        <a:p>
          <a:endParaRPr lang="ru-RU"/>
        </a:p>
      </dgm:t>
    </dgm:pt>
    <dgm:pt modelId="{E826A3F0-F890-422A-8938-79D5B8B4406F}">
      <dgm:prSet phldrT="[Текст]" custT="1"/>
      <dgm:spPr/>
      <dgm:t>
        <a:bodyPr/>
        <a:lstStyle/>
        <a:p>
          <a:r>
            <a:rPr lang="ru-RU" sz="1600" dirty="0" smtClean="0"/>
            <a:t>С воздействием слова</a:t>
          </a:r>
          <a:endParaRPr lang="ru-RU" sz="1600" dirty="0"/>
        </a:p>
      </dgm:t>
    </dgm:pt>
    <dgm:pt modelId="{6ED8EC1C-C00A-45EA-B34E-9BFADF8054BE}" type="parTrans" cxnId="{403BFBD8-F30C-4568-92CB-A9B2433BCD45}">
      <dgm:prSet/>
      <dgm:spPr/>
      <dgm:t>
        <a:bodyPr/>
        <a:lstStyle/>
        <a:p>
          <a:endParaRPr lang="ru-RU"/>
        </a:p>
      </dgm:t>
    </dgm:pt>
    <dgm:pt modelId="{4A8CE080-EAD8-479C-BB99-5944F1191D86}" type="sibTrans" cxnId="{403BFBD8-F30C-4568-92CB-A9B2433BCD45}">
      <dgm:prSet/>
      <dgm:spPr/>
      <dgm:t>
        <a:bodyPr/>
        <a:lstStyle/>
        <a:p>
          <a:endParaRPr lang="ru-RU"/>
        </a:p>
      </dgm:t>
    </dgm:pt>
    <dgm:pt modelId="{2656E120-6E84-4704-8728-05B5D023ACA8}" type="pres">
      <dgm:prSet presAssocID="{5C92BB5E-40D0-459C-9BBF-5427E0A999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2C79941-B37A-4311-948D-69181E4B2E82}" type="pres">
      <dgm:prSet presAssocID="{5C92BB5E-40D0-459C-9BBF-5427E0A9991F}" presName="children" presStyleCnt="0"/>
      <dgm:spPr/>
    </dgm:pt>
    <dgm:pt modelId="{98160ECB-76A2-4BA5-AD8D-343AF7D9F90D}" type="pres">
      <dgm:prSet presAssocID="{5C92BB5E-40D0-459C-9BBF-5427E0A9991F}" presName="childPlaceholder" presStyleCnt="0"/>
      <dgm:spPr/>
    </dgm:pt>
    <dgm:pt modelId="{714C1B8D-4D9B-4DB3-BC6E-03B6C3DD5626}" type="pres">
      <dgm:prSet presAssocID="{5C92BB5E-40D0-459C-9BBF-5427E0A9991F}" presName="circle" presStyleCnt="0"/>
      <dgm:spPr/>
    </dgm:pt>
    <dgm:pt modelId="{4FA77766-69DC-42A3-BFCF-3F9A743B2B8E}" type="pres">
      <dgm:prSet presAssocID="{5C92BB5E-40D0-459C-9BBF-5427E0A9991F}" presName="quadrant1" presStyleLbl="node1" presStyleIdx="0" presStyleCnt="4" custScaleX="100231">
        <dgm:presLayoutVars>
          <dgm:chMax val="1"/>
          <dgm:bulletEnabled val="1"/>
        </dgm:presLayoutVars>
      </dgm:prSet>
      <dgm:spPr/>
    </dgm:pt>
    <dgm:pt modelId="{2D67BEC5-0497-4DFE-BA8D-425EFEE09965}" type="pres">
      <dgm:prSet presAssocID="{5C92BB5E-40D0-459C-9BBF-5427E0A9991F}" presName="quadrant2" presStyleLbl="node1" presStyleIdx="1" presStyleCnt="4" custScaleX="99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2AAF2-A2CD-4065-86D9-FEA79B10AADC}" type="pres">
      <dgm:prSet presAssocID="{5C92BB5E-40D0-459C-9BBF-5427E0A9991F}" presName="quadrant3" presStyleLbl="node1" presStyleIdx="2" presStyleCnt="4" custScaleX="100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2B5C1-4FA3-4460-8370-A0CA641E9B73}" type="pres">
      <dgm:prSet presAssocID="{5C92BB5E-40D0-459C-9BBF-5427E0A9991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63F4F-9839-4FBB-A45C-4EC52BCFF02E}" type="pres">
      <dgm:prSet presAssocID="{5C92BB5E-40D0-459C-9BBF-5427E0A9991F}" presName="quadrantPlaceholder" presStyleCnt="0"/>
      <dgm:spPr/>
    </dgm:pt>
    <dgm:pt modelId="{B9D55444-03A1-4A18-9561-1189B035F3D4}" type="pres">
      <dgm:prSet presAssocID="{5C92BB5E-40D0-459C-9BBF-5427E0A9991F}" presName="center1" presStyleLbl="fgShp" presStyleIdx="0" presStyleCnt="2"/>
      <dgm:spPr/>
    </dgm:pt>
    <dgm:pt modelId="{0FC4A6FF-BAB2-400D-A051-D6C1058BC879}" type="pres">
      <dgm:prSet presAssocID="{5C92BB5E-40D0-459C-9BBF-5427E0A9991F}" presName="center2" presStyleLbl="fgShp" presStyleIdx="1" presStyleCnt="2"/>
      <dgm:spPr/>
    </dgm:pt>
  </dgm:ptLst>
  <dgm:cxnLst>
    <dgm:cxn modelId="{941F7DD0-03EA-4614-9999-130E8219726F}" type="presOf" srcId="{5C92BB5E-40D0-459C-9BBF-5427E0A9991F}" destId="{2656E120-6E84-4704-8728-05B5D023ACA8}" srcOrd="0" destOrd="0" presId="urn:microsoft.com/office/officeart/2005/8/layout/cycle4"/>
    <dgm:cxn modelId="{A7A7932D-472E-4513-A737-D7E5967F418B}" type="presOf" srcId="{83ECB14A-DD16-4F31-9942-95654CB8F575}" destId="{C0F2AAF2-A2CD-4065-86D9-FEA79B10AADC}" srcOrd="0" destOrd="0" presId="urn:microsoft.com/office/officeart/2005/8/layout/cycle4"/>
    <dgm:cxn modelId="{403BFBD8-F30C-4568-92CB-A9B2433BCD45}" srcId="{5C92BB5E-40D0-459C-9BBF-5427E0A9991F}" destId="{E826A3F0-F890-422A-8938-79D5B8B4406F}" srcOrd="3" destOrd="0" parTransId="{6ED8EC1C-C00A-45EA-B34E-9BFADF8054BE}" sibTransId="{4A8CE080-EAD8-479C-BB99-5944F1191D86}"/>
    <dgm:cxn modelId="{D90AA761-4541-40B6-A48B-62883C518096}" type="presOf" srcId="{E826A3F0-F890-422A-8938-79D5B8B4406F}" destId="{AB22B5C1-4FA3-4460-8370-A0CA641E9B73}" srcOrd="0" destOrd="0" presId="urn:microsoft.com/office/officeart/2005/8/layout/cycle4"/>
    <dgm:cxn modelId="{411168B5-45B5-4C20-8E58-75D2932F5414}" srcId="{5C92BB5E-40D0-459C-9BBF-5427E0A9991F}" destId="{F0FE21AB-ACA0-48E3-A594-0B5D41A6BA76}" srcOrd="1" destOrd="0" parTransId="{B8C40C98-9A75-4B4B-B2E4-5DED2C84D4DC}" sibTransId="{D9702909-64B3-4CCE-8261-999FDDAC5A6A}"/>
    <dgm:cxn modelId="{DC09581A-1D17-4E74-AA76-7D1C8D8398B6}" srcId="{5C92BB5E-40D0-459C-9BBF-5427E0A9991F}" destId="{83ECB14A-DD16-4F31-9942-95654CB8F575}" srcOrd="2" destOrd="0" parTransId="{31CE24CD-7EE7-401B-9A51-7E1DA2306654}" sibTransId="{76D2468D-B1C1-4693-AA93-0059F2A76B09}"/>
    <dgm:cxn modelId="{93F84648-41A0-4E15-8CE2-03FE3600B007}" type="presOf" srcId="{AE6BFFD6-1387-4F31-8F9F-9F5576C220C5}" destId="{4FA77766-69DC-42A3-BFCF-3F9A743B2B8E}" srcOrd="0" destOrd="0" presId="urn:microsoft.com/office/officeart/2005/8/layout/cycle4"/>
    <dgm:cxn modelId="{6270830C-2699-4B96-A0D5-5C32A29EB7FF}" srcId="{5C92BB5E-40D0-459C-9BBF-5427E0A9991F}" destId="{AE6BFFD6-1387-4F31-8F9F-9F5576C220C5}" srcOrd="0" destOrd="0" parTransId="{93461F25-54A4-4423-85B7-C968C9389B57}" sibTransId="{2481FD9B-3321-4990-9ACA-4E536058CC5E}"/>
    <dgm:cxn modelId="{6242417E-B3B3-4950-8C8E-D09D9F436048}" type="presOf" srcId="{F0FE21AB-ACA0-48E3-A594-0B5D41A6BA76}" destId="{2D67BEC5-0497-4DFE-BA8D-425EFEE09965}" srcOrd="0" destOrd="0" presId="urn:microsoft.com/office/officeart/2005/8/layout/cycle4"/>
    <dgm:cxn modelId="{29B2A087-10D3-4780-9F33-43D4E91906B1}" type="presParOf" srcId="{2656E120-6E84-4704-8728-05B5D023ACA8}" destId="{92C79941-B37A-4311-948D-69181E4B2E82}" srcOrd="0" destOrd="0" presId="urn:microsoft.com/office/officeart/2005/8/layout/cycle4"/>
    <dgm:cxn modelId="{50178A61-2B85-40C8-B38D-31607F4E771D}" type="presParOf" srcId="{92C79941-B37A-4311-948D-69181E4B2E82}" destId="{98160ECB-76A2-4BA5-AD8D-343AF7D9F90D}" srcOrd="0" destOrd="0" presId="urn:microsoft.com/office/officeart/2005/8/layout/cycle4"/>
    <dgm:cxn modelId="{0CE02703-895A-4D70-9457-B2FBF10F3159}" type="presParOf" srcId="{2656E120-6E84-4704-8728-05B5D023ACA8}" destId="{714C1B8D-4D9B-4DB3-BC6E-03B6C3DD5626}" srcOrd="1" destOrd="0" presId="urn:microsoft.com/office/officeart/2005/8/layout/cycle4"/>
    <dgm:cxn modelId="{360A2A0A-0894-470D-AD6C-3B7BB1B36A9E}" type="presParOf" srcId="{714C1B8D-4D9B-4DB3-BC6E-03B6C3DD5626}" destId="{4FA77766-69DC-42A3-BFCF-3F9A743B2B8E}" srcOrd="0" destOrd="0" presId="urn:microsoft.com/office/officeart/2005/8/layout/cycle4"/>
    <dgm:cxn modelId="{7E517E97-C6AF-4B5E-9AC4-0678FF5B0104}" type="presParOf" srcId="{714C1B8D-4D9B-4DB3-BC6E-03B6C3DD5626}" destId="{2D67BEC5-0497-4DFE-BA8D-425EFEE09965}" srcOrd="1" destOrd="0" presId="urn:microsoft.com/office/officeart/2005/8/layout/cycle4"/>
    <dgm:cxn modelId="{B7B17AB8-A6BB-4AC1-8D9C-D5AE1B9AB426}" type="presParOf" srcId="{714C1B8D-4D9B-4DB3-BC6E-03B6C3DD5626}" destId="{C0F2AAF2-A2CD-4065-86D9-FEA79B10AADC}" srcOrd="2" destOrd="0" presId="urn:microsoft.com/office/officeart/2005/8/layout/cycle4"/>
    <dgm:cxn modelId="{49B103C9-CB89-42D5-AB66-9E99CFC8B826}" type="presParOf" srcId="{714C1B8D-4D9B-4DB3-BC6E-03B6C3DD5626}" destId="{AB22B5C1-4FA3-4460-8370-A0CA641E9B73}" srcOrd="3" destOrd="0" presId="urn:microsoft.com/office/officeart/2005/8/layout/cycle4"/>
    <dgm:cxn modelId="{FD10F2B8-E2B2-4303-8525-403A398C6DAE}" type="presParOf" srcId="{714C1B8D-4D9B-4DB3-BC6E-03B6C3DD5626}" destId="{15E63F4F-9839-4FBB-A45C-4EC52BCFF02E}" srcOrd="4" destOrd="0" presId="urn:microsoft.com/office/officeart/2005/8/layout/cycle4"/>
    <dgm:cxn modelId="{6F2DF08F-E667-41D1-8F79-E0AFED946E00}" type="presParOf" srcId="{2656E120-6E84-4704-8728-05B5D023ACA8}" destId="{B9D55444-03A1-4A18-9561-1189B035F3D4}" srcOrd="2" destOrd="0" presId="urn:microsoft.com/office/officeart/2005/8/layout/cycle4"/>
    <dgm:cxn modelId="{14A5A4D1-F88D-478F-9292-B528F61EA5D3}" type="presParOf" srcId="{2656E120-6E84-4704-8728-05B5D023ACA8}" destId="{0FC4A6FF-BAB2-400D-A051-D6C1058BC87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B715B-4C45-4080-BD42-3273A9D41F0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A1605-936C-403E-884D-4C02150237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600" dirty="0" smtClean="0"/>
            <a:t>Вдох</a:t>
          </a:r>
          <a:endParaRPr lang="ru-RU" sz="3600" dirty="0"/>
        </a:p>
      </dgm:t>
    </dgm:pt>
    <dgm:pt modelId="{7589851A-BCAC-4B85-88E1-A30068F1B7FA}" type="parTrans" cxnId="{B9EA026D-D9B0-4683-8D2D-31415D4638CB}">
      <dgm:prSet/>
      <dgm:spPr/>
      <dgm:t>
        <a:bodyPr/>
        <a:lstStyle/>
        <a:p>
          <a:endParaRPr lang="ru-RU"/>
        </a:p>
      </dgm:t>
    </dgm:pt>
    <dgm:pt modelId="{3BA09305-3CA9-4467-9E42-0479ADDD5CB6}" type="sibTrans" cxnId="{B9EA026D-D9B0-4683-8D2D-31415D4638CB}">
      <dgm:prSet/>
      <dgm:spPr/>
      <dgm:t>
        <a:bodyPr/>
        <a:lstStyle/>
        <a:p>
          <a:endParaRPr lang="ru-RU"/>
        </a:p>
      </dgm:t>
    </dgm:pt>
    <dgm:pt modelId="{11433220-7AE9-4EA1-B1A2-FB1498545036}">
      <dgm:prSet phldrT="[Текст]"/>
      <dgm:spPr/>
      <dgm:t>
        <a:bodyPr/>
        <a:lstStyle/>
        <a:p>
          <a:r>
            <a:rPr lang="ru-RU" dirty="0" smtClean="0"/>
            <a:t>Медленное напряжение мышц</a:t>
          </a:r>
          <a:endParaRPr lang="ru-RU" dirty="0"/>
        </a:p>
      </dgm:t>
    </dgm:pt>
    <dgm:pt modelId="{F83DF457-5B8B-4F49-BED1-70E3D57D96C5}" type="parTrans" cxnId="{56FABAC4-407D-4ED0-9DCE-59AD49A94920}">
      <dgm:prSet/>
      <dgm:spPr/>
      <dgm:t>
        <a:bodyPr/>
        <a:lstStyle/>
        <a:p>
          <a:endParaRPr lang="ru-RU"/>
        </a:p>
      </dgm:t>
    </dgm:pt>
    <dgm:pt modelId="{31BA2AB5-F72C-40CA-BD49-AFD82B6FD790}" type="sibTrans" cxnId="{56FABAC4-407D-4ED0-9DCE-59AD49A94920}">
      <dgm:prSet/>
      <dgm:spPr/>
      <dgm:t>
        <a:bodyPr/>
        <a:lstStyle/>
        <a:p>
          <a:endParaRPr lang="ru-RU"/>
        </a:p>
      </dgm:t>
    </dgm:pt>
    <dgm:pt modelId="{05234023-9540-4710-9DE7-3C5F4F47F4E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/>
            <a:t>Небольшая задержка дыхания</a:t>
          </a:r>
          <a:endParaRPr lang="ru-RU" sz="3200" dirty="0"/>
        </a:p>
      </dgm:t>
    </dgm:pt>
    <dgm:pt modelId="{E1F7424B-CA83-4068-A8F7-0DC2DD482786}" type="parTrans" cxnId="{9372AC70-9434-4CC6-816E-646457A5C16D}">
      <dgm:prSet/>
      <dgm:spPr/>
      <dgm:t>
        <a:bodyPr/>
        <a:lstStyle/>
        <a:p>
          <a:endParaRPr lang="ru-RU"/>
        </a:p>
      </dgm:t>
    </dgm:pt>
    <dgm:pt modelId="{52C91552-0CD1-4083-ADE5-8CEE289A9B16}" type="sibTrans" cxnId="{9372AC70-9434-4CC6-816E-646457A5C16D}">
      <dgm:prSet/>
      <dgm:spPr/>
      <dgm:t>
        <a:bodyPr/>
        <a:lstStyle/>
        <a:p>
          <a:endParaRPr lang="ru-RU"/>
        </a:p>
      </dgm:t>
    </dgm:pt>
    <dgm:pt modelId="{120AE8C9-C0F4-4C25-9A62-DB9433653CD2}">
      <dgm:prSet phldrT="[Текст]"/>
      <dgm:spPr/>
      <dgm:t>
        <a:bodyPr/>
        <a:lstStyle/>
        <a:p>
          <a:r>
            <a:rPr lang="ru-RU" dirty="0" smtClean="0"/>
            <a:t>Максимальный уровень напряжения</a:t>
          </a:r>
          <a:endParaRPr lang="ru-RU" dirty="0"/>
        </a:p>
      </dgm:t>
    </dgm:pt>
    <dgm:pt modelId="{C6CB9F3A-48AA-4425-8A08-F181A7B4D074}" type="parTrans" cxnId="{BFB66F1E-21BE-4905-B880-CB15D6903C2B}">
      <dgm:prSet/>
      <dgm:spPr/>
      <dgm:t>
        <a:bodyPr/>
        <a:lstStyle/>
        <a:p>
          <a:endParaRPr lang="ru-RU"/>
        </a:p>
      </dgm:t>
    </dgm:pt>
    <dgm:pt modelId="{55E285AE-13FC-454A-89A0-A7B887520E01}" type="sibTrans" cxnId="{BFB66F1E-21BE-4905-B880-CB15D6903C2B}">
      <dgm:prSet/>
      <dgm:spPr/>
      <dgm:t>
        <a:bodyPr/>
        <a:lstStyle/>
        <a:p>
          <a:endParaRPr lang="ru-RU"/>
        </a:p>
      </dgm:t>
    </dgm:pt>
    <dgm:pt modelId="{AF612B33-7F84-42AF-8523-444825EDCEE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/>
            <a:t>Выдох</a:t>
          </a:r>
          <a:endParaRPr lang="ru-RU" sz="3200" dirty="0"/>
        </a:p>
      </dgm:t>
    </dgm:pt>
    <dgm:pt modelId="{35592D60-348E-4B38-AC84-71713AA43051}" type="parTrans" cxnId="{E4FA288A-08E5-4B59-83E6-347807CC495C}">
      <dgm:prSet/>
      <dgm:spPr/>
      <dgm:t>
        <a:bodyPr/>
        <a:lstStyle/>
        <a:p>
          <a:endParaRPr lang="ru-RU"/>
        </a:p>
      </dgm:t>
    </dgm:pt>
    <dgm:pt modelId="{473C3831-0F78-47AF-BD23-0C73A103FADB}" type="sibTrans" cxnId="{E4FA288A-08E5-4B59-83E6-347807CC495C}">
      <dgm:prSet/>
      <dgm:spPr/>
      <dgm:t>
        <a:bodyPr/>
        <a:lstStyle/>
        <a:p>
          <a:endParaRPr lang="ru-RU"/>
        </a:p>
      </dgm:t>
    </dgm:pt>
    <dgm:pt modelId="{ED3192AB-406B-42A7-B042-5F8FBAE7F62F}">
      <dgm:prSet phldrT="[Текст]"/>
      <dgm:spPr/>
      <dgm:t>
        <a:bodyPr/>
        <a:lstStyle/>
        <a:p>
          <a:r>
            <a:rPr lang="ru-RU" dirty="0" smtClean="0"/>
            <a:t>Расслабление мышц или группы мышц</a:t>
          </a:r>
          <a:endParaRPr lang="ru-RU" dirty="0"/>
        </a:p>
      </dgm:t>
    </dgm:pt>
    <dgm:pt modelId="{16521E30-0AA0-48B1-B414-831D7D57DCB9}" type="parTrans" cxnId="{D51F7EF6-0E40-44D6-9C97-1E0C2ECE8A01}">
      <dgm:prSet/>
      <dgm:spPr/>
      <dgm:t>
        <a:bodyPr/>
        <a:lstStyle/>
        <a:p>
          <a:endParaRPr lang="ru-RU"/>
        </a:p>
      </dgm:t>
    </dgm:pt>
    <dgm:pt modelId="{D7A48BB9-B436-494A-809B-6C438A0CD57F}" type="sibTrans" cxnId="{D51F7EF6-0E40-44D6-9C97-1E0C2ECE8A01}">
      <dgm:prSet/>
      <dgm:spPr/>
      <dgm:t>
        <a:bodyPr/>
        <a:lstStyle/>
        <a:p>
          <a:endParaRPr lang="ru-RU"/>
        </a:p>
      </dgm:t>
    </dgm:pt>
    <dgm:pt modelId="{4DB37A73-5CD9-42A0-91AF-9780D31DFAC1}" type="pres">
      <dgm:prSet presAssocID="{815B715B-4C45-4080-BD42-3273A9D41F0C}" presName="Name0" presStyleCnt="0">
        <dgm:presLayoutVars>
          <dgm:dir/>
          <dgm:animLvl val="lvl"/>
          <dgm:resizeHandles val="exact"/>
        </dgm:presLayoutVars>
      </dgm:prSet>
      <dgm:spPr/>
    </dgm:pt>
    <dgm:pt modelId="{AF891E5A-F619-4F9D-AF32-15C5D8572F90}" type="pres">
      <dgm:prSet presAssocID="{AF612B33-7F84-42AF-8523-444825EDCEEA}" presName="boxAndChildren" presStyleCnt="0"/>
      <dgm:spPr/>
    </dgm:pt>
    <dgm:pt modelId="{1E47A0FE-0CDC-4E13-9F51-824983417C36}" type="pres">
      <dgm:prSet presAssocID="{AF612B33-7F84-42AF-8523-444825EDCEEA}" presName="parentTextBox" presStyleLbl="node1" presStyleIdx="0" presStyleCnt="3"/>
      <dgm:spPr/>
    </dgm:pt>
    <dgm:pt modelId="{A3AC24F7-FDA2-4658-8A40-19E806363C53}" type="pres">
      <dgm:prSet presAssocID="{AF612B33-7F84-42AF-8523-444825EDCEEA}" presName="entireBox" presStyleLbl="node1" presStyleIdx="0" presStyleCnt="3" custLinFactNeighborX="-749" custLinFactNeighborY="1086"/>
      <dgm:spPr/>
    </dgm:pt>
    <dgm:pt modelId="{79A8019F-4DE5-4DC5-B9A6-D7D388D7B1FF}" type="pres">
      <dgm:prSet presAssocID="{AF612B33-7F84-42AF-8523-444825EDCEEA}" presName="descendantBox" presStyleCnt="0"/>
      <dgm:spPr/>
    </dgm:pt>
    <dgm:pt modelId="{6DF8408A-7823-4845-A1B4-CAB474DEB1C2}" type="pres">
      <dgm:prSet presAssocID="{ED3192AB-406B-42A7-B042-5F8FBAE7F62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B0695-3F1F-4A14-B6DF-636EC75349C8}" type="pres">
      <dgm:prSet presAssocID="{52C91552-0CD1-4083-ADE5-8CEE289A9B16}" presName="sp" presStyleCnt="0"/>
      <dgm:spPr/>
    </dgm:pt>
    <dgm:pt modelId="{08EE273D-6279-44DD-B03E-82088DFCAF0F}" type="pres">
      <dgm:prSet presAssocID="{05234023-9540-4710-9DE7-3C5F4F47F4EC}" presName="arrowAndChildren" presStyleCnt="0"/>
      <dgm:spPr/>
    </dgm:pt>
    <dgm:pt modelId="{F0EBAEA5-52CC-46E8-BD48-0D5866CDA025}" type="pres">
      <dgm:prSet presAssocID="{05234023-9540-4710-9DE7-3C5F4F47F4EC}" presName="parentTextArrow" presStyleLbl="node1" presStyleIdx="0" presStyleCnt="3"/>
      <dgm:spPr/>
    </dgm:pt>
    <dgm:pt modelId="{6EA44C38-7F55-4A7A-B611-E3BDBEF57C03}" type="pres">
      <dgm:prSet presAssocID="{05234023-9540-4710-9DE7-3C5F4F47F4EC}" presName="arrow" presStyleLbl="node1" presStyleIdx="1" presStyleCnt="3"/>
      <dgm:spPr/>
    </dgm:pt>
    <dgm:pt modelId="{DAC33CC8-2AB8-475B-A3A5-A7B53FF676C3}" type="pres">
      <dgm:prSet presAssocID="{05234023-9540-4710-9DE7-3C5F4F47F4EC}" presName="descendantArrow" presStyleCnt="0"/>
      <dgm:spPr/>
    </dgm:pt>
    <dgm:pt modelId="{FD2EE3A3-6792-4CCB-A07F-1F036E8F5EE1}" type="pres">
      <dgm:prSet presAssocID="{120AE8C9-C0F4-4C25-9A62-DB9433653CD2}" presName="childTextArrow" presStyleLbl="fgAccFollowNode1" presStyleIdx="1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DDBF6-0F35-48D5-87B7-ECEE71DCADF1}" type="pres">
      <dgm:prSet presAssocID="{3BA09305-3CA9-4467-9E42-0479ADDD5CB6}" presName="sp" presStyleCnt="0"/>
      <dgm:spPr/>
    </dgm:pt>
    <dgm:pt modelId="{0EDDF57B-C0B3-44CE-9AB0-AB5E9EEABC56}" type="pres">
      <dgm:prSet presAssocID="{230A1605-936C-403E-884D-4C02150237C1}" presName="arrowAndChildren" presStyleCnt="0"/>
      <dgm:spPr/>
    </dgm:pt>
    <dgm:pt modelId="{9A34A54B-390B-4CA3-8E0C-BF06C56AD7A7}" type="pres">
      <dgm:prSet presAssocID="{230A1605-936C-403E-884D-4C02150237C1}" presName="parentTextArrow" presStyleLbl="node1" presStyleIdx="1" presStyleCnt="3"/>
      <dgm:spPr/>
    </dgm:pt>
    <dgm:pt modelId="{69AA0571-8378-48F5-90C1-B48FCB7CE47D}" type="pres">
      <dgm:prSet presAssocID="{230A1605-936C-403E-884D-4C02150237C1}" presName="arrow" presStyleLbl="node1" presStyleIdx="2" presStyleCnt="3"/>
      <dgm:spPr/>
    </dgm:pt>
    <dgm:pt modelId="{D25BF19B-3AA0-429C-AE69-2F2D5782A8AC}" type="pres">
      <dgm:prSet presAssocID="{230A1605-936C-403E-884D-4C02150237C1}" presName="descendantArrow" presStyleCnt="0"/>
      <dgm:spPr/>
    </dgm:pt>
    <dgm:pt modelId="{77066518-DD2B-4834-AC3F-59496ED72CA2}" type="pres">
      <dgm:prSet presAssocID="{11433220-7AE9-4EA1-B1A2-FB1498545036}" presName="childTextArrow" presStyleLbl="fgAccFollowNode1" presStyleIdx="2" presStyleCnt="3" custScaleX="307167">
        <dgm:presLayoutVars>
          <dgm:bulletEnabled val="1"/>
        </dgm:presLayoutVars>
      </dgm:prSet>
      <dgm:spPr/>
    </dgm:pt>
  </dgm:ptLst>
  <dgm:cxnLst>
    <dgm:cxn modelId="{88AC2CBE-34D0-491F-870F-9F23B045E8C5}" type="presOf" srcId="{AF612B33-7F84-42AF-8523-444825EDCEEA}" destId="{1E47A0FE-0CDC-4E13-9F51-824983417C36}" srcOrd="0" destOrd="0" presId="urn:microsoft.com/office/officeart/2005/8/layout/process4"/>
    <dgm:cxn modelId="{D51F7EF6-0E40-44D6-9C97-1E0C2ECE8A01}" srcId="{AF612B33-7F84-42AF-8523-444825EDCEEA}" destId="{ED3192AB-406B-42A7-B042-5F8FBAE7F62F}" srcOrd="0" destOrd="0" parTransId="{16521E30-0AA0-48B1-B414-831D7D57DCB9}" sibTransId="{D7A48BB9-B436-494A-809B-6C438A0CD57F}"/>
    <dgm:cxn modelId="{19951E63-E0B9-44C9-8C8E-09EEEA09C69E}" type="presOf" srcId="{815B715B-4C45-4080-BD42-3273A9D41F0C}" destId="{4DB37A73-5CD9-42A0-91AF-9780D31DFAC1}" srcOrd="0" destOrd="0" presId="urn:microsoft.com/office/officeart/2005/8/layout/process4"/>
    <dgm:cxn modelId="{245ED326-8F6C-4ADF-815A-8605F4B576B4}" type="presOf" srcId="{05234023-9540-4710-9DE7-3C5F4F47F4EC}" destId="{6EA44C38-7F55-4A7A-B611-E3BDBEF57C03}" srcOrd="1" destOrd="0" presId="urn:microsoft.com/office/officeart/2005/8/layout/process4"/>
    <dgm:cxn modelId="{56FABAC4-407D-4ED0-9DCE-59AD49A94920}" srcId="{230A1605-936C-403E-884D-4C02150237C1}" destId="{11433220-7AE9-4EA1-B1A2-FB1498545036}" srcOrd="0" destOrd="0" parTransId="{F83DF457-5B8B-4F49-BED1-70E3D57D96C5}" sibTransId="{31BA2AB5-F72C-40CA-BD49-AFD82B6FD790}"/>
    <dgm:cxn modelId="{E4FA288A-08E5-4B59-83E6-347807CC495C}" srcId="{815B715B-4C45-4080-BD42-3273A9D41F0C}" destId="{AF612B33-7F84-42AF-8523-444825EDCEEA}" srcOrd="2" destOrd="0" parTransId="{35592D60-348E-4B38-AC84-71713AA43051}" sibTransId="{473C3831-0F78-47AF-BD23-0C73A103FADB}"/>
    <dgm:cxn modelId="{5E4D892F-A70E-442A-8ACA-2D85B419EB34}" type="presOf" srcId="{230A1605-936C-403E-884D-4C02150237C1}" destId="{9A34A54B-390B-4CA3-8E0C-BF06C56AD7A7}" srcOrd="0" destOrd="0" presId="urn:microsoft.com/office/officeart/2005/8/layout/process4"/>
    <dgm:cxn modelId="{DF02DC01-D6D6-49AB-A75A-D1E78EF170CA}" type="presOf" srcId="{120AE8C9-C0F4-4C25-9A62-DB9433653CD2}" destId="{FD2EE3A3-6792-4CCB-A07F-1F036E8F5EE1}" srcOrd="0" destOrd="0" presId="urn:microsoft.com/office/officeart/2005/8/layout/process4"/>
    <dgm:cxn modelId="{ED5990D8-41C9-408C-8FA5-781EAE8980B9}" type="presOf" srcId="{230A1605-936C-403E-884D-4C02150237C1}" destId="{69AA0571-8378-48F5-90C1-B48FCB7CE47D}" srcOrd="1" destOrd="0" presId="urn:microsoft.com/office/officeart/2005/8/layout/process4"/>
    <dgm:cxn modelId="{F17BB8C2-E48D-4943-B8A8-A37C37CA10EB}" type="presOf" srcId="{ED3192AB-406B-42A7-B042-5F8FBAE7F62F}" destId="{6DF8408A-7823-4845-A1B4-CAB474DEB1C2}" srcOrd="0" destOrd="0" presId="urn:microsoft.com/office/officeart/2005/8/layout/process4"/>
    <dgm:cxn modelId="{B9EA026D-D9B0-4683-8D2D-31415D4638CB}" srcId="{815B715B-4C45-4080-BD42-3273A9D41F0C}" destId="{230A1605-936C-403E-884D-4C02150237C1}" srcOrd="0" destOrd="0" parTransId="{7589851A-BCAC-4B85-88E1-A30068F1B7FA}" sibTransId="{3BA09305-3CA9-4467-9E42-0479ADDD5CB6}"/>
    <dgm:cxn modelId="{366357F6-81A2-42C3-95C3-01D036C0B3D8}" type="presOf" srcId="{11433220-7AE9-4EA1-B1A2-FB1498545036}" destId="{77066518-DD2B-4834-AC3F-59496ED72CA2}" srcOrd="0" destOrd="0" presId="urn:microsoft.com/office/officeart/2005/8/layout/process4"/>
    <dgm:cxn modelId="{9372AC70-9434-4CC6-816E-646457A5C16D}" srcId="{815B715B-4C45-4080-BD42-3273A9D41F0C}" destId="{05234023-9540-4710-9DE7-3C5F4F47F4EC}" srcOrd="1" destOrd="0" parTransId="{E1F7424B-CA83-4068-A8F7-0DC2DD482786}" sibTransId="{52C91552-0CD1-4083-ADE5-8CEE289A9B16}"/>
    <dgm:cxn modelId="{9180A74B-112D-47B3-A068-B2AB4DB0D081}" type="presOf" srcId="{05234023-9540-4710-9DE7-3C5F4F47F4EC}" destId="{F0EBAEA5-52CC-46E8-BD48-0D5866CDA025}" srcOrd="0" destOrd="0" presId="urn:microsoft.com/office/officeart/2005/8/layout/process4"/>
    <dgm:cxn modelId="{BFB66F1E-21BE-4905-B880-CB15D6903C2B}" srcId="{05234023-9540-4710-9DE7-3C5F4F47F4EC}" destId="{120AE8C9-C0F4-4C25-9A62-DB9433653CD2}" srcOrd="0" destOrd="0" parTransId="{C6CB9F3A-48AA-4425-8A08-F181A7B4D074}" sibTransId="{55E285AE-13FC-454A-89A0-A7B887520E01}"/>
    <dgm:cxn modelId="{EC7222FB-1EA1-4747-B255-252C8968A367}" type="presOf" srcId="{AF612B33-7F84-42AF-8523-444825EDCEEA}" destId="{A3AC24F7-FDA2-4658-8A40-19E806363C53}" srcOrd="1" destOrd="0" presId="urn:microsoft.com/office/officeart/2005/8/layout/process4"/>
    <dgm:cxn modelId="{B6B9017E-37D5-45AB-8F08-9D9E414C19AF}" type="presParOf" srcId="{4DB37A73-5CD9-42A0-91AF-9780D31DFAC1}" destId="{AF891E5A-F619-4F9D-AF32-15C5D8572F90}" srcOrd="0" destOrd="0" presId="urn:microsoft.com/office/officeart/2005/8/layout/process4"/>
    <dgm:cxn modelId="{07DA2F7F-DD18-45A3-B26C-11F36E2F739C}" type="presParOf" srcId="{AF891E5A-F619-4F9D-AF32-15C5D8572F90}" destId="{1E47A0FE-0CDC-4E13-9F51-824983417C36}" srcOrd="0" destOrd="0" presId="urn:microsoft.com/office/officeart/2005/8/layout/process4"/>
    <dgm:cxn modelId="{4C58BF4B-787F-4773-AF92-24CCF0AC5DB4}" type="presParOf" srcId="{AF891E5A-F619-4F9D-AF32-15C5D8572F90}" destId="{A3AC24F7-FDA2-4658-8A40-19E806363C53}" srcOrd="1" destOrd="0" presId="urn:microsoft.com/office/officeart/2005/8/layout/process4"/>
    <dgm:cxn modelId="{B8448871-DA34-4759-8F70-B125C7443D3D}" type="presParOf" srcId="{AF891E5A-F619-4F9D-AF32-15C5D8572F90}" destId="{79A8019F-4DE5-4DC5-B9A6-D7D388D7B1FF}" srcOrd="2" destOrd="0" presId="urn:microsoft.com/office/officeart/2005/8/layout/process4"/>
    <dgm:cxn modelId="{980ACE0A-446A-4984-8298-6FE17D1723E1}" type="presParOf" srcId="{79A8019F-4DE5-4DC5-B9A6-D7D388D7B1FF}" destId="{6DF8408A-7823-4845-A1B4-CAB474DEB1C2}" srcOrd="0" destOrd="0" presId="urn:microsoft.com/office/officeart/2005/8/layout/process4"/>
    <dgm:cxn modelId="{B194B040-E489-44DD-9807-09C680809F51}" type="presParOf" srcId="{4DB37A73-5CD9-42A0-91AF-9780D31DFAC1}" destId="{BC6B0695-3F1F-4A14-B6DF-636EC75349C8}" srcOrd="1" destOrd="0" presId="urn:microsoft.com/office/officeart/2005/8/layout/process4"/>
    <dgm:cxn modelId="{AB306F42-08BE-4F24-8F03-1A94D08D280F}" type="presParOf" srcId="{4DB37A73-5CD9-42A0-91AF-9780D31DFAC1}" destId="{08EE273D-6279-44DD-B03E-82088DFCAF0F}" srcOrd="2" destOrd="0" presId="urn:microsoft.com/office/officeart/2005/8/layout/process4"/>
    <dgm:cxn modelId="{AF5C4CFE-170D-445C-B15A-E32ED78C7AD7}" type="presParOf" srcId="{08EE273D-6279-44DD-B03E-82088DFCAF0F}" destId="{F0EBAEA5-52CC-46E8-BD48-0D5866CDA025}" srcOrd="0" destOrd="0" presId="urn:microsoft.com/office/officeart/2005/8/layout/process4"/>
    <dgm:cxn modelId="{B568645F-20BF-4401-A67E-77BDC5C73AA2}" type="presParOf" srcId="{08EE273D-6279-44DD-B03E-82088DFCAF0F}" destId="{6EA44C38-7F55-4A7A-B611-E3BDBEF57C03}" srcOrd="1" destOrd="0" presId="urn:microsoft.com/office/officeart/2005/8/layout/process4"/>
    <dgm:cxn modelId="{D50E1776-2C5B-4AB1-BBD4-840932F30B9A}" type="presParOf" srcId="{08EE273D-6279-44DD-B03E-82088DFCAF0F}" destId="{DAC33CC8-2AB8-475B-A3A5-A7B53FF676C3}" srcOrd="2" destOrd="0" presId="urn:microsoft.com/office/officeart/2005/8/layout/process4"/>
    <dgm:cxn modelId="{C6492EAD-6DF5-4CCA-8D15-824776BB978F}" type="presParOf" srcId="{DAC33CC8-2AB8-475B-A3A5-A7B53FF676C3}" destId="{FD2EE3A3-6792-4CCB-A07F-1F036E8F5EE1}" srcOrd="0" destOrd="0" presId="urn:microsoft.com/office/officeart/2005/8/layout/process4"/>
    <dgm:cxn modelId="{04694AA1-244B-4831-982D-F51EF071401C}" type="presParOf" srcId="{4DB37A73-5CD9-42A0-91AF-9780D31DFAC1}" destId="{3EADDBF6-0F35-48D5-87B7-ECEE71DCADF1}" srcOrd="3" destOrd="0" presId="urn:microsoft.com/office/officeart/2005/8/layout/process4"/>
    <dgm:cxn modelId="{9BC51D60-E0E0-4C36-8791-B15F83B477E6}" type="presParOf" srcId="{4DB37A73-5CD9-42A0-91AF-9780D31DFAC1}" destId="{0EDDF57B-C0B3-44CE-9AB0-AB5E9EEABC56}" srcOrd="4" destOrd="0" presId="urn:microsoft.com/office/officeart/2005/8/layout/process4"/>
    <dgm:cxn modelId="{BF2BA205-B4B2-4AE1-902B-7C0678D3E2EC}" type="presParOf" srcId="{0EDDF57B-C0B3-44CE-9AB0-AB5E9EEABC56}" destId="{9A34A54B-390B-4CA3-8E0C-BF06C56AD7A7}" srcOrd="0" destOrd="0" presId="urn:microsoft.com/office/officeart/2005/8/layout/process4"/>
    <dgm:cxn modelId="{B736A164-203E-4FCB-B2FB-F3FA2F1E34FF}" type="presParOf" srcId="{0EDDF57B-C0B3-44CE-9AB0-AB5E9EEABC56}" destId="{69AA0571-8378-48F5-90C1-B48FCB7CE47D}" srcOrd="1" destOrd="0" presId="urn:microsoft.com/office/officeart/2005/8/layout/process4"/>
    <dgm:cxn modelId="{A942E46F-1112-4CC5-A59D-C2BAA5AD0B0F}" type="presParOf" srcId="{0EDDF57B-C0B3-44CE-9AB0-AB5E9EEABC56}" destId="{D25BF19B-3AA0-429C-AE69-2F2D5782A8AC}" srcOrd="2" destOrd="0" presId="urn:microsoft.com/office/officeart/2005/8/layout/process4"/>
    <dgm:cxn modelId="{6F13D214-8D61-4E68-96DC-CA429B618E2F}" type="presParOf" srcId="{D25BF19B-3AA0-429C-AE69-2F2D5782A8AC}" destId="{77066518-DD2B-4834-AC3F-59496ED72C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77766-69DC-42A3-BFCF-3F9A743B2B8E}">
      <dsp:nvSpPr>
        <dsp:cNvPr id="0" name=""/>
        <dsp:cNvSpPr/>
      </dsp:nvSpPr>
      <dsp:spPr>
        <a:xfrm>
          <a:off x="2026568" y="268385"/>
          <a:ext cx="2043500" cy="20387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управлением дыхания</a:t>
          </a:r>
          <a:endParaRPr lang="ru-RU" sz="1600" kern="1200" dirty="0"/>
        </a:p>
      </dsp:txBody>
      <dsp:txXfrm>
        <a:off x="2625095" y="865533"/>
        <a:ext cx="1444973" cy="1441643"/>
      </dsp:txXfrm>
    </dsp:sp>
    <dsp:sp modelId="{2D67BEC5-0497-4DFE-BA8D-425EFEE09965}">
      <dsp:nvSpPr>
        <dsp:cNvPr id="0" name=""/>
        <dsp:cNvSpPr/>
      </dsp:nvSpPr>
      <dsp:spPr>
        <a:xfrm rot="5400000">
          <a:off x="4161885" y="271535"/>
          <a:ext cx="2038791" cy="20324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управлением тонусом мышц, движением</a:t>
          </a:r>
          <a:endParaRPr lang="ru-RU" sz="1600" kern="1200" dirty="0"/>
        </a:p>
      </dsp:txBody>
      <dsp:txXfrm rot="-5400000">
        <a:off x="4165035" y="865534"/>
        <a:ext cx="1437188" cy="1441643"/>
      </dsp:txXfrm>
    </dsp:sp>
    <dsp:sp modelId="{C0F2AAF2-A2CD-4065-86D9-FEA79B10AADC}">
      <dsp:nvSpPr>
        <dsp:cNvPr id="0" name=""/>
        <dsp:cNvSpPr/>
      </dsp:nvSpPr>
      <dsp:spPr>
        <a:xfrm rot="10800000">
          <a:off x="4154035" y="2401347"/>
          <a:ext cx="2054490" cy="20387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использованием образов</a:t>
          </a:r>
          <a:endParaRPr lang="ru-RU" sz="1600" kern="1200" dirty="0"/>
        </a:p>
      </dsp:txBody>
      <dsp:txXfrm rot="10800000">
        <a:off x="4154035" y="2401347"/>
        <a:ext cx="1452744" cy="1441643"/>
      </dsp:txXfrm>
    </dsp:sp>
    <dsp:sp modelId="{AB22B5C1-4FA3-4460-8370-A0CA641E9B73}">
      <dsp:nvSpPr>
        <dsp:cNvPr id="0" name=""/>
        <dsp:cNvSpPr/>
      </dsp:nvSpPr>
      <dsp:spPr>
        <a:xfrm rot="16200000">
          <a:off x="2028923" y="2401347"/>
          <a:ext cx="2038791" cy="20387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воздействием слова</a:t>
          </a:r>
          <a:endParaRPr lang="ru-RU" sz="1600" kern="1200" dirty="0"/>
        </a:p>
      </dsp:txBody>
      <dsp:txXfrm rot="5400000">
        <a:off x="2626071" y="2401347"/>
        <a:ext cx="1441643" cy="1441643"/>
      </dsp:txXfrm>
    </dsp:sp>
    <dsp:sp modelId="{B9D55444-03A1-4A18-9561-1189B035F3D4}">
      <dsp:nvSpPr>
        <dsp:cNvPr id="0" name=""/>
        <dsp:cNvSpPr/>
      </dsp:nvSpPr>
      <dsp:spPr>
        <a:xfrm>
          <a:off x="3762837" y="1930495"/>
          <a:ext cx="703924" cy="6121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4A6FF-BAB2-400D-A051-D6C1058BC879}">
      <dsp:nvSpPr>
        <dsp:cNvPr id="0" name=""/>
        <dsp:cNvSpPr/>
      </dsp:nvSpPr>
      <dsp:spPr>
        <a:xfrm rot="10800000">
          <a:off x="3762837" y="2165921"/>
          <a:ext cx="703924" cy="6121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24F7-FDA2-4658-8A40-19E806363C53}">
      <dsp:nvSpPr>
        <dsp:cNvPr id="0" name=""/>
        <dsp:cNvSpPr/>
      </dsp:nvSpPr>
      <dsp:spPr>
        <a:xfrm>
          <a:off x="0" y="3545188"/>
          <a:ext cx="8229600" cy="1163336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Выдох</a:t>
          </a:r>
          <a:endParaRPr lang="ru-RU" sz="3200" kern="1200" dirty="0"/>
        </a:p>
      </dsp:txBody>
      <dsp:txXfrm>
        <a:off x="0" y="3545188"/>
        <a:ext cx="8229600" cy="628201"/>
      </dsp:txXfrm>
    </dsp:sp>
    <dsp:sp modelId="{6DF8408A-7823-4845-A1B4-CAB474DEB1C2}">
      <dsp:nvSpPr>
        <dsp:cNvPr id="0" name=""/>
        <dsp:cNvSpPr/>
      </dsp:nvSpPr>
      <dsp:spPr>
        <a:xfrm>
          <a:off x="0" y="4149291"/>
          <a:ext cx="8229600" cy="5351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Расслабление мышц или группы мышц</a:t>
          </a:r>
          <a:endParaRPr lang="ru-RU" sz="3400" kern="1200" dirty="0"/>
        </a:p>
      </dsp:txBody>
      <dsp:txXfrm>
        <a:off x="0" y="4149291"/>
        <a:ext cx="8229600" cy="535134"/>
      </dsp:txXfrm>
    </dsp:sp>
    <dsp:sp modelId="{6EA44C38-7F55-4A7A-B611-E3BDBEF57C03}">
      <dsp:nvSpPr>
        <dsp:cNvPr id="0" name=""/>
        <dsp:cNvSpPr/>
      </dsp:nvSpPr>
      <dsp:spPr>
        <a:xfrm rot="10800000">
          <a:off x="0" y="1772594"/>
          <a:ext cx="8229600" cy="1789211"/>
        </a:xfrm>
        <a:prstGeom prst="upArrowCallou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Небольшая задержка дыхания</a:t>
          </a:r>
          <a:endParaRPr lang="ru-RU" sz="3200" kern="1200" dirty="0"/>
        </a:p>
      </dsp:txBody>
      <dsp:txXfrm rot="-10800000">
        <a:off x="0" y="1772594"/>
        <a:ext cx="8229600" cy="628013"/>
      </dsp:txXfrm>
    </dsp:sp>
    <dsp:sp modelId="{FD2EE3A3-6792-4CCB-A07F-1F036E8F5EE1}">
      <dsp:nvSpPr>
        <dsp:cNvPr id="0" name=""/>
        <dsp:cNvSpPr/>
      </dsp:nvSpPr>
      <dsp:spPr>
        <a:xfrm>
          <a:off x="1004" y="2400607"/>
          <a:ext cx="8227590" cy="534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Максимальный уровень напряжения</a:t>
          </a:r>
          <a:endParaRPr lang="ru-RU" sz="3400" kern="1200" dirty="0"/>
        </a:p>
      </dsp:txBody>
      <dsp:txXfrm>
        <a:off x="1004" y="2400607"/>
        <a:ext cx="8227590" cy="534974"/>
      </dsp:txXfrm>
    </dsp:sp>
    <dsp:sp modelId="{69AA0571-8378-48F5-90C1-B48FCB7CE47D}">
      <dsp:nvSpPr>
        <dsp:cNvPr id="0" name=""/>
        <dsp:cNvSpPr/>
      </dsp:nvSpPr>
      <dsp:spPr>
        <a:xfrm rot="10800000">
          <a:off x="0" y="832"/>
          <a:ext cx="8229600" cy="1789211"/>
        </a:xfrm>
        <a:prstGeom prst="upArrowCallou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Вдох</a:t>
          </a:r>
          <a:endParaRPr lang="ru-RU" sz="3600" kern="1200" dirty="0"/>
        </a:p>
      </dsp:txBody>
      <dsp:txXfrm rot="-10800000">
        <a:off x="0" y="832"/>
        <a:ext cx="8229600" cy="628013"/>
      </dsp:txXfrm>
    </dsp:sp>
    <dsp:sp modelId="{77066518-DD2B-4834-AC3F-59496ED72CA2}">
      <dsp:nvSpPr>
        <dsp:cNvPr id="0" name=""/>
        <dsp:cNvSpPr/>
      </dsp:nvSpPr>
      <dsp:spPr>
        <a:xfrm>
          <a:off x="4556" y="628845"/>
          <a:ext cx="8220487" cy="534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Медленное напряжение мышц</a:t>
          </a:r>
          <a:endParaRPr lang="ru-RU" sz="3400" kern="1200" dirty="0"/>
        </a:p>
      </dsp:txBody>
      <dsp:txXfrm>
        <a:off x="4556" y="628845"/>
        <a:ext cx="8220487" cy="534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CD1B3-16A4-4066-8835-FCA54365DB28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B306-2A3B-4F79-9060-F0EBCD17F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6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A42F-70E1-44EC-9C48-ECFFA56F6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9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22D3-D604-4F6D-B370-BF79F7B80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5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5486-0920-445C-8697-EE02F2717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1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D517-83F3-4FD3-A117-6CE8D7528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4639-7C69-4517-B473-B15C036DF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AC9E-34A6-4F92-B302-18494DC99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9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9E89-B4EF-4937-AEE3-862A5643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D133-1E2C-43CD-8EF1-D01027A41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0196-0F30-4033-B4A5-C8299A814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94DB-DCEB-4F01-8F23-BED33A102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9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A97E-C736-45D3-8F2C-5F752C5A5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1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C2128E9-41DD-4550-BB6F-54D472C8B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806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48872" cy="2664296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/>
                <a:latin typeface="+mn-lt"/>
              </a:rPr>
              <a:t>«Профессиональное </a:t>
            </a:r>
            <a:r>
              <a:rPr lang="ru-RU" sz="5400" dirty="0">
                <a:effectLst/>
                <a:latin typeface="+mn-lt"/>
              </a:rPr>
              <a:t>«выгорание» педагога и его профилактика</a:t>
            </a:r>
            <a:r>
              <a:rPr lang="ru-RU" sz="5400" dirty="0" smtClean="0">
                <a:effectLst/>
                <a:latin typeface="+mn-lt"/>
              </a:rPr>
              <a:t>»</a:t>
            </a:r>
            <a:endParaRPr lang="ru-RU" sz="5400" dirty="0">
              <a:solidFill>
                <a:schemeClr val="accent4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                                   Составила педагог-психолог Никонорова И.В.</a:t>
            </a:r>
            <a:endParaRPr lang="ru-RU" sz="1600" dirty="0">
              <a:latin typeface="+mn-lt"/>
            </a:endParaRPr>
          </a:p>
        </p:txBody>
      </p:sp>
      <p:pic>
        <p:nvPicPr>
          <p:cNvPr id="3075" name="Picture 3" descr="C:\Users\User\Desktop\4b7561be0a1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29019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10588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0066"/>
                </a:solidFill>
                <a:effectLst/>
                <a:latin typeface="+mn-lt"/>
              </a:rPr>
              <a:t>3 .Поведенческие  симптомы 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rgbClr val="7030A0"/>
          </a:solidFill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ea typeface="Calibri"/>
                <a:cs typeface="Times New Roman"/>
              </a:rPr>
              <a:t>Ощущение, что работа становиться все тяжелее и тяжелее, а выполнить ее - все труднее и труднее</a:t>
            </a:r>
            <a:endParaRPr lang="ru-RU" sz="2000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ea typeface="Calibri"/>
                <a:cs typeface="Times New Roman"/>
              </a:rPr>
              <a:t>Сотрудник заметно меняет свой рабочий </a:t>
            </a:r>
            <a:r>
              <a:rPr lang="ru-RU" sz="2000" dirty="0" smtClean="0">
                <a:ea typeface="Calibri"/>
                <a:cs typeface="Times New Roman"/>
              </a:rPr>
              <a:t>режим</a:t>
            </a:r>
            <a:endParaRPr lang="ru-RU" sz="2000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ea typeface="Calibri"/>
                <a:cs typeface="Times New Roman"/>
              </a:rPr>
              <a:t>Постоянно, без необходимости, берет работу домой, но дома ее не делает</a:t>
            </a:r>
            <a:endParaRPr lang="ru-RU" sz="2000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ea typeface="Calibri"/>
                <a:cs typeface="Times New Roman"/>
              </a:rPr>
              <a:t>Педагог </a:t>
            </a:r>
            <a:r>
              <a:rPr lang="ru-RU" sz="2000" dirty="0">
                <a:ea typeface="Calibri"/>
                <a:cs typeface="Times New Roman"/>
              </a:rPr>
              <a:t>затрудняется в принятии решений</a:t>
            </a:r>
            <a:endParaRPr lang="ru-RU" sz="2000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ea typeface="Calibri"/>
                <a:cs typeface="Times New Roman"/>
              </a:rPr>
              <a:t>Чувство бесполезности, неверия в улучшения, снижения энтузиазма по отношению к работе, безразличие к результатам</a:t>
            </a:r>
            <a:endParaRPr lang="ru-RU" sz="2000" dirty="0" smtClean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>
                <a:ea typeface="Calibri"/>
                <a:cs typeface="Times New Roman"/>
              </a:rPr>
              <a:t>Невыполнение важных, приоритетных задач и « </a:t>
            </a:r>
            <a:r>
              <a:rPr lang="ru-RU" sz="2000" dirty="0" err="1">
                <a:ea typeface="Calibri"/>
                <a:cs typeface="Times New Roman"/>
              </a:rPr>
              <a:t>застревание</a:t>
            </a:r>
            <a:r>
              <a:rPr lang="ru-RU" sz="2000" dirty="0">
                <a:ea typeface="Calibri"/>
                <a:cs typeface="Times New Roman"/>
              </a:rPr>
              <a:t>» на мелких деталях, не соответствующая служебным требованиям трата большей части рабочего времени на мало осознаваемое или не осознаваемое выполнение автоматических и элементарных действий</a:t>
            </a:r>
            <a:endParaRPr lang="ru-RU" sz="2000" dirty="0" smtClean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err="1">
                <a:ea typeface="Calibri"/>
                <a:cs typeface="Times New Roman"/>
              </a:rPr>
              <a:t>Дистанцированность</a:t>
            </a:r>
            <a:r>
              <a:rPr lang="ru-RU" sz="2000" dirty="0">
                <a:ea typeface="Calibri"/>
                <a:cs typeface="Times New Roman"/>
              </a:rPr>
              <a:t> от сотрудников и клиентов, повышение неадекватной критичности</a:t>
            </a:r>
            <a:endParaRPr lang="ru-RU" sz="2000" dirty="0" smtClean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000" dirty="0">
                <a:ea typeface="Calibri"/>
                <a:cs typeface="Times New Roman"/>
              </a:rPr>
              <a:t>Злоупотребление алкоголем, резкое возрастание выкуренных за день сигарет, применение наркотических средств</a:t>
            </a:r>
            <a:endParaRPr lang="ru-RU" sz="2000" dirty="0" smtClean="0">
              <a:effectLst/>
              <a:ea typeface="Calibri"/>
              <a:cs typeface="Times New Roman"/>
            </a:endParaRPr>
          </a:p>
          <a:p>
            <a:pPr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75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75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75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75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75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75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5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75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75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75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</a:t>
            </a:r>
            <a:r>
              <a:rPr lang="ru-RU" dirty="0" err="1" smtClean="0"/>
              <a:t>саморегуляции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83391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C:\Users\User\Desktop\kok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434"/>
            <a:ext cx="23882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User\Desktop\artrit_die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86775"/>
            <a:ext cx="2448271" cy="16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User\Desktop\samsung-real-translator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5" y="4653136"/>
            <a:ext cx="233036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User\Desktop\aW1hZ2VfdGh1bWJzOjk0MjA2NS8vaW1hZ2VfdGh1bWJzOjk0MjA2NQ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30425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effectLst/>
                <a:latin typeface="+mn-lt"/>
                <a:ea typeface="Calibri"/>
                <a:cs typeface="Times New Roman"/>
              </a:rPr>
              <a:t>     Упражнение    «Улыбка</a:t>
            </a:r>
            <a:r>
              <a:rPr lang="ru-RU" sz="4800" dirty="0">
                <a:effectLst/>
                <a:latin typeface="+mn-lt"/>
                <a:ea typeface="Calibri"/>
                <a:cs typeface="Times New Roman"/>
              </a:rPr>
              <a:t>»</a:t>
            </a:r>
            <a:r>
              <a:rPr lang="ru-RU" sz="4800" dirty="0" smtClean="0"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ru-RU" sz="4800" dirty="0" smtClean="0">
                <a:effectLst/>
                <a:latin typeface="+mn-lt"/>
                <a:ea typeface="Calibri"/>
                <a:cs typeface="Times New Roman"/>
              </a:rPr>
            </a:br>
            <a:endParaRPr lang="ru-RU" sz="4800" dirty="0">
              <a:latin typeface="+mn-lt"/>
            </a:endParaRPr>
          </a:p>
        </p:txBody>
      </p:sp>
      <p:pic>
        <p:nvPicPr>
          <p:cNvPr id="30722" name="Picture 2" descr="C:\Users\User\Desktop\kosmetika-vizazistik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600400" cy="26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User\Desktop\ef06a3ac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84" y="1196752"/>
            <a:ext cx="4447632" cy="2529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C:\Users\User\Desktop\alexandra_993499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01579"/>
            <a:ext cx="2376264" cy="28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effectLst/>
                <a:latin typeface="Times New Roman"/>
                <a:ea typeface="Calibri"/>
              </a:rPr>
              <a:t>Упражнение </a:t>
            </a:r>
            <a:r>
              <a:rPr lang="ru-RU" sz="4400" dirty="0" smtClean="0">
                <a:effectLst/>
                <a:latin typeface="Times New Roman"/>
                <a:ea typeface="Calibri"/>
              </a:rPr>
              <a:t/>
            </a:r>
            <a:br>
              <a:rPr lang="ru-RU" sz="4400" dirty="0" smtClean="0">
                <a:effectLst/>
                <a:latin typeface="Times New Roman"/>
                <a:ea typeface="Calibri"/>
              </a:rPr>
            </a:br>
            <a:r>
              <a:rPr lang="ru-RU" sz="4400" dirty="0" smtClean="0">
                <a:effectLst/>
                <a:latin typeface="Times New Roman"/>
                <a:ea typeface="Calibri"/>
              </a:rPr>
              <a:t>«</a:t>
            </a:r>
            <a:r>
              <a:rPr lang="ru-RU" sz="4400" dirty="0">
                <a:effectLst/>
                <a:latin typeface="Times New Roman"/>
                <a:ea typeface="Calibri"/>
              </a:rPr>
              <a:t>Мышечная энергия»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  <a:solidFill>
            <a:schemeClr val="tx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1747" name="Picture 3" descr="C:\Users\User\Desktop\i_0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1"/>
            <a:ext cx="35283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User\Desktop\m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181225" cy="22860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31749" name="Picture 5" descr="C:\Users\User\Desktop\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32" y="3861048"/>
            <a:ext cx="20158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effectLst/>
                <a:latin typeface="Times New Roman"/>
                <a:ea typeface="Calibri"/>
              </a:rPr>
              <a:t>Алгоритм релаксации мышц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62672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9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«Мобилизующие силы</a:t>
            </a: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»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  <a:solidFill>
            <a:schemeClr val="accent6"/>
          </a:solidFill>
        </p:spPr>
        <p:txBody>
          <a:bodyPr/>
          <a:lstStyle/>
          <a:p>
            <a:pPr marL="0" marR="0" indent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4(2)4,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5(2)4,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6(3)4,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7(3)4,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8(4)4, </a:t>
            </a:r>
            <a:endParaRPr lang="en-US" sz="5400" kern="14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8(4)4,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8(4)5,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8(4)6,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8(4)7,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8(4)8,</a:t>
            </a:r>
            <a:endParaRPr lang="en-US" sz="5400" kern="14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600" kern="1400" dirty="0" smtClean="0">
                <a:solidFill>
                  <a:srgbClr val="000000"/>
                </a:solidFill>
                <a:effectLst/>
                <a:latin typeface="Trebuchet MS"/>
              </a:rPr>
              <a:t> </a:t>
            </a:r>
          </a:p>
          <a:p>
            <a:pPr marL="0" marR="0" indent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kern="1400" dirty="0">
              <a:solidFill>
                <a:srgbClr val="000000"/>
              </a:solidFill>
              <a:effectLst/>
              <a:latin typeface="Trebuchet MS"/>
            </a:endParaRPr>
          </a:p>
        </p:txBody>
      </p:sp>
      <p:pic>
        <p:nvPicPr>
          <p:cNvPr id="32771" name="Picture 3" descr="C:\Users\User\Desktop\dikc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43839"/>
            <a:ext cx="3175001" cy="39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User\Desktop\d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65" y="2943839"/>
            <a:ext cx="2621135" cy="39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User\Desktop\deep-breath-brain-4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3839"/>
            <a:ext cx="3347864" cy="39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3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Звуковая гимнастика»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  <a:latin typeface="Arial"/>
              </a:rPr>
              <a:t>   </a:t>
            </a:r>
            <a:r>
              <a:rPr lang="ru-RU" kern="1400" dirty="0" smtClean="0">
                <a:solidFill>
                  <a:srgbClr val="FF0066"/>
                </a:solidFill>
                <a:effectLst/>
              </a:rPr>
              <a:t>А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воздействует на весь организм;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7030A0"/>
                </a:solidFill>
                <a:effectLst/>
              </a:rPr>
              <a:t>Е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воздействует на щитовидную железу;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00B0F0"/>
                </a:solidFill>
                <a:effectLst/>
              </a:rPr>
              <a:t>И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–воздействует на мозг, глаза, нос, уши;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92D050"/>
                </a:solidFill>
                <a:effectLst/>
              </a:rPr>
              <a:t>О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воздействует на сердце, легкие;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У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на органы, расположенные в области </a:t>
            </a:r>
            <a:r>
              <a:rPr lang="ru-RU" kern="1400" dirty="0">
                <a:solidFill>
                  <a:srgbClr val="000000"/>
                </a:solidFill>
              </a:rPr>
              <a:t>живота</a:t>
            </a:r>
            <a:r>
              <a:rPr lang="ru-RU" kern="1400" dirty="0" smtClean="0">
                <a:solidFill>
                  <a:srgbClr val="000000"/>
                </a:solidFill>
              </a:rPr>
              <a:t>;</a:t>
            </a:r>
            <a:endParaRPr lang="ru-RU" kern="1400" dirty="0" smtClean="0">
              <a:solidFill>
                <a:srgbClr val="000000"/>
              </a:solidFill>
              <a:effectLst/>
            </a:endParaRP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00B050"/>
                </a:solidFill>
                <a:effectLst/>
              </a:rPr>
              <a:t>Я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на работу всего организма;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7030A0"/>
                </a:solidFill>
                <a:effectLst/>
              </a:rPr>
              <a:t>М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на работу всего организма;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Х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помогает очищению организма;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ХА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помогает повысить настроение.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  <a:latin typeface="Trebuchet MS"/>
              </a:rPr>
              <a:t> </a:t>
            </a:r>
            <a:endParaRPr lang="ru-RU" kern="1400" dirty="0">
              <a:solidFill>
                <a:srgbClr val="000000"/>
              </a:solidFill>
              <a:effectLst/>
              <a:latin typeface="Trebuchet MS"/>
            </a:endParaRPr>
          </a:p>
        </p:txBody>
      </p:sp>
      <p:pic>
        <p:nvPicPr>
          <p:cNvPr id="33794" name="Picture 2" descr="C:\Users\User\Desktop\yoga_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2000"/>
            <a:ext cx="2533087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4400" dirty="0" err="1">
                <a:effectLst/>
                <a:latin typeface="Times New Roman"/>
                <a:ea typeface="Calibri"/>
                <a:cs typeface="Times New Roman"/>
              </a:rPr>
              <a:t>Похвалилки</a:t>
            </a: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»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754465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ea typeface="Calibri"/>
              </a:rPr>
              <a:t>«Меня </a:t>
            </a:r>
            <a:r>
              <a:rPr lang="ru-RU" dirty="0">
                <a:ea typeface="Calibri"/>
              </a:rPr>
              <a:t>замечают, любят и высоко ценят</a:t>
            </a:r>
            <a:r>
              <a:rPr lang="ru-RU" dirty="0" smtClean="0">
                <a:ea typeface="Calibri"/>
              </a:rPr>
              <a:t>».</a:t>
            </a:r>
          </a:p>
          <a:p>
            <a:r>
              <a:rPr lang="ru-RU" dirty="0">
                <a:solidFill>
                  <a:prstClr val="white"/>
                </a:solidFill>
                <a:ea typeface="Calibri"/>
              </a:rPr>
              <a:t>«Все идет хорошо</a:t>
            </a:r>
            <a:r>
              <a:rPr lang="ru-RU" dirty="0" smtClean="0">
                <a:solidFill>
                  <a:prstClr val="white"/>
                </a:solidFill>
                <a:ea typeface="Calibri"/>
              </a:rPr>
              <a:t>».</a:t>
            </a:r>
          </a:p>
          <a:p>
            <a:r>
              <a:rPr lang="ru-RU" dirty="0">
                <a:ea typeface="Calibri"/>
              </a:rPr>
              <a:t>« В моей жизни случается только хорошее</a:t>
            </a:r>
            <a:r>
              <a:rPr lang="ru-RU" dirty="0" smtClean="0">
                <a:ea typeface="Calibri"/>
              </a:rPr>
              <a:t>».</a:t>
            </a:r>
            <a:endParaRPr lang="ru-RU" dirty="0"/>
          </a:p>
        </p:txBody>
      </p:sp>
      <p:pic>
        <p:nvPicPr>
          <p:cNvPr id="34818" name="Picture 2" descr="C:\Users\User\Desktop\7579141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07952"/>
            <a:ext cx="3434493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68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effectLst/>
              </a:rPr>
              <a:t>Игра « Телеграмма»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96975"/>
            <a:ext cx="9144000" cy="5400675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«Сегодня </a:t>
            </a:r>
            <a:r>
              <a:rPr lang="ru-RU" dirty="0"/>
              <a:t>мы собрались на наш</a:t>
            </a:r>
            <a:r>
              <a:rPr lang="ru-RU" dirty="0" smtClean="0"/>
              <a:t>………………………тренинг</a:t>
            </a:r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Выглядим </a:t>
            </a:r>
            <a:r>
              <a:rPr lang="ru-RU" dirty="0"/>
              <a:t>мы</a:t>
            </a:r>
            <a:r>
              <a:rPr lang="ru-RU" dirty="0" smtClean="0"/>
              <a:t>…………………………..и………………………</a:t>
            </a:r>
            <a:endParaRPr lang="ru-RU" dirty="0"/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/>
              <a:t>Но если бы погода была сегодня</a:t>
            </a:r>
            <a:r>
              <a:rPr lang="ru-RU" dirty="0" smtClean="0"/>
              <a:t>………………………………</a:t>
            </a:r>
            <a:endParaRPr lang="ru-RU" dirty="0"/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/>
              <a:t>То мы были бы</a:t>
            </a:r>
            <a:r>
              <a:rPr lang="ru-RU" dirty="0" smtClean="0"/>
              <a:t>………………. </a:t>
            </a:r>
            <a:r>
              <a:rPr lang="ru-RU" dirty="0"/>
              <a:t>А может, даже</a:t>
            </a:r>
            <a:r>
              <a:rPr lang="ru-RU" dirty="0" smtClean="0"/>
              <a:t>………………..</a:t>
            </a:r>
            <a:endParaRPr lang="ru-RU" dirty="0"/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/>
              <a:t>Но мы не будем </a:t>
            </a:r>
            <a:r>
              <a:rPr lang="ru-RU" dirty="0" smtClean="0"/>
              <a:t>унывать.</a:t>
            </a:r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Дела </a:t>
            </a:r>
            <a:r>
              <a:rPr lang="ru-RU" dirty="0"/>
              <a:t>у </a:t>
            </a:r>
            <a:r>
              <a:rPr lang="ru-RU" dirty="0" smtClean="0"/>
              <a:t>нас на работе…………………………………………..</a:t>
            </a:r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Пожелаем </a:t>
            </a:r>
            <a:r>
              <a:rPr lang="ru-RU" dirty="0"/>
              <a:t>же всем </a:t>
            </a:r>
            <a:r>
              <a:rPr lang="ru-RU" dirty="0" smtClean="0"/>
              <a:t>всего……………………………………..,а</a:t>
            </a:r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именно…………………………здоровья……………………..,</a:t>
            </a:r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успехов…………………….,</a:t>
            </a:r>
            <a:r>
              <a:rPr lang="ru-RU" dirty="0" smtClean="0"/>
              <a:t>детей (учеников</a:t>
            </a:r>
            <a:r>
              <a:rPr lang="ru-RU" dirty="0" smtClean="0"/>
              <a:t>)……..………….»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750" y="404813"/>
            <a:ext cx="1727200" cy="165576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8162" y="2453121"/>
            <a:ext cx="1728788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3056" y="4449762"/>
            <a:ext cx="2160587" cy="20605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92500" y="939800"/>
            <a:ext cx="5259388" cy="5857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Коммуникативная сфера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2500" y="2852738"/>
            <a:ext cx="5394325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Интеллектуальная сфера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375" y="4941888"/>
            <a:ext cx="4935538" cy="1076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Сфера преподавания и</a:t>
            </a:r>
          </a:p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 воспитания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Desktop\Дельф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4" y="260648"/>
            <a:ext cx="8745480" cy="66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19063" y="836613"/>
            <a:ext cx="9024937" cy="42473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3600" dirty="0">
                <a:latin typeface="+mn-lt"/>
              </a:rPr>
              <a:t>« Дай, господи,  нам  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СИЛЫ</a:t>
            </a:r>
            <a:r>
              <a:rPr lang="ru-RU" sz="3600" dirty="0">
                <a:latin typeface="+mn-lt"/>
              </a:rPr>
              <a:t> изменить то,</a:t>
            </a:r>
          </a:p>
          <a:p>
            <a:pPr eaLnBrk="1" hangingPunct="1">
              <a:lnSpc>
                <a:spcPct val="150000"/>
              </a:lnSpc>
            </a:pPr>
            <a:r>
              <a:rPr lang="ru-RU" sz="3600" dirty="0">
                <a:latin typeface="+mn-lt"/>
              </a:rPr>
              <a:t>Что мы не можем изменить;</a:t>
            </a:r>
          </a:p>
          <a:p>
            <a:pPr eaLnBrk="1" hangingPunct="1">
              <a:lnSpc>
                <a:spcPct val="150000"/>
              </a:lnSpc>
            </a:pPr>
            <a:r>
              <a:rPr lang="ru-RU" sz="3600" dirty="0">
                <a:solidFill>
                  <a:srgbClr val="FF0000"/>
                </a:solidFill>
                <a:latin typeface="+mn-lt"/>
              </a:rPr>
              <a:t>ТЕРПЕНИЕ </a:t>
            </a:r>
            <a:r>
              <a:rPr lang="ru-RU" sz="3600" dirty="0">
                <a:latin typeface="+mn-lt"/>
              </a:rPr>
              <a:t>– принять то, что мы</a:t>
            </a:r>
          </a:p>
          <a:p>
            <a:pPr eaLnBrk="1" hangingPunct="1">
              <a:lnSpc>
                <a:spcPct val="150000"/>
              </a:lnSpc>
            </a:pPr>
            <a:r>
              <a:rPr lang="ru-RU" sz="3600" dirty="0">
                <a:latin typeface="+mn-lt"/>
              </a:rPr>
              <a:t>Не можем изменить;</a:t>
            </a:r>
          </a:p>
          <a:p>
            <a:pPr eaLnBrk="1" hangingPunct="1">
              <a:lnSpc>
                <a:spcPct val="150000"/>
              </a:lnSpc>
            </a:pPr>
            <a:r>
              <a:rPr lang="ru-RU" sz="3600" dirty="0">
                <a:latin typeface="+mn-lt"/>
              </a:rPr>
              <a:t>и </a:t>
            </a:r>
            <a:r>
              <a:rPr lang="ru-RU" sz="3600" dirty="0">
                <a:solidFill>
                  <a:srgbClr val="FF0066"/>
                </a:solidFill>
                <a:latin typeface="+mn-lt"/>
              </a:rPr>
              <a:t>УМ</a:t>
            </a:r>
            <a:r>
              <a:rPr lang="ru-RU" sz="3600" dirty="0">
                <a:latin typeface="+mn-lt"/>
              </a:rPr>
              <a:t> – отличать одно от другого»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0" y="4813277"/>
            <a:ext cx="17557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17557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0" y="188640"/>
            <a:ext cx="2189163" cy="20843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677" name="Picture 5" descr="C:\Users\User\Desktop\965742_69964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1025">
            <a:off x="4210977" y="2327249"/>
            <a:ext cx="4494410" cy="32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Users\User\Desktop\207206_93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9717">
            <a:off x="3340598" y="2366632"/>
            <a:ext cx="2800865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/>
                </a:solidFill>
                <a:effectLst/>
                <a:latin typeface="+mn-lt"/>
              </a:rPr>
              <a:t>Упражнение </a:t>
            </a:r>
            <a:r>
              <a:rPr lang="ru-RU" sz="4000" dirty="0" smtClean="0">
                <a:solidFill>
                  <a:schemeClr val="accent1"/>
                </a:solidFill>
                <a:effectLst/>
                <a:latin typeface="+mn-lt"/>
              </a:rPr>
              <a:t>«</a:t>
            </a:r>
            <a:r>
              <a:rPr lang="ru-RU" sz="4800" dirty="0" smtClean="0">
                <a:solidFill>
                  <a:schemeClr val="accent1"/>
                </a:solidFill>
                <a:effectLst/>
                <a:latin typeface="+mn-lt"/>
              </a:rPr>
              <a:t>Пустое </a:t>
            </a:r>
            <a:r>
              <a:rPr lang="ru-RU" sz="4800" dirty="0">
                <a:solidFill>
                  <a:schemeClr val="accent1"/>
                </a:solidFill>
                <a:effectLst/>
                <a:latin typeface="+mn-lt"/>
              </a:rPr>
              <a:t>место»</a:t>
            </a:r>
            <a:endParaRPr lang="ru-RU" sz="4800" dirty="0">
              <a:solidFill>
                <a:schemeClr val="accent1"/>
              </a:solidFill>
              <a:effectLst/>
              <a:latin typeface="+mn-lt"/>
            </a:endParaRPr>
          </a:p>
        </p:txBody>
      </p:sp>
      <p:pic>
        <p:nvPicPr>
          <p:cNvPr id="5125" name="Picture 5" descr="C:\Users\User\Desktop\fan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69225"/>
            <a:ext cx="4032448" cy="3199935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6" name="Picture 6" descr="C:\Users\User\Desktop\7423138_mne_v_gl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744415" cy="30963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Упражнение «Карусель»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6150" name="Picture 6" descr="C:\Users\User\Desktop\gala-apple_129540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90580"/>
            <a:ext cx="2664287" cy="313204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RCYWHvz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346287" cy="3239984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6185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312368" cy="26642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/>
                </a:solidFill>
                <a:effectLst/>
                <a:latin typeface="+mn-lt"/>
              </a:rPr>
              <a:t>Упражнение «</a:t>
            </a:r>
            <a:r>
              <a:rPr lang="ru-RU" sz="4800" dirty="0" err="1" smtClean="0">
                <a:solidFill>
                  <a:schemeClr val="accent1"/>
                </a:solidFill>
                <a:effectLst/>
                <a:latin typeface="+mn-lt"/>
              </a:rPr>
              <a:t>Поменяйтесьместами</a:t>
            </a:r>
            <a:r>
              <a:rPr lang="ru-RU" sz="4800" dirty="0" smtClean="0">
                <a:solidFill>
                  <a:schemeClr val="accent1"/>
                </a:solidFill>
                <a:effectLst/>
                <a:latin typeface="+mn-lt"/>
              </a:rPr>
              <a:t> </a:t>
            </a:r>
            <a:r>
              <a:rPr lang="ru-RU" sz="4800" dirty="0" smtClean="0">
                <a:solidFill>
                  <a:schemeClr val="accent1"/>
                </a:solidFill>
                <a:effectLst/>
                <a:latin typeface="+mn-lt"/>
              </a:rPr>
              <a:t/>
            </a:r>
            <a:br>
              <a:rPr lang="ru-RU" sz="4800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chemeClr val="accent1"/>
                </a:solidFill>
                <a:effectLst/>
                <a:latin typeface="+mn-lt"/>
              </a:rPr>
              <a:t>те, кто</a:t>
            </a:r>
            <a:r>
              <a:rPr lang="ru-RU" sz="4800" dirty="0" smtClean="0">
                <a:solidFill>
                  <a:schemeClr val="accent1"/>
                </a:solidFill>
                <a:effectLst/>
                <a:latin typeface="+mn-lt"/>
              </a:rPr>
              <a:t>….»</a:t>
            </a:r>
            <a:endParaRPr lang="ru-RU" sz="4800" dirty="0">
              <a:solidFill>
                <a:schemeClr val="accent1"/>
              </a:solidFill>
              <a:effectLst/>
              <a:latin typeface="+mn-lt"/>
            </a:endParaRPr>
          </a:p>
        </p:txBody>
      </p:sp>
      <p:pic>
        <p:nvPicPr>
          <p:cNvPr id="4" name="Рисунок 3" descr="105814995610129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780928"/>
            <a:ext cx="496855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6781" y="176740"/>
            <a:ext cx="6552728" cy="1873250"/>
          </a:xfrm>
          <a:prstGeom prst="ellipse">
            <a:avLst/>
          </a:prstGeom>
          <a:solidFill>
            <a:schemeClr val="accent4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Профессиональное выгорание</a:t>
            </a:r>
            <a:endParaRPr lang="ru-RU" sz="3600" b="1" dirty="0"/>
          </a:p>
        </p:txBody>
      </p:sp>
      <p:sp>
        <p:nvSpPr>
          <p:cNvPr id="4" name="Овал 3"/>
          <p:cNvSpPr/>
          <p:nvPr/>
        </p:nvSpPr>
        <p:spPr>
          <a:xfrm>
            <a:off x="1802296" y="4955239"/>
            <a:ext cx="4896544" cy="1855787"/>
          </a:xfrm>
          <a:prstGeom prst="ellipse">
            <a:avLst/>
          </a:prstGeom>
          <a:solidFill>
            <a:srgbClr val="FFC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Снижение самооценки</a:t>
            </a:r>
            <a:endParaRPr lang="ru-RU" sz="3200" dirty="0"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633" y="2296424"/>
            <a:ext cx="4427462" cy="1871662"/>
          </a:xfrm>
          <a:prstGeom prst="ellipse">
            <a:avLst/>
          </a:prstGeom>
          <a:solidFill>
            <a:srgbClr val="FFC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Эмоциональное истощение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4393144" y="2867676"/>
            <a:ext cx="4680063" cy="2087563"/>
          </a:xfrm>
          <a:prstGeom prst="ellipse">
            <a:avLst/>
          </a:prstGeom>
          <a:solidFill>
            <a:srgbClr val="FFC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ea typeface="Calibri"/>
              </a:rPr>
              <a:t>Личностная</a:t>
            </a:r>
          </a:p>
          <a:p>
            <a:pPr algn="ctr">
              <a:defRPr/>
            </a:pPr>
            <a:r>
              <a:rPr lang="ru-RU" sz="3200" b="1" dirty="0" smtClean="0">
                <a:ea typeface="Calibri"/>
              </a:rPr>
              <a:t>отстранённость</a:t>
            </a:r>
            <a:endParaRPr lang="ru-RU" sz="3200" dirty="0">
              <a:latin typeface="+mj-lt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6344403">
            <a:off x="2174611" y="2073597"/>
            <a:ext cx="76445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800533" y="3441084"/>
            <a:ext cx="318522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4373490">
            <a:off x="5672397" y="2342387"/>
            <a:ext cx="1320419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467544" y="44624"/>
            <a:ext cx="7776864" cy="792088"/>
          </a:xfrm>
        </p:spPr>
        <p:txBody>
          <a:bodyPr>
            <a:noAutofit/>
          </a:bodyPr>
          <a:lstStyle/>
          <a:p>
            <a:pPr marL="358775" lv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cap="none" dirty="0" smtClean="0">
                <a:effectLst/>
                <a:latin typeface="+mn-lt"/>
              </a:rPr>
              <a:t/>
            </a:r>
            <a:br>
              <a:rPr lang="ru-RU" sz="4000" cap="none" dirty="0" smtClean="0">
                <a:effectLst/>
                <a:latin typeface="+mn-lt"/>
              </a:rPr>
            </a:br>
            <a:r>
              <a:rPr lang="ru-RU" sz="4000" cap="none" dirty="0">
                <a:effectLst/>
                <a:latin typeface="+mn-lt"/>
              </a:rPr>
              <a:t/>
            </a:r>
            <a:br>
              <a:rPr lang="ru-RU" sz="4000" cap="none" dirty="0">
                <a:effectLst/>
                <a:latin typeface="+mn-lt"/>
              </a:rPr>
            </a:br>
            <a:r>
              <a:rPr lang="ru-RU" sz="4000" cap="none" dirty="0" smtClean="0">
                <a:effectLst/>
                <a:latin typeface="+mn-lt"/>
              </a:rPr>
              <a:t/>
            </a:r>
            <a:br>
              <a:rPr lang="ru-RU" sz="4000" cap="none" dirty="0" smtClean="0">
                <a:effectLst/>
                <a:latin typeface="+mn-lt"/>
              </a:rPr>
            </a:br>
            <a:r>
              <a:rPr lang="ru-RU" sz="3200" cap="none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1.  </a:t>
            </a:r>
            <a:r>
              <a:rPr lang="ru-RU" sz="3200" cap="none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Calibri"/>
              </a:rPr>
              <a:t>Психофизические  симптомы</a:t>
            </a:r>
            <a:r>
              <a:rPr lang="ru-RU" sz="3200" cap="none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 :</a:t>
            </a:r>
            <a:r>
              <a:rPr lang="en-US" sz="3200" cap="none" dirty="0">
                <a:ln>
                  <a:noFill/>
                </a:ln>
                <a:solidFill>
                  <a:srgbClr val="FF0000"/>
                </a:solidFill>
                <a:effectLst/>
                <a:latin typeface="Book Antiqua"/>
              </a:rPr>
              <a:t/>
            </a:r>
            <a:br>
              <a:rPr lang="en-US" sz="3200" cap="none" dirty="0">
                <a:ln>
                  <a:noFill/>
                </a:ln>
                <a:solidFill>
                  <a:srgbClr val="FF0000"/>
                </a:solidFill>
                <a:effectLst/>
                <a:latin typeface="Book Antiqua"/>
              </a:rPr>
            </a:br>
            <a:endParaRPr lang="ru-RU" sz="3200" cap="none" dirty="0">
              <a:latin typeface="+mn-lt"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692696"/>
            <a:ext cx="9144000" cy="669674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Чувство </a:t>
            </a:r>
            <a:r>
              <a:rPr lang="ru-RU" sz="2400" dirty="0">
                <a:ea typeface="Calibri"/>
                <a:cs typeface="Times New Roman"/>
              </a:rPr>
              <a:t>постоянной усталости не только вечером, но и по утрам, сразу после сна </a:t>
            </a:r>
            <a:endParaRPr lang="ru-RU" sz="2400" dirty="0" smtClean="0">
              <a:ea typeface="Calibri"/>
              <a:cs typeface="Times New Roman"/>
            </a:endParaRP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Ощущение </a:t>
            </a:r>
            <a:r>
              <a:rPr lang="ru-RU" sz="2400" dirty="0">
                <a:ea typeface="Calibri"/>
                <a:cs typeface="Times New Roman"/>
              </a:rPr>
              <a:t>эмоционального и физического истощения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Снижение восприимчивости и реактивности в связи с изменениями внешней среды </a:t>
            </a:r>
            <a:endParaRPr lang="ru-RU" sz="2400" dirty="0" smtClean="0">
              <a:ea typeface="Calibri"/>
              <a:cs typeface="Times New Roman"/>
            </a:endParaRP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Общая </a:t>
            </a:r>
            <a:r>
              <a:rPr lang="ru-RU" sz="2400" dirty="0">
                <a:ea typeface="Calibri"/>
                <a:cs typeface="Times New Roman"/>
              </a:rPr>
              <a:t>ассенизация </a:t>
            </a:r>
            <a:endParaRPr lang="ru-RU" sz="2400" dirty="0" smtClean="0">
              <a:ea typeface="Calibri"/>
              <a:cs typeface="Times New Roman"/>
            </a:endParaRP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Частые </a:t>
            </a:r>
            <a:r>
              <a:rPr lang="ru-RU" sz="2400" dirty="0">
                <a:ea typeface="Calibri"/>
                <a:cs typeface="Times New Roman"/>
              </a:rPr>
              <a:t>беспричинные головные боли; постоянные расстройства желудочно-кишечного тракта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Резкая </a:t>
            </a:r>
            <a:r>
              <a:rPr lang="ru-RU" sz="2400" dirty="0">
                <a:ea typeface="Calibri"/>
                <a:cs typeface="Times New Roman"/>
              </a:rPr>
              <a:t>потеря или резкое увеличение веса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Полная или частичная бессонница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Постоянное заторможенное, сонливое состояние и желание спать в течение всего дня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Одышка или нарушение дыхания при физической или эмоциональной нагрузке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Заметное снижение внешней и внутренней сенсорной чувствительности: ухудшение зрения, слуха, обаяния, потеря внутренних, телесных ощущений</a:t>
            </a:r>
          </a:p>
          <a:p>
            <a:pPr marL="358775"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25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25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25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25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25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25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25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25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25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25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25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25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25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25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25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25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25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25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25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25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25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25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25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25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225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25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25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88640"/>
            <a:ext cx="8510588" cy="936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6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Социально-психологические    симптомы:</a:t>
            </a:r>
            <a:endParaRPr lang="ru-RU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6525" lvl="0" indent="0">
              <a:buNone/>
            </a:pPr>
            <a:endParaRPr lang="ru-RU" sz="2400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Безразличие</a:t>
            </a:r>
            <a:r>
              <a:rPr lang="ru-RU" sz="2400" dirty="0"/>
              <a:t>, скука, пассивность и </a:t>
            </a:r>
            <a:r>
              <a:rPr lang="ru-RU" sz="2400" dirty="0" smtClean="0"/>
              <a:t>депрессия</a:t>
            </a:r>
            <a:endParaRPr lang="ru-RU" sz="2400" dirty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Повышенная </a:t>
            </a:r>
            <a:r>
              <a:rPr lang="ru-RU" sz="2400" dirty="0"/>
              <a:t>раздражительность на незначительные, мелкие </a:t>
            </a:r>
            <a:r>
              <a:rPr lang="ru-RU" sz="2400" dirty="0" smtClean="0"/>
              <a:t>события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Частые </a:t>
            </a:r>
            <a:r>
              <a:rPr lang="ru-RU" sz="2400" dirty="0"/>
              <a:t>нервные срывы </a:t>
            </a:r>
            <a:endParaRPr lang="ru-RU" sz="2400" dirty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Постоянное </a:t>
            </a:r>
            <a:r>
              <a:rPr lang="ru-RU" sz="2400" dirty="0"/>
              <a:t>переживание негативных эмоций, для которых во внешней ситуации причин </a:t>
            </a:r>
            <a:r>
              <a:rPr lang="ru-RU" sz="2400" dirty="0" smtClean="0"/>
              <a:t>нет</a:t>
            </a:r>
            <a:endParaRPr lang="ru-RU" sz="2400" dirty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Чувство </a:t>
            </a:r>
            <a:r>
              <a:rPr lang="ru-RU" sz="2400" dirty="0"/>
              <a:t>неосознанного беспокойства и повышенной тревожности </a:t>
            </a:r>
            <a:endParaRPr lang="ru-RU" sz="2400" dirty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Чувство </a:t>
            </a:r>
            <a:r>
              <a:rPr lang="ru-RU" sz="2400" dirty="0" err="1"/>
              <a:t>гиперответственности</a:t>
            </a:r>
            <a:r>
              <a:rPr lang="ru-RU" sz="2400" dirty="0"/>
              <a:t> и постоянное чувство страха, что «не получится» или « я не </a:t>
            </a:r>
            <a:r>
              <a:rPr lang="ru-RU" sz="2400" dirty="0" smtClean="0"/>
              <a:t>справлюсь»</a:t>
            </a:r>
            <a:endParaRPr lang="ru-RU" sz="2400" dirty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Общая </a:t>
            </a:r>
            <a:r>
              <a:rPr lang="ru-RU" sz="2400" dirty="0"/>
              <a:t>негативная установка на жизненные и профессиональные </a:t>
            </a:r>
            <a:r>
              <a:rPr lang="ru-RU" sz="2400" dirty="0" smtClean="0"/>
              <a:t>перспективы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25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25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25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25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25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25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584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«Профессиональное «выгорание» педагога и его профилактика»</vt:lpstr>
      <vt:lpstr>Презентация PowerPoint</vt:lpstr>
      <vt:lpstr>Презентация PowerPoint</vt:lpstr>
      <vt:lpstr>Упражнение «Пустое место»</vt:lpstr>
      <vt:lpstr>Упражнение «Карусель»</vt:lpstr>
      <vt:lpstr>Упражнение «Поменяйтесьместами  те, кто….»</vt:lpstr>
      <vt:lpstr>Презентация PowerPoint</vt:lpstr>
      <vt:lpstr>   1.  Психофизические  симптомы : </vt:lpstr>
      <vt:lpstr>2. Социально-психологические    симптомы:</vt:lpstr>
      <vt:lpstr>3 .Поведенческие  симптомы </vt:lpstr>
      <vt:lpstr>Способы саморегуляции</vt:lpstr>
      <vt:lpstr>     Упражнение    «Улыбка» </vt:lpstr>
      <vt:lpstr>Упражнение  «Мышечная энергия» </vt:lpstr>
      <vt:lpstr>Алгоритм релаксации мышц </vt:lpstr>
      <vt:lpstr>Упражнение  «Мобилизующие силы» </vt:lpstr>
      <vt:lpstr>Упражнение  «Звуковая гимнастика» </vt:lpstr>
      <vt:lpstr>Упражнение  «Похвалилки» </vt:lpstr>
      <vt:lpstr>Игра « Телеграмма»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Выделяют  пять групп симптомов, характерных для  синдрома выгорания:</dc:title>
  <dc:creator>User</dc:creator>
  <cp:lastModifiedBy>User</cp:lastModifiedBy>
  <cp:revision>47</cp:revision>
  <dcterms:created xsi:type="dcterms:W3CDTF">2011-03-23T22:45:27Z</dcterms:created>
  <dcterms:modified xsi:type="dcterms:W3CDTF">2012-01-29T22:51:34Z</dcterms:modified>
</cp:coreProperties>
</file>