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2" r:id="rId5"/>
    <p:sldId id="289" r:id="rId6"/>
    <p:sldId id="259" r:id="rId7"/>
    <p:sldId id="261" r:id="rId8"/>
    <p:sldId id="263" r:id="rId9"/>
    <p:sldId id="264" r:id="rId10"/>
    <p:sldId id="265" r:id="rId11"/>
    <p:sldId id="268" r:id="rId12"/>
    <p:sldId id="288" r:id="rId13"/>
    <p:sldId id="286" r:id="rId14"/>
    <p:sldId id="266" r:id="rId15"/>
    <p:sldId id="269" r:id="rId16"/>
    <p:sldId id="267" r:id="rId17"/>
    <p:sldId id="271" r:id="rId18"/>
    <p:sldId id="270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403" autoAdjust="0"/>
  </p:normalViewPr>
  <p:slideViewPr>
    <p:cSldViewPr>
      <p:cViewPr varScale="1">
        <p:scale>
          <a:sx n="89" d="100"/>
          <a:sy n="89" d="100"/>
        </p:scale>
        <p:origin x="-10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AEEC8-0CE5-4F4A-8E79-6AD3A940FAFF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8C45A-1890-4471-A4BA-CC71BE140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8B9E8-01F6-4BCE-9264-CE12EF404E65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55A85-2CB6-4535-B63C-DB7337BF7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AA6CA-9B8C-429F-ADDE-A3C1D0E11DB0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3D2A-33C5-42C7-964E-2B7D8CC86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83B99-399E-4EC8-9CAD-A50994695A29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6B734-FFBD-44A1-990B-812AD66C8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E81DC-B34B-4665-9968-13B7B2F483D8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38A6B-28E7-4AB3-9327-3D94B534E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1E025-ADB8-4C37-8F0E-EC2E45DDCC73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4734E-9311-408C-B7AE-05E7CCD44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3CE37-1AC6-452F-AE0F-9BE607F0BF5C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1541F-2E2E-4F60-83BC-256DF60FF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351EA-D49A-43FC-B78F-23A67C4EA7B2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0AF5C-4C82-463B-A325-C352F5B00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DE6E9-D239-4392-82D0-FE8567B189A3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3C6AC-B5E4-4F8F-B8B4-796D5CB42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82BD3-7700-4932-A6BC-299D5ECD3830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57F2C-1171-4DBB-8BD4-5D07E8CFA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47D20-F2D7-4717-9305-98ADFAEB2B03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8AF1E-2FE7-46AF-B0E6-A5FF24203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0C92C0-B600-4ABA-83C0-6C5CDDC502AB}" type="datetimeFigureOut">
              <a:rPr lang="ru-RU"/>
              <a:pPr>
                <a:defRPr/>
              </a:pPr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A0E860-2825-4295-B296-268FCCBA9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iki/%D0%98%D0%B7%D0%BE%D0%B1%D1%80%D0%B0%D0%B6%D0%B5%D0%BD%D0%B8%D0%B5:Mt_erebu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upload.wikimedia.org/wikipedia/commons/thumb/4/4e/Mt_erebus.jpg/300px-Mt_erebus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4" name="Picture 2" descr="C:\Users\SONY\Documents\фото 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Вулкан Эребус</a:t>
            </a:r>
          </a:p>
        </p:txBody>
      </p:sp>
      <p:pic>
        <p:nvPicPr>
          <p:cNvPr id="4" name="Picture 8" descr="http://upload.wikimedia.org/wikipedia/commons/thumb/4/4e/Mt_erebus.jpg/300px-Mt_erebus.jpg">
            <a:hlinkClick r:id="rId2" tooltip="&quot;&quot;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468313" y="1412875"/>
            <a:ext cx="8496300" cy="5445125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2" descr="C:\Users\SONY\Documents\фото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Следствие непрерывного растекания льда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Движение льда</a:t>
            </a: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484438" y="2205038"/>
            <a:ext cx="1871662" cy="1800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3491707" y="3140869"/>
            <a:ext cx="18732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00563" y="2205038"/>
            <a:ext cx="1993900" cy="1706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Следствие непрерывного растекания льда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Движение льда</a:t>
            </a: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Айсберги         трещины       вынос в море  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484438" y="2205038"/>
            <a:ext cx="1871662" cy="1800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3491707" y="3140869"/>
            <a:ext cx="18732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00563" y="2205038"/>
            <a:ext cx="1993900" cy="1706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Конический айсберг</a:t>
            </a:r>
          </a:p>
        </p:txBody>
      </p:sp>
      <p:pic>
        <p:nvPicPr>
          <p:cNvPr id="26626" name="Picture 2" descr="C:\Users\SONY\Documents\фото 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84313"/>
            <a:ext cx="9144000" cy="5373687"/>
          </a:xfr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Столовый айсберг</a:t>
            </a:r>
          </a:p>
        </p:txBody>
      </p:sp>
      <p:pic>
        <p:nvPicPr>
          <p:cNvPr id="27650" name="Picture 2" descr="C:\Users\SONY\Documents\фото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Picture 2" descr="C:\Users\SONY\Documents\фото 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Picture 2" descr="C:\Users\SONY\Documents\антарктида фото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260350"/>
            <a:ext cx="5976937" cy="6337300"/>
          </a:xfr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2" name="Picture 2" descr="C:\Users\SONY\Documents\водопа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404813"/>
            <a:ext cx="8496300" cy="6119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6" name="Picture 2" descr="C:\Users\SONY\Documents\фото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Picture 2" descr="C:\Users\SONY\Documents\антарктида 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116013" y="620713"/>
            <a:ext cx="2879725" cy="1655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92725" y="692150"/>
            <a:ext cx="2879725" cy="158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87675" y="3141663"/>
            <a:ext cx="3455988" cy="1366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87675" y="5300663"/>
            <a:ext cx="3455988" cy="1296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Образование рек и озер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9503837">
            <a:off x="3111500" y="2254250"/>
            <a:ext cx="484188" cy="1003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665789">
            <a:off x="5645150" y="2182813"/>
            <a:ext cx="511175" cy="1128712"/>
          </a:xfrm>
          <a:prstGeom prst="downArrow">
            <a:avLst>
              <a:gd name="adj1" fmla="val 50000"/>
              <a:gd name="adj2" fmla="val 54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538" y="4508500"/>
            <a:ext cx="485775" cy="979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116013" y="620713"/>
            <a:ext cx="2879725" cy="16557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Энергия, поступающая изнутри Земли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725" y="692150"/>
            <a:ext cx="2879725" cy="158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Трение нижних слоев ледника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675" y="3141663"/>
            <a:ext cx="3455988" cy="1366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Изнутри ледник тает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675" y="5300663"/>
            <a:ext cx="3455988" cy="1296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Образование рек и озер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9503837">
            <a:off x="3111500" y="2254250"/>
            <a:ext cx="484188" cy="1003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665789">
            <a:off x="5645150" y="2182813"/>
            <a:ext cx="511175" cy="1128712"/>
          </a:xfrm>
          <a:prstGeom prst="downArrow">
            <a:avLst>
              <a:gd name="adj1" fmla="val 50000"/>
              <a:gd name="adj2" fmla="val 54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538" y="4508500"/>
            <a:ext cx="485775" cy="979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Антарктида –                                                           самый холодный материк на </a:t>
            </a: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Земле</a:t>
            </a:r>
            <a:endParaRPr lang="ru-RU" sz="44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2420938"/>
            <a:ext cx="2016125" cy="136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Антарктида - самый холодный материк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2138" y="260350"/>
            <a:ext cx="5688012" cy="6192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1.Географическое положение, малый угол падения солнечных лучей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2.Полярная ночь, охлаждение материка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3.Ледяной покров отражает 75-90% солнечной энергии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4.Большая высота над уровнем моря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5.Полюс холода: станция Восток (- 89,2°)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6.Стоковые ветра, которые препятствуют образованию более теплых воздушных масс с океана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2411413" y="2924175"/>
            <a:ext cx="690562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692150"/>
            <a:ext cx="4043362" cy="1143000"/>
          </a:xfrm>
        </p:spPr>
        <p:txBody>
          <a:bodyPr/>
          <a:lstStyle/>
          <a:p>
            <a:r>
              <a:rPr lang="ru-RU" smtClean="0">
                <a:latin typeface="Arial Black" pitchFamily="34" charset="0"/>
              </a:rPr>
              <a:t>ПИНГВИНЫ</a:t>
            </a:r>
          </a:p>
        </p:txBody>
      </p:sp>
      <p:pic>
        <p:nvPicPr>
          <p:cNvPr id="11266" name="Picture 2" descr="C:\Users\SONY\Documents\пингвин адел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88913"/>
            <a:ext cx="3816350" cy="4679950"/>
          </a:xfrm>
        </p:spPr>
      </p:pic>
      <p:pic>
        <p:nvPicPr>
          <p:cNvPr id="11267" name="Picture 3" descr="C:\Users\SONY\Documents\императорский пингв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7432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0" name="Picture 2" descr="C:\Users\SONY\Documents\фото 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363" y="981075"/>
            <a:ext cx="3741737" cy="10096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Arial Black" pitchFamily="34" charset="0"/>
              </a:rPr>
              <a:t>АЛЬБАТРОС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4437063"/>
            <a:ext cx="3779838" cy="12017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 Black" pitchFamily="34" charset="0"/>
              </a:rPr>
              <a:t>БУРЕВЕСТНИК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Содержимое 3" descr="поморник4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8913"/>
            <a:ext cx="4537075" cy="3529012"/>
          </a:xfrm>
        </p:spPr>
      </p:pic>
      <p:pic>
        <p:nvPicPr>
          <p:cNvPr id="5" name="Рисунок 4" descr="снежн буревестн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0963" y="2924175"/>
            <a:ext cx="485775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5963" y="836613"/>
            <a:ext cx="3097212" cy="1470025"/>
          </a:xfrm>
        </p:spPr>
        <p:txBody>
          <a:bodyPr/>
          <a:lstStyle/>
          <a:p>
            <a:r>
              <a:rPr lang="ru-RU" smtClean="0">
                <a:latin typeface="Arial Black" pitchFamily="34" charset="0"/>
              </a:rPr>
              <a:t>ТЮЛЕНИ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68313" y="4797425"/>
            <a:ext cx="3167062" cy="12017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latin typeface="Arial Black" pitchFamily="34" charset="0"/>
              </a:rPr>
              <a:t>Морской котик</a:t>
            </a:r>
            <a:endParaRPr lang="ru-RU" sz="4400" dirty="0">
              <a:latin typeface="Arial Black" pitchFamily="34" charset="0"/>
            </a:endParaRPr>
          </a:p>
        </p:txBody>
      </p:sp>
      <p:pic>
        <p:nvPicPr>
          <p:cNvPr id="4" name="Содержимое 3" descr="тюлени ант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715000" cy="4286250"/>
          </a:xfrm>
        </p:spPr>
      </p:pic>
      <p:pic>
        <p:nvPicPr>
          <p:cNvPr id="5" name="Рисунок 4" descr="C:\Users\SONY\Documents\морские коти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2997200"/>
            <a:ext cx="52197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4163" y="836613"/>
            <a:ext cx="3455987" cy="1470025"/>
          </a:xfrm>
        </p:spPr>
        <p:txBody>
          <a:bodyPr/>
          <a:lstStyle/>
          <a:p>
            <a:r>
              <a:rPr lang="ru-RU" smtClean="0">
                <a:latin typeface="Arial Black" pitchFamily="34" charset="0"/>
              </a:rPr>
              <a:t>МОРСКОЙ</a:t>
            </a:r>
            <a:r>
              <a:rPr lang="ru-RU" smtClean="0"/>
              <a:t> </a:t>
            </a:r>
            <a:r>
              <a:rPr lang="ru-RU" smtClean="0">
                <a:latin typeface="Arial Black" pitchFamily="34" charset="0"/>
              </a:rPr>
              <a:t>СЛОН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9388" y="4797425"/>
            <a:ext cx="3600450" cy="10572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latin typeface="Arial Black" pitchFamily="34" charset="0"/>
              </a:rPr>
              <a:t>МОРСКОЙ ЛЕОПАРД</a:t>
            </a:r>
            <a:endParaRPr lang="ru-RU" sz="4400" dirty="0">
              <a:latin typeface="Arial Black" pitchFamily="34" charset="0"/>
            </a:endParaRPr>
          </a:p>
        </p:txBody>
      </p:sp>
      <p:pic>
        <p:nvPicPr>
          <p:cNvPr id="4" name="Содержимое 3" descr="морская слониха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787900" cy="4221163"/>
          </a:xfrm>
        </p:spPr>
      </p:pic>
      <p:pic>
        <p:nvPicPr>
          <p:cNvPr id="5" name="Рисунок 4" descr="морской леопар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924175"/>
            <a:ext cx="5148262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51500" y="908050"/>
            <a:ext cx="3313113" cy="1512888"/>
          </a:xfrm>
        </p:spPr>
        <p:txBody>
          <a:bodyPr/>
          <a:lstStyle/>
          <a:p>
            <a:r>
              <a:rPr lang="ru-RU" smtClean="0">
                <a:latin typeface="Arial Black" pitchFamily="34" charset="0"/>
              </a:rPr>
              <a:t>МОРСКАЯ ГУБКА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55650" y="4941888"/>
            <a:ext cx="3487738" cy="10572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latin typeface="Arial Black" pitchFamily="34" charset="0"/>
              </a:rPr>
              <a:t>МОРСКОЙ ОГУРЕЦ</a:t>
            </a:r>
            <a:endParaRPr lang="ru-RU" sz="4400" dirty="0">
              <a:latin typeface="Arial Black" pitchFamily="34" charset="0"/>
            </a:endParaRPr>
          </a:p>
        </p:txBody>
      </p:sp>
      <p:pic>
        <p:nvPicPr>
          <p:cNvPr id="13314" name="Picture 2" descr="C:\Users\SONY\Documents\морские губки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657850" cy="4525963"/>
          </a:xfrm>
        </p:spPr>
      </p:pic>
      <p:pic>
        <p:nvPicPr>
          <p:cNvPr id="5" name="Рисунок 4" descr="C:\Users\SONY\Documents\морской огуре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924175"/>
            <a:ext cx="40671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5363" name="Picture 2" descr="C:\Users\SONY\Documents\фото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052513"/>
          </a:xfrm>
        </p:spPr>
        <p:txBody>
          <a:bodyPr/>
          <a:lstStyle/>
          <a:p>
            <a:r>
              <a:rPr lang="ru-RU" smtClean="0"/>
              <a:t>К И Т</a:t>
            </a:r>
          </a:p>
        </p:txBody>
      </p:sp>
      <p:pic>
        <p:nvPicPr>
          <p:cNvPr id="4" name="Содержимое 3" descr="C:\Users\SONY\Documents\голубой кит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81075"/>
            <a:ext cx="9144000" cy="6642100"/>
          </a:xfrm>
        </p:spPr>
      </p:pic>
      <p:pic>
        <p:nvPicPr>
          <p:cNvPr id="5" name="Рисунок 4" descr="Антарктический криль Euphausia super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005263"/>
            <a:ext cx="27368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Домашннее задание</a:t>
            </a:r>
          </a:p>
        </p:txBody>
      </p:sp>
      <p:sp>
        <p:nvSpPr>
          <p:cNvPr id="440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1. § 33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2. Тренажер зад. № 1, 2, 3, лег. Экзамен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3.Большая часть айсберга находится под водой. Почему?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4.Почему из 17 видов пингвинов в Антарктиде обитают только 2 вида.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5364163" y="765175"/>
            <a:ext cx="3322637" cy="1930400"/>
          </a:xfrm>
        </p:spPr>
        <p:txBody>
          <a:bodyPr/>
          <a:lstStyle/>
          <a:p>
            <a:r>
              <a:rPr lang="ru-RU" smtClean="0">
                <a:latin typeface="Arial Black" pitchFamily="34" charset="0"/>
                <a:ea typeface="Arial Unicode MS"/>
                <a:cs typeface="Arial Unicode MS"/>
              </a:rPr>
              <a:t>Научные станции</a:t>
            </a:r>
          </a:p>
        </p:txBody>
      </p:sp>
      <p:pic>
        <p:nvPicPr>
          <p:cNvPr id="16386" name="Picture 6" descr="img7038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549275"/>
            <a:ext cx="4537075" cy="3240088"/>
          </a:xfrm>
        </p:spPr>
      </p:pic>
      <p:pic>
        <p:nvPicPr>
          <p:cNvPr id="16387" name="Picture 5" descr="13_antarktida_255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284538"/>
            <a:ext cx="44640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 Black" pitchFamily="34" charset="0"/>
              </a:rPr>
              <a:t>АНТАРКТИДА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84313"/>
            <a:ext cx="9144000" cy="56165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Образные названия Антарктиды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«Край Земли»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«Материк за облаками»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«Королева холода»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«Материк ученых»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«Ледяной континент»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«Страна жестокого солнца»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«Производитель айсбергов»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«Страна ветров»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«Холодильник Земли»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«Материк четырех полюсов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228600"/>
            <a:ext cx="8229600" cy="460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Антарктида –                                                               самый высокий материк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Picture 4" descr="Карта Антарктиды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0"/>
            <a:ext cx="6840537" cy="6858000"/>
          </a:xfrm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 rot="-2669519">
            <a:off x="2176463" y="2792413"/>
            <a:ext cx="24479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Западная</a:t>
            </a:r>
          </a:p>
          <a:p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Антарктида</a:t>
            </a: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4643438" y="3068638"/>
            <a:ext cx="25225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Восточная </a:t>
            </a:r>
          </a:p>
          <a:p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Антарктида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8313" y="260350"/>
          <a:ext cx="8229600" cy="590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435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Вопросы и задания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Ответы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6110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Дайте характеристику подледного рельефа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 чем различие рельефа Западной и Восточной Антарктиды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Чем объясняются различия в подледном рельефе Западной и Восточной Антарктиды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dirty="0" smtClean="0"/>
                    </a:p>
                    <a:p>
                      <a:pPr marL="342900" indent="-342900">
                        <a:buAutoNum type="arabicPeriod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Подледный рельеф разнообразен: есть горы, равнины, в том числе высокие плоскогорья, возвышенности, большую площадь занимают впадины</a:t>
                      </a: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Западная часть сильно расчленена, большие пространства находятся ниже уровня Мирового океана, горы чередуются с глубокими впадинами. Поверхность Восточной части более ровная</a:t>
                      </a: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Восточная Антарктида сложена древней платформой, а ее окраинная Западная часть лежит в пределах кайнозойской складчатости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252</Words>
  <Application>Microsoft Office PowerPoint</Application>
  <PresentationFormat>Экран (4:3)</PresentationFormat>
  <Paragraphs>85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Calibri</vt:lpstr>
      <vt:lpstr>Arial</vt:lpstr>
      <vt:lpstr>Arial Black</vt:lpstr>
      <vt:lpstr>Arial Unicode MS</vt:lpstr>
      <vt:lpstr>Times New Roman</vt:lpstr>
      <vt:lpstr>Тема Office</vt:lpstr>
      <vt:lpstr>Слайд 1</vt:lpstr>
      <vt:lpstr>Слайд 2</vt:lpstr>
      <vt:lpstr>Слайд 3</vt:lpstr>
      <vt:lpstr>Научные станции</vt:lpstr>
      <vt:lpstr>АНТАРКТИДА</vt:lpstr>
      <vt:lpstr>Образные названия Антарктиды</vt:lpstr>
      <vt:lpstr>Слайд 7</vt:lpstr>
      <vt:lpstr>Слайд 8</vt:lpstr>
      <vt:lpstr>Слайд 9</vt:lpstr>
      <vt:lpstr>Вулкан Эребус</vt:lpstr>
      <vt:lpstr>Слайд 11</vt:lpstr>
      <vt:lpstr>Следствие непрерывного растекания льда</vt:lpstr>
      <vt:lpstr>Следствие непрерывного растекания льда</vt:lpstr>
      <vt:lpstr>Конический айсберг</vt:lpstr>
      <vt:lpstr>Столовый айсберг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ПИНГВИНЫ</vt:lpstr>
      <vt:lpstr>Слайд 25</vt:lpstr>
      <vt:lpstr>АЛЬБАТРОС</vt:lpstr>
      <vt:lpstr>ТЮЛЕНИ</vt:lpstr>
      <vt:lpstr>МОРСКОЙ СЛОН</vt:lpstr>
      <vt:lpstr>МОРСКАЯ ГУБКА</vt:lpstr>
      <vt:lpstr>К И Т</vt:lpstr>
      <vt:lpstr>Домашннее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nadezhda.pronskaya</cp:lastModifiedBy>
  <cp:revision>45</cp:revision>
  <dcterms:created xsi:type="dcterms:W3CDTF">2011-03-17T17:32:40Z</dcterms:created>
  <dcterms:modified xsi:type="dcterms:W3CDTF">2012-04-25T13:05:59Z</dcterms:modified>
</cp:coreProperties>
</file>