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76" r:id="rId4"/>
    <p:sldId id="275" r:id="rId5"/>
    <p:sldId id="281" r:id="rId6"/>
    <p:sldId id="277" r:id="rId7"/>
    <p:sldId id="257" r:id="rId8"/>
    <p:sldId id="258" r:id="rId9"/>
    <p:sldId id="283" r:id="rId10"/>
    <p:sldId id="284" r:id="rId11"/>
    <p:sldId id="278" r:id="rId12"/>
    <p:sldId id="272" r:id="rId13"/>
    <p:sldId id="263" r:id="rId14"/>
    <p:sldId id="285" r:id="rId15"/>
    <p:sldId id="282" r:id="rId16"/>
    <p:sldId id="279" r:id="rId17"/>
    <p:sldId id="259" r:id="rId18"/>
    <p:sldId id="260" r:id="rId19"/>
    <p:sldId id="286" r:id="rId20"/>
    <p:sldId id="287" r:id="rId21"/>
    <p:sldId id="280" r:id="rId22"/>
    <p:sldId id="261" r:id="rId23"/>
    <p:sldId id="26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382C-A435-428A-86C4-95E0D7D006AD}" type="datetimeFigureOut">
              <a:rPr lang="ru-RU" smtClean="0"/>
              <a:pPr/>
              <a:t>27.01.2012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A6FCC-2613-462D-8B9D-2DCE293FBB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castlewales.com/coc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turmir.com/uploads/user_5425/britan/50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lfplus.de/reisen/wales/web/allg-wales/wales-g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krasklio.ru/images/ireland/irbg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img1.liveinternet.ru/images/foto/b/3/186/843186/f_17109007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solarnavigator.net/images/Prince_Charles_Lady_Diana_Spencer_wedding_day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Buckingham_Palace,_London_-_April_200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Kingdom</a:t>
            </a:r>
            <a:endParaRPr lang="ru-RU" dirty="0"/>
          </a:p>
        </p:txBody>
      </p:sp>
      <p:pic>
        <p:nvPicPr>
          <p:cNvPr id="1026" name="Picture 2" descr="C:\Users\111\Desktop\все фотографии\карта Великобрита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44241" y="1600200"/>
            <a:ext cx="28555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/>
              <a:t>Scotland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dirty="0"/>
          </a:p>
        </p:txBody>
      </p:sp>
      <p:pic>
        <p:nvPicPr>
          <p:cNvPr id="1026" name="Picture 2" descr="F:\кардиф уэльс\эдинбург\i[1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4225" y="1071546"/>
            <a:ext cx="3789775" cy="4268799"/>
          </a:xfrm>
          <a:prstGeom prst="rect">
            <a:avLst/>
          </a:prstGeom>
          <a:noFill/>
        </p:spPr>
      </p:pic>
      <p:pic>
        <p:nvPicPr>
          <p:cNvPr id="1027" name="Picture 3" descr="F:\кардиф уэльс\эдинбург\AOANTSFCAFYW2RBCAPRZH5HCA9IIU99CA918X3SCA7RE0M2CAMNA1TBCA5U83G7CAKTMRJXCAE8JONZCAJLFWNHCAL8WK9NCARNLUOQCASI0EWTCA3KCRK1CAVVEGXICA1VT09CCA4BXS1ZCA2Y0ECICAL5AJ8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3500462" cy="2800370"/>
          </a:xfrm>
          <a:prstGeom prst="rect">
            <a:avLst/>
          </a:prstGeom>
          <a:noFill/>
        </p:spPr>
      </p:pic>
      <p:pic>
        <p:nvPicPr>
          <p:cNvPr id="1028" name="Picture 4" descr="F:\кардиф уэльс\эдинбург\A16929XCA6L77BHCA1BLSE2CAVS0311CAACR1GFCATDVTXQCACG3EVECAHA0CG2CAZZYQDXCAXH8ME5CA7QWHBUCA3KHNLGCACX07HMCA9ARYPJCAV8DV2ICAHKKODZCATS1BDPCA8RSO1ECAV2HNYHCAZYDIQ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57694"/>
            <a:ext cx="3000396" cy="23403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capital of Scotland is Edinburg</a:t>
            </a:r>
            <a:endParaRPr lang="ru-RU" dirty="0"/>
          </a:p>
        </p:txBody>
      </p:sp>
      <p:pic>
        <p:nvPicPr>
          <p:cNvPr id="2051" name="Picture 3" descr="F:\кардиф уэльс\эдинбург\A426B4OCA60XK86CAXK2Z9FCAEKRUVUCAYOGFMACAWW6KB4CA24W6HFCA2LUL6QCA8Z16DLCAXK2XQMCABYFI03CAUMCCRNCAKBJYDKCAE5R9OCCAU6XJ6ECAH7HP12CA0FP75QCATWZO1CCAXQS03QCAT0JCH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2962672" cy="2511595"/>
          </a:xfrm>
          <a:prstGeom prst="rect">
            <a:avLst/>
          </a:prstGeom>
          <a:noFill/>
        </p:spPr>
      </p:pic>
      <p:pic>
        <p:nvPicPr>
          <p:cNvPr id="2052" name="Picture 4" descr="F:\кардиф уэльс\эдинбург\ANHIJLGCAC4HPMECAP3KU34CAL0GLI4CAGM7NOTCAD5DNLFCAYLZ6PJCAODBVHKCANY50M5CA1L15L5CAVXRW6YCA48MJM8CAMIF73LCAE0NKHVCAVL5KYVCABHANIPCABRL7WRCAYB9UV9CABGYZ35CAGF6I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3286116" cy="2786082"/>
          </a:xfrm>
          <a:prstGeom prst="rect">
            <a:avLst/>
          </a:prstGeom>
          <a:noFill/>
        </p:spPr>
      </p:pic>
      <p:pic>
        <p:nvPicPr>
          <p:cNvPr id="2053" name="Picture 5" descr="F:\кардиф уэльс\эдинбург\AZRLGMTCAE6LRU5CAV17X83CAEOTCFQCAGV5TBQCASDWNZ3CA2S1KM9CAP06590CA05219NCAIE3QV1CA04TT3GCAPU58MUCALUEPI2CAKSI158CAHEIXRJCABD2OQQCANYJNUZCAAJSPU4CAYGEWWTCAVQ8W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2571768" cy="2505085"/>
          </a:xfrm>
          <a:prstGeom prst="rect">
            <a:avLst/>
          </a:prstGeom>
          <a:noFill/>
        </p:spPr>
      </p:pic>
      <p:pic>
        <p:nvPicPr>
          <p:cNvPr id="2054" name="Picture 6" descr="F:\кардиф уэльс\эдинбург\AW08NCHCAPB60ZVCA3NP35HCAHF5I11CA9CXW3NCAZQAUIWCAFJUAJZCA4YKX7HCA65X1ICCALHACPZCA3AI2OLCAFEQZ5MCA0GWXWDCAK33RS3CAKMZZNQCAUEE95FCAV5VLIFCA8G272LCAHPK230CA360VH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429132"/>
            <a:ext cx="2714612" cy="21669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377" y="262579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66"/>
                </a:solidFill>
              </a:rPr>
              <a:t>The symbol of Scotland is thistle</a:t>
            </a:r>
            <a:endParaRPr lang="ru-RU" sz="6000" dirty="0">
              <a:solidFill>
                <a:srgbClr val="FF0066"/>
              </a:solidFill>
            </a:endParaRPr>
          </a:p>
        </p:txBody>
      </p:sp>
      <p:pic>
        <p:nvPicPr>
          <p:cNvPr id="9219" name="Picture 3" descr="C:\Users\111\Desktop\открытые уроки\бифитеры\GJ3CAPK7A6GCACOA82JCA0N15U2CAG0KIRQCAG2X8WICAK4Q1QLCALFTI08CA8EAZUPCAR6PLA6CAOH6R2ZCA5HZX0RCAOASDLMCA3K0FMSCARHRGD6CAXT1JBNCAIHLL26CAX4GG95CAV6VDNACAOQ112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2357430"/>
            <a:ext cx="571504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9900"/>
                </a:solidFill>
              </a:rPr>
              <a:t>The flag of Scotland</a:t>
            </a:r>
            <a:endParaRPr lang="ru-RU" sz="7200" dirty="0">
              <a:solidFill>
                <a:srgbClr val="009900"/>
              </a:solidFill>
            </a:endParaRPr>
          </a:p>
        </p:txBody>
      </p:sp>
      <p:pic>
        <p:nvPicPr>
          <p:cNvPr id="8194" name="Picture 2" descr="C:\Users\111\Desktop\открытые уроки\бифитеры\NC8CAER73OYCAI9SJMKCA638W31CAF8G1U8CAYVOH35CA6GYQSMCAPILMS2CAZVLHKZCAKO99B1CA3WVAO2CAWCRDXACAG8JUPNCASXGVTMCAZKRSBHCANI61KFCAZXFKG7CAK4U8EUCAIDV2R8CASDJ53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492922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800" dirty="0" smtClean="0"/>
              <a:t>The third station is</a:t>
            </a:r>
            <a:endParaRPr lang="ru-RU" sz="13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Wales</a:t>
            </a:r>
            <a:endParaRPr lang="ru-RU" dirty="0"/>
          </a:p>
        </p:txBody>
      </p:sp>
      <p:pic>
        <p:nvPicPr>
          <p:cNvPr id="6" name="i-main-pic" descr="Картинка 222 из 6400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7"/>
            <a:ext cx="279557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39 из 64000">
            <a:hlinkClick r:id="rId4" tgtFrame="_blank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357299"/>
            <a:ext cx="30980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75 из 64000">
            <a:hlinkClick r:id="rId6" tgtFrame="_blank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0" y="3357562"/>
            <a:ext cx="5715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capital of Wales is Cardiff.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F:\кардиф уэльс\AQT0VO3CAL9KF6LCA5Z840DCA0MKMDOCANQ2XU9CAWSDD1CCAKJT069CAYURPCACAVAIXLDCA17QD3SCAR3AX7OCAKBNTE7CAUMSZ7BCA80ZLTZCAVQGAVECAOTEPQHCA409YPICAXDJ8LPCAII32COCA702ON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857520" cy="3857652"/>
          </a:xfrm>
          <a:prstGeom prst="rect">
            <a:avLst/>
          </a:prstGeom>
          <a:noFill/>
        </p:spPr>
      </p:pic>
      <p:pic>
        <p:nvPicPr>
          <p:cNvPr id="3075" name="Picture 3" descr="F:\кардиф уэльс\AIARRR9CAP1NB5GCA92SW2MCA4BMD1ZCAB1J1C9CA0FWIB7CADOYHZ6CAHWC1N2CAEUIG5ACAKECRALCAHHIV2RCA0LQBR1CAHT5NJQCA51ZPI6CAGU7OP0CAX6VGOKCAYHY180CAZ84JYQCACC8544CABTWC6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256"/>
            <a:ext cx="2500330" cy="1928819"/>
          </a:xfrm>
          <a:prstGeom prst="rect">
            <a:avLst/>
          </a:prstGeom>
          <a:noFill/>
        </p:spPr>
      </p:pic>
      <p:pic>
        <p:nvPicPr>
          <p:cNvPr id="3076" name="Picture 4" descr="F:\кардиф уэльс\AXQY7GCCA9ZYF6ACAYOCQN3CAURY2P6CAO4EFK2CAVF1085CADSAUAPCAN3WCHYCAGPJNBNCAJ8C2UACAQWNWGMCAA8C83OCAGF6OO0CA0VFF5VCAU2ZFRDCAVPC1KQCAYLU2W3CAIDJLJGCALWN7DCCA5ABE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947988"/>
            <a:ext cx="1428750" cy="962025"/>
          </a:xfrm>
          <a:prstGeom prst="rect">
            <a:avLst/>
          </a:prstGeom>
          <a:noFill/>
        </p:spPr>
      </p:pic>
      <p:pic>
        <p:nvPicPr>
          <p:cNvPr id="3077" name="Picture 5" descr="F:\кардиф уэльс\A3UJ63ACABQ2F8JCACRC43GCAMIRW75CACXR7ZKCAT88W2RCALJZ2SSCA1CSHGWCA5KQ842CAWMTKGJCAE2Q1A3CAYR5QG2CA9ZV23DCA5IRWGCCA14K6YCCASVVRIFCAYQ9YP8CAO5EOB9CACBUT9RCA0RBX0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4" y="1714488"/>
            <a:ext cx="2500325" cy="22479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The symbol of Wales is daffodil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111\Desktop\открытые уроки\бифитеры\KB3CANCM1CQCAN5KH08CATO07SHCA6V1146CA57FAGGCAEEJ32ECAJ4NI6UCAPM6BQNCAVIBFCACA9PNWHHCA2S14XLCAQA2JRYCAWPK69MCAAZSN7SCAIUFOE0CAQX2Y43CAYYHU77CAS9PKHACAY14Q7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The flag of Wales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111\Desktop\открытые уроки\бифитеры\07PCACNSF92CAIF0YVOCAY3PGL0CAIXP6CJCAHOP201CA5AOI9NCAZ0XZ4MCAKF3Z2SCALL12KDCA00UZOTCANW7DWSCAFYJKNJCAL7J9QICAB2LQA9CAU5B8QSCASXX2LYCAVFDB6FCAQON3UACAW8ZD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715040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800" dirty="0" smtClean="0"/>
              <a:t>The forth station is </a:t>
            </a:r>
            <a:endParaRPr lang="ru-RU" sz="13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571636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The flag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nion Jack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7786742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11\Desktop\открытые уроки\бифитеры\BF0CA2VQPANCA1ED6DFCAFUQ0CCCAG3GHPBCAPOXG1KCAXIU4UTCAREVLDZCAH7LEFDCA9UJBMDCA12S4OGCA8J7W7LCAX1GR2NCA6V306DCAFZQHD2CA82RDG8CAT8AQVDCAOLKB3LCAM0KXK0CAKM6J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714621"/>
            <a:ext cx="621510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Ireland</a:t>
            </a:r>
            <a:endParaRPr lang="ru-RU" dirty="0"/>
          </a:p>
        </p:txBody>
      </p:sp>
      <p:pic>
        <p:nvPicPr>
          <p:cNvPr id="4098" name="Picture 2" descr="F:\кардиф уэльс\ирландия\AKJ6N6WCAJWAR3HCA1ULN1ECAZMQDA5CAJY7VK9CAYIBY1KCAFSEALUCA42EGBOCAN2JIQ4CAM7RIXOCA25VRYKCAYZ2SGBCAXSPCK7CAQYBNDKCA69TNELCAFIQUHZCAPPP86FCA9CNRA7CAHVUY3ICAP2CQO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429024" cy="1643067"/>
          </a:xfrm>
          <a:prstGeom prst="rect">
            <a:avLst/>
          </a:prstGeom>
          <a:noFill/>
        </p:spPr>
      </p:pic>
      <p:pic>
        <p:nvPicPr>
          <p:cNvPr id="4099" name="Picture 3" descr="F:\кардиф уэльс\ирландия\ANNPNZECA3F4QZYCAYRBURCCAXIWBS8CASR99Q4CATH3OKWCADUPILDCAFU7094CAOH3MHOCA691BC9CAOUIYZFCAUO0RXPCA2B3E2ZCACHTMH7CAK4MKZ1CA27V10TCA9ME55ACA2389YDCADGL5CSCAG7IS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429000"/>
            <a:ext cx="3214710" cy="2286016"/>
          </a:xfrm>
          <a:prstGeom prst="rect">
            <a:avLst/>
          </a:prstGeom>
          <a:noFill/>
        </p:spPr>
      </p:pic>
      <p:pic>
        <p:nvPicPr>
          <p:cNvPr id="4100" name="Picture 4" descr="F:\кардиф уэльс\ирландия\AVECWWRCAM9H01LCAHI9GADCAPJIDO1CAELNESICATQ8M10CAT0WVTACALR1UO0CAWZ9F9UCAPLP603CAU9FJHDCAZBXPKLCAU4SYPOCA2R8KDDCA43EZM9CAIXLJLPCAGX7MPGCA81B8S5CA8KC11SCAYH3U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143248"/>
            <a:ext cx="3571900" cy="2400310"/>
          </a:xfrm>
          <a:prstGeom prst="rect">
            <a:avLst/>
          </a:prstGeom>
          <a:noFill/>
        </p:spPr>
      </p:pic>
      <p:pic>
        <p:nvPicPr>
          <p:cNvPr id="4101" name="Picture 5" descr="F:\кардиф уэльс\ирландия\A66ZJ2HCAQOZB0ECAWC4W31CAYC9I6OCAYGLEHRCAC0PD9GCABNP0HHCAEBX8VXCA8S3V0FCAHY55CJCA97ND0TCAGAJ97RCAWY6RUKCA5Z2VALCAB35I88CA9TCK0ACAC46MOTCAKDX6JGCAU9ZKATCAMP0BP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500174"/>
            <a:ext cx="2714644" cy="14335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capital of Northern Ireland is Ireland</a:t>
            </a:r>
            <a:endParaRPr lang="ru-RU" dirty="0"/>
          </a:p>
        </p:txBody>
      </p:sp>
      <p:pic>
        <p:nvPicPr>
          <p:cNvPr id="4" name="i-main-pic" descr="Картинка 10 из 6392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4 из 63924">
            <a:hlinkClick r:id="rId4" tgtFrame="_blank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71613"/>
            <a:ext cx="307183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Ирландия фото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429000"/>
            <a:ext cx="4052347" cy="31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The symbol of Northern Ireland</a:t>
            </a:r>
            <a:endParaRPr lang="ru-RU" sz="6000" dirty="0"/>
          </a:p>
        </p:txBody>
      </p:sp>
      <p:pic>
        <p:nvPicPr>
          <p:cNvPr id="6146" name="Picture 2" descr="C:\Users\111\Desktop\открытые уроки\бифитеры\4EICA0OXVP2CAC50C4SCAA1ZSUJCAOLEJN3CAFVXBL2CAYXUZJ6CASHB0AVCAAB2DSPCA35O3NMCAA9P7Q3CASCFI70CAS3T6Z1CAEARQRGCACGN6MDCALJ0S01CAZODMNQCAPGIGUSCAZJWOFOCAAKO4K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45417" y="1600200"/>
            <a:ext cx="665316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66"/>
                </a:solidFill>
              </a:rPr>
              <a:t>Shamrock</a:t>
            </a:r>
            <a:endParaRPr lang="ru-RU" sz="7200" dirty="0">
              <a:solidFill>
                <a:srgbClr val="FF0066"/>
              </a:solidFill>
            </a:endParaRPr>
          </a:p>
        </p:txBody>
      </p:sp>
      <p:pic>
        <p:nvPicPr>
          <p:cNvPr id="7170" name="Picture 2" descr="C:\Users\111\Desktop\открытые уроки\бифитеры\i[8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68042" y="1600200"/>
            <a:ext cx="600791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symbol of Scotland?</a:t>
            </a:r>
          </a:p>
          <a:p>
            <a:r>
              <a:rPr lang="en-US" sz="3600" dirty="0" smtClean="0"/>
              <a:t>What countries are in the U K?</a:t>
            </a:r>
          </a:p>
          <a:p>
            <a:r>
              <a:rPr lang="en-US" sz="3600" dirty="0" smtClean="0"/>
              <a:t>What is your association when tell you the word RED?</a:t>
            </a:r>
          </a:p>
          <a:p>
            <a:r>
              <a:rPr lang="en-US" sz="3600" dirty="0" smtClean="0"/>
              <a:t>The flower, the symbol of Scotland.</a:t>
            </a:r>
          </a:p>
          <a:p>
            <a:r>
              <a:rPr lang="en-US" sz="3600" dirty="0" smtClean="0"/>
              <a:t>What is the symbol of England?</a:t>
            </a:r>
          </a:p>
          <a:p>
            <a:r>
              <a:rPr lang="en-US" sz="3600" dirty="0" smtClean="0"/>
              <a:t>Tell me the legent about the symbol of Wales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united Kingdom consist of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</a:p>
          <a:p>
            <a:r>
              <a:rPr lang="en-US" dirty="0" smtClean="0"/>
              <a:t>Scotland</a:t>
            </a:r>
          </a:p>
          <a:p>
            <a:r>
              <a:rPr lang="en-US" dirty="0" smtClean="0"/>
              <a:t>Wales</a:t>
            </a:r>
          </a:p>
          <a:p>
            <a:r>
              <a:rPr lang="en-US" dirty="0" smtClean="0"/>
              <a:t>Northern Ireland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1500" dirty="0" smtClean="0"/>
              <a:t>The first </a:t>
            </a:r>
            <a:r>
              <a:rPr lang="en-US" sz="13800" dirty="0" smtClean="0"/>
              <a:t>station</a:t>
            </a:r>
            <a:r>
              <a:rPr lang="ru-RU" sz="13800" dirty="0" smtClean="0"/>
              <a:t> </a:t>
            </a:r>
            <a:r>
              <a:rPr lang="en-US" sz="13800" dirty="0" smtClean="0"/>
              <a:t>is</a:t>
            </a:r>
            <a:endParaRPr lang="ru-RU" sz="6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ru-RU" dirty="0"/>
          </a:p>
        </p:txBody>
      </p:sp>
      <p:pic>
        <p:nvPicPr>
          <p:cNvPr id="4" name="Picture 5" descr="C:\Users\111\Desktop\все презентации\фото англии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62057" y="1600200"/>
            <a:ext cx="4419886" cy="4525963"/>
          </a:xfrm>
          <a:prstGeom prst="rect">
            <a:avLst/>
          </a:prstGeom>
          <a:noFill/>
        </p:spPr>
      </p:pic>
      <p:pic>
        <p:nvPicPr>
          <p:cNvPr id="5" name="Picture 3" descr="C:\Users\111\Desktop\все презентации\фото англии\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000396" cy="3714776"/>
          </a:xfrm>
          <a:prstGeom prst="rect">
            <a:avLst/>
          </a:prstGeom>
          <a:noFill/>
        </p:spPr>
      </p:pic>
      <p:pic>
        <p:nvPicPr>
          <p:cNvPr id="6" name="Picture 2" descr="C:\Users\111\Desktop\все презентации\фото англии\img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3929090" cy="2928958"/>
          </a:xfrm>
          <a:prstGeom prst="rect">
            <a:avLst/>
          </a:prstGeom>
          <a:noFill/>
        </p:spPr>
      </p:pic>
      <p:pic>
        <p:nvPicPr>
          <p:cNvPr id="7" name="i-main-pic" descr="Картинка 226 из 64000">
            <a:hlinkClick r:id="rId5" tgtFrame="_blank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35509"/>
            <a:ext cx="2554616" cy="282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capital of England is London</a:t>
            </a:r>
            <a:endParaRPr lang="ru-RU" dirty="0"/>
          </a:p>
        </p:txBody>
      </p:sp>
      <p:pic>
        <p:nvPicPr>
          <p:cNvPr id="5" name="Содержимое 3" descr="http://upload.wikimedia.org/wikipedia/commons/thumb/b/b4/Buckingham_Palace%2C_London_-_April_2009.jpg/250px-Buckingham_Palace%2C_London_-_April_200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111\Desktop\все презентации\фото англии\im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14818"/>
            <a:ext cx="4357686" cy="2428868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тауэр\TheTow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142984"/>
            <a:ext cx="2381268" cy="2714645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тауэр\11837440_wiki_others_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214794"/>
            <a:ext cx="392909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The symbol of England</a:t>
            </a:r>
            <a:r>
              <a:rPr lang="ru-RU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smtClean="0">
                <a:solidFill>
                  <a:srgbClr val="0070C0"/>
                </a:solidFill>
              </a:rPr>
              <a:t>is red rose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111\Desktop\открытые уроки\бифитеры\i[9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5715040" cy="33575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7030A0"/>
                </a:solidFill>
              </a:rPr>
              <a:t>The flag of England</a:t>
            </a:r>
            <a:endParaRPr lang="ru-RU" sz="80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111\Desktop\открытые уроки\бифитеры\8I8CAX9FFVMCAGGRTDCCA2PWX6HCAJFDWY8CACQ069QCAHT6R2DCAO8PTCVCA4HC2HBCAE93QK6CA6FG39JCAU1P1I7CA1BG154CA0E01IPCAN0P1F7CANXX46JCAF3RPZMCADEHE30CAXQRONNCAE9T1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2000240"/>
            <a:ext cx="707236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The second station is</a:t>
            </a:r>
            <a:endParaRPr lang="ru-RU" sz="11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150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The United Kingdom</vt:lpstr>
      <vt:lpstr>The flag Union Jack</vt:lpstr>
      <vt:lpstr>The united Kingdom consist of</vt:lpstr>
      <vt:lpstr>Слайд 4</vt:lpstr>
      <vt:lpstr>England</vt:lpstr>
      <vt:lpstr>The capital of England is London</vt:lpstr>
      <vt:lpstr>The symbol of England is red rose</vt:lpstr>
      <vt:lpstr>The flag of England</vt:lpstr>
      <vt:lpstr>Слайд 9</vt:lpstr>
      <vt:lpstr>Scotland </vt:lpstr>
      <vt:lpstr>The capital of Scotland is Edinburg</vt:lpstr>
      <vt:lpstr>The symbol of Scotland is thistle</vt:lpstr>
      <vt:lpstr>The flag of Scotland</vt:lpstr>
      <vt:lpstr>Слайд 14</vt:lpstr>
      <vt:lpstr>Wales</vt:lpstr>
      <vt:lpstr>The capital of Wales is Cardiff. </vt:lpstr>
      <vt:lpstr>The symbol of Wales is daffodil</vt:lpstr>
      <vt:lpstr>The flag of Wales</vt:lpstr>
      <vt:lpstr>Слайд 19</vt:lpstr>
      <vt:lpstr>Northern Ireland</vt:lpstr>
      <vt:lpstr>The capital of Northern Ireland is Ireland</vt:lpstr>
      <vt:lpstr>The symbol of Northern Ireland</vt:lpstr>
      <vt:lpstr>Shamrock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Флаг Соединенного королевства Union Jack</dc:title>
  <dc:creator>111</dc:creator>
  <cp:lastModifiedBy>111</cp:lastModifiedBy>
  <cp:revision>16</cp:revision>
  <dcterms:created xsi:type="dcterms:W3CDTF">2010-02-01T18:45:51Z</dcterms:created>
  <dcterms:modified xsi:type="dcterms:W3CDTF">2012-01-27T12:41:08Z</dcterms:modified>
</cp:coreProperties>
</file>