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6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B0533-4771-4AB8-AB98-BD7EE5B73E1A}" type="datetimeFigureOut">
              <a:rPr lang="ru-RU" smtClean="0"/>
              <a:t>30.01.2012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F1B35-D548-4B72-81C8-E0E0B31CBD5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F1B35-D548-4B72-81C8-E0E0B31CBD57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1/29/2012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mathvaz.r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hyperlink" Target="http://www1.ccs.k12.in.us/uploads/0000/5574/Muscle_boy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1905000" y="1600200"/>
            <a:ext cx="7239000" cy="2819400"/>
          </a:xfrm>
          <a:effectLst/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Обобщение по теме: </a:t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«Обыкновенные дроби».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Самостоятельная работа.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Вариант – 1.   №  185, 189, 191. </a:t>
            </a:r>
            <a:r>
              <a:rPr lang="ru-RU" dirty="0" smtClean="0"/>
              <a:t>(Для остальных)</a:t>
            </a:r>
          </a:p>
          <a:p>
            <a:pPr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r>
              <a:rPr lang="ru-RU" dirty="0" smtClean="0"/>
              <a:t>Вариант – 2. № 186, 195, 197</a:t>
            </a:r>
            <a:r>
              <a:rPr lang="ru-RU" dirty="0" smtClean="0"/>
              <a:t>.(Для тех , которые учатся на «4» и «5»)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Тестовая работа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smtClean="0"/>
              <a:t>Воспроизведение интерактивной линии по данной теме.</a:t>
            </a:r>
            <a:r>
              <a:rPr lang="ru-RU" b="1" dirty="0" smtClean="0"/>
              <a:t> (ЦОР, УМК МАТЕМАТИКА 5-6кл. </a:t>
            </a:r>
            <a:r>
              <a:rPr lang="en-US" b="1" u="sng" dirty="0" smtClean="0">
                <a:hlinkClick r:id="rId2"/>
              </a:rPr>
              <a:t>http</a:t>
            </a:r>
            <a:r>
              <a:rPr lang="ru-RU" b="1" u="sng" dirty="0" smtClean="0">
                <a:hlinkClick r:id="rId2"/>
              </a:rPr>
              <a:t>://</a:t>
            </a:r>
            <a:r>
              <a:rPr lang="en-US" b="1" u="sng" dirty="0" err="1" smtClean="0">
                <a:hlinkClick r:id="rId2"/>
              </a:rPr>
              <a:t>mathvaz</a:t>
            </a:r>
            <a:r>
              <a:rPr lang="ru-RU" b="1" u="sng" dirty="0" smtClean="0">
                <a:hlinkClick r:id="rId2"/>
              </a:rPr>
              <a:t>.</a:t>
            </a:r>
            <a:r>
              <a:rPr lang="en-US" b="1" u="sng" dirty="0" err="1" smtClean="0">
                <a:hlinkClick r:id="rId2"/>
              </a:rPr>
              <a:t>ru</a:t>
            </a:r>
            <a:r>
              <a:rPr lang="ru-RU" b="1" dirty="0" smtClean="0"/>
              <a:t>)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 </a:t>
            </a:r>
            <a:endParaRPr lang="ru-RU" dirty="0"/>
          </a:p>
        </p:txBody>
      </p:sp>
      <p:pic>
        <p:nvPicPr>
          <p:cNvPr id="4" name="Содержимое 3" descr="0017-017-Itog-uroka[1]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71600" y="457200"/>
            <a:ext cx="7315200" cy="5791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Домашнее задание.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А). №1077. Составить задачу на нахождение дроби от </a:t>
            </a:r>
            <a:r>
              <a:rPr lang="ru-RU" dirty="0" smtClean="0"/>
              <a:t>целого </a:t>
            </a:r>
            <a:r>
              <a:rPr lang="ru-RU" u="sng" dirty="0" smtClean="0"/>
              <a:t>(для остальных).</a:t>
            </a:r>
          </a:p>
          <a:p>
            <a:endParaRPr lang="ru-RU" dirty="0" smtClean="0"/>
          </a:p>
          <a:p>
            <a:r>
              <a:rPr lang="ru-RU" dirty="0" smtClean="0"/>
              <a:t>Б). №1077. Составить задачи на нахождение целого по его части и на нахождение дроби от </a:t>
            </a:r>
            <a:r>
              <a:rPr lang="ru-RU" dirty="0" smtClean="0"/>
              <a:t>целого  (</a:t>
            </a:r>
            <a:r>
              <a:rPr lang="ru-RU" u="sng" dirty="0" smtClean="0"/>
              <a:t>для хорошистов и отличников).</a:t>
            </a:r>
            <a:endParaRPr lang="ru-RU" u="sng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Решите задачу.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Липа мелколиственная живёт в лесу до </a:t>
            </a:r>
            <a:r>
              <a:rPr lang="ru-RU" b="1" dirty="0" smtClean="0"/>
              <a:t>400 лет</a:t>
            </a:r>
            <a:r>
              <a:rPr lang="ru-RU" b="1" dirty="0" smtClean="0"/>
              <a:t>, а в городских условиях её жизнь составляет . Сколько лет может прожить липа в городе?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Цели урока: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b="1" dirty="0" smtClean="0"/>
              <a:t>Образовательные: </a:t>
            </a:r>
            <a:r>
              <a:rPr lang="ru-RU" dirty="0" smtClean="0"/>
              <a:t>обобщение знаний по теме: «Обыкновенные дроби».</a:t>
            </a:r>
          </a:p>
          <a:p>
            <a:pPr lvl="0"/>
            <a:r>
              <a:rPr lang="ru-RU" b="1" dirty="0" smtClean="0"/>
              <a:t>Воспитательные:</a:t>
            </a:r>
            <a:r>
              <a:rPr lang="ru-RU" dirty="0" smtClean="0"/>
              <a:t> воспитание аккуратности, дисциплины, настойчивости, ответственного отношения к учёбе.</a:t>
            </a:r>
          </a:p>
          <a:p>
            <a:pPr lvl="0"/>
            <a:r>
              <a:rPr lang="ru-RU" b="1" dirty="0" smtClean="0"/>
              <a:t>Развивающие:</a:t>
            </a:r>
            <a:r>
              <a:rPr lang="ru-RU" dirty="0" smtClean="0"/>
              <a:t> развитие памяти, речи, любознательности, познавательного интереса, логического мышления, взаимосвязи математики с другими науками.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2600" y="1752600"/>
            <a:ext cx="6858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 думаете, зачем нужно изучать математику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Мотивационная беседа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Какие бывают </a:t>
            </a:r>
            <a:r>
              <a:rPr lang="ru-RU" b="1" dirty="0" smtClean="0"/>
              <a:t>дроби</a:t>
            </a:r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6" name="Содержимое 5" descr="iCALTYLN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676400"/>
            <a:ext cx="3352800" cy="2533227"/>
          </a:xfrm>
        </p:spPr>
      </p:pic>
      <p:pic>
        <p:nvPicPr>
          <p:cNvPr id="1026" name="Picture 2" descr="http://im8-tub-ru.yandex.net/i?id=15642884-05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828800"/>
            <a:ext cx="2895600" cy="26262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0"/>
            <a:ext cx="7866888" cy="14176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/>
              <a:t>Устный счет. </a:t>
            </a:r>
            <a:r>
              <a:rPr lang="ru-RU" sz="3600" b="1" dirty="0" smtClean="0"/>
              <a:t>Расположите эти дроби по </a:t>
            </a:r>
            <a:r>
              <a:rPr lang="ru-RU" sz="3600" b="1" dirty="0" smtClean="0"/>
              <a:t>возрастанию.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2819400"/>
            <a:ext cx="762000" cy="1447800"/>
          </a:xfrm>
          <a:prstGeom prst="rect">
            <a:avLst/>
          </a:prstGeom>
          <a:noFill/>
        </p:spPr>
      </p:pic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2743200"/>
            <a:ext cx="762000" cy="1758461"/>
          </a:xfrm>
          <a:prstGeom prst="rect">
            <a:avLst/>
          </a:prstGeom>
          <a:noFill/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1295400"/>
            <a:ext cx="762000" cy="1524000"/>
          </a:xfrm>
          <a:prstGeom prst="rect">
            <a:avLst/>
          </a:prstGeom>
          <a:noFill/>
        </p:spPr>
      </p:pic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219200"/>
            <a:ext cx="685800" cy="1582616"/>
          </a:xfrm>
          <a:prstGeom prst="rect">
            <a:avLst/>
          </a:prstGeom>
          <a:noFill/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2971800"/>
            <a:ext cx="609600" cy="1600200"/>
          </a:xfrm>
          <a:prstGeom prst="rect">
            <a:avLst/>
          </a:prstGeom>
          <a:noFill/>
        </p:spPr>
      </p:pic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219200"/>
            <a:ext cx="685800" cy="1582616"/>
          </a:xfrm>
          <a:prstGeom prst="rect">
            <a:avLst/>
          </a:prstGeom>
          <a:noFill/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1219200"/>
            <a:ext cx="685800" cy="1600200"/>
          </a:xfrm>
          <a:prstGeom prst="rect">
            <a:avLst/>
          </a:prstGeom>
          <a:noFill/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295400"/>
            <a:ext cx="762000" cy="1447800"/>
          </a:xfrm>
          <a:prstGeom prst="rect">
            <a:avLst/>
          </a:prstGeom>
          <a:noFill/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2667000"/>
            <a:ext cx="762000" cy="1817077"/>
          </a:xfrm>
          <a:prstGeom prst="rect">
            <a:avLst/>
          </a:prstGeom>
          <a:noFill/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2895600"/>
            <a:ext cx="685800" cy="1549958"/>
          </a:xfrm>
          <a:prstGeom prst="rect">
            <a:avLst/>
          </a:prstGeom>
          <a:noFill/>
        </p:spPr>
      </p:pic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0" y="604451"/>
            <a:ext cx="2199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890201"/>
            <a:ext cx="2199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0" y="2604701"/>
            <a:ext cx="2199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/>
              <a:t> 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3048000"/>
            <a:ext cx="762000" cy="1447800"/>
          </a:xfrm>
          <a:prstGeom prst="rect">
            <a:avLst/>
          </a:prstGeom>
          <a:noFill/>
        </p:spPr>
      </p:pic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1295400"/>
            <a:ext cx="762000" cy="1758461"/>
          </a:xfrm>
          <a:prstGeom prst="rect">
            <a:avLst/>
          </a:prstGeom>
          <a:noFill/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3124200"/>
            <a:ext cx="762000" cy="1524000"/>
          </a:xfrm>
          <a:prstGeom prst="rect">
            <a:avLst/>
          </a:prstGeom>
          <a:noFill/>
        </p:spPr>
      </p:pic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295400"/>
            <a:ext cx="685800" cy="1676400"/>
          </a:xfrm>
          <a:prstGeom prst="rect">
            <a:avLst/>
          </a:prstGeom>
          <a:noFill/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1295400"/>
            <a:ext cx="685800" cy="1800225"/>
          </a:xfrm>
          <a:prstGeom prst="rect">
            <a:avLst/>
          </a:prstGeom>
          <a:noFill/>
        </p:spPr>
      </p:pic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1295400"/>
            <a:ext cx="685800" cy="1676400"/>
          </a:xfrm>
          <a:prstGeom prst="rect">
            <a:avLst/>
          </a:prstGeom>
          <a:noFill/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1295400"/>
            <a:ext cx="685800" cy="1600200"/>
          </a:xfrm>
          <a:prstGeom prst="rect">
            <a:avLst/>
          </a:prstGeom>
          <a:noFill/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3124200"/>
            <a:ext cx="762000" cy="1447800"/>
          </a:xfrm>
          <a:prstGeom prst="rect">
            <a:avLst/>
          </a:prstGeom>
          <a:noFill/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1143000"/>
            <a:ext cx="762000" cy="1817077"/>
          </a:xfrm>
          <a:prstGeom prst="rect">
            <a:avLst/>
          </a:prstGeom>
          <a:noFill/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1295400"/>
            <a:ext cx="685800" cy="1752600"/>
          </a:xfrm>
          <a:prstGeom prst="rect">
            <a:avLst/>
          </a:prstGeom>
          <a:noFill/>
        </p:spPr>
      </p:pic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0" y="604451"/>
            <a:ext cx="2199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890201"/>
            <a:ext cx="2199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0" y="2604701"/>
            <a:ext cx="2199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6354762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7200" b="1" dirty="0" smtClean="0"/>
              <a:t>БЛИЦ-ОПРОС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3600" b="1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Работа </a:t>
            </a:r>
            <a:r>
              <a:rPr lang="ru-RU" sz="3600" b="1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дидактическому материалу. (Стр. 91,92)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Коллективная работа. №182, 183, 184 (письменно в тетрадях)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4000" y="6858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6793992" cy="1325562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/>
              <a:t>Физкульминутка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7" name="Содержимое 6" descr="iCA8M28U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3657600"/>
            <a:ext cx="2629912" cy="1981200"/>
          </a:xfrm>
        </p:spPr>
      </p:pic>
      <p:pic>
        <p:nvPicPr>
          <p:cNvPr id="21506" name="Picture 2" descr="http://im2-tub-ru.yandex.net/i?id=531032803-31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1219200"/>
            <a:ext cx="1600200" cy="2500313"/>
          </a:xfrm>
          <a:prstGeom prst="rect">
            <a:avLst/>
          </a:prstGeom>
          <a:noFill/>
        </p:spPr>
      </p:pic>
      <p:pic>
        <p:nvPicPr>
          <p:cNvPr id="21508" name="Picture 4" descr="Картинка 53 из 362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1752600"/>
            <a:ext cx="2667000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81</TotalTime>
  <Words>237</Words>
  <Application>Microsoft Office PowerPoint</Application>
  <PresentationFormat>Экран (4:3)</PresentationFormat>
  <Paragraphs>48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Обобщение по теме:  «Обыкновенные дроби».</vt:lpstr>
      <vt:lpstr>Цели урока:</vt:lpstr>
      <vt:lpstr>Мотивационная беседа</vt:lpstr>
      <vt:lpstr>Какие бывают дроби?</vt:lpstr>
      <vt:lpstr> Устный счет. Расположите эти дроби по возрастанию. </vt:lpstr>
      <vt:lpstr>   </vt:lpstr>
      <vt:lpstr> БЛИЦ-ОПРОС</vt:lpstr>
      <vt:lpstr> Работа по дидактическому материалу. (Стр. 91,92) </vt:lpstr>
      <vt:lpstr>Физкульминутка.</vt:lpstr>
      <vt:lpstr>Самостоятельная работа. </vt:lpstr>
      <vt:lpstr>Тестовая работа  </vt:lpstr>
      <vt:lpstr> </vt:lpstr>
      <vt:lpstr>Домашнее задание.</vt:lpstr>
      <vt:lpstr>Решите задачу.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 по теме:  «Обыкновенные дроби».</dc:title>
  <dc:creator>Expert</dc:creator>
  <cp:lastModifiedBy>Expert</cp:lastModifiedBy>
  <cp:revision>11</cp:revision>
  <dcterms:created xsi:type="dcterms:W3CDTF">2006-08-16T00:00:00Z</dcterms:created>
  <dcterms:modified xsi:type="dcterms:W3CDTF">2012-01-29T18:59:39Z</dcterms:modified>
</cp:coreProperties>
</file>