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8" r:id="rId3"/>
    <p:sldId id="289" r:id="rId4"/>
    <p:sldId id="290" r:id="rId5"/>
    <p:sldId id="312" r:id="rId6"/>
    <p:sldId id="292" r:id="rId7"/>
    <p:sldId id="293" r:id="rId8"/>
    <p:sldId id="294" r:id="rId9"/>
    <p:sldId id="300" r:id="rId10"/>
    <p:sldId id="311" r:id="rId11"/>
    <p:sldId id="306" r:id="rId12"/>
    <p:sldId id="303" r:id="rId13"/>
    <p:sldId id="307" r:id="rId14"/>
    <p:sldId id="310" r:id="rId15"/>
    <p:sldId id="30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2B8B64-D39F-42EA-8C5F-232BEF79979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F3452D-B180-4421-82DB-B8F05EC8DDBA}">
      <dgm:prSet phldrT="[Текст]"/>
      <dgm:spPr/>
      <dgm:t>
        <a:bodyPr/>
        <a:lstStyle/>
        <a:p>
          <a:r>
            <a:rPr lang="ru-RU" dirty="0" smtClean="0"/>
            <a:t>Образовательная</a:t>
          </a:r>
          <a:endParaRPr lang="ru-RU" dirty="0"/>
        </a:p>
      </dgm:t>
    </dgm:pt>
    <dgm:pt modelId="{61FCCB7D-C418-495B-BFB2-11F9D4180E39}" type="parTrans" cxnId="{049D4599-C2C1-47F0-8346-DF1FFFCDC4F4}">
      <dgm:prSet/>
      <dgm:spPr/>
      <dgm:t>
        <a:bodyPr/>
        <a:lstStyle/>
        <a:p>
          <a:endParaRPr lang="ru-RU"/>
        </a:p>
      </dgm:t>
    </dgm:pt>
    <dgm:pt modelId="{12F4E531-340B-4591-A733-4870C9E08EBD}" type="sibTrans" cxnId="{049D4599-C2C1-47F0-8346-DF1FFFCDC4F4}">
      <dgm:prSet/>
      <dgm:spPr/>
      <dgm:t>
        <a:bodyPr/>
        <a:lstStyle/>
        <a:p>
          <a:endParaRPr lang="ru-RU"/>
        </a:p>
      </dgm:t>
    </dgm:pt>
    <dgm:pt modelId="{7A21436F-63DE-4380-9DB0-5CABF8C4C577}">
      <dgm:prSet phldrT="[Текст]" custT="1"/>
      <dgm:spPr/>
      <dgm:t>
        <a:bodyPr/>
        <a:lstStyle/>
        <a:p>
          <a:r>
            <a:rPr lang="ru-RU" sz="2000" dirty="0" smtClean="0"/>
            <a:t>систематизация знаний по изученной теме</a:t>
          </a:r>
          <a:endParaRPr lang="ru-RU" sz="2000" dirty="0"/>
        </a:p>
      </dgm:t>
    </dgm:pt>
    <dgm:pt modelId="{867B70A1-BC76-4FC1-9C72-60EB19CF4F6D}" type="parTrans" cxnId="{2EC95396-8440-45F4-89A6-58650ED1EC1D}">
      <dgm:prSet/>
      <dgm:spPr/>
      <dgm:t>
        <a:bodyPr/>
        <a:lstStyle/>
        <a:p>
          <a:endParaRPr lang="ru-RU"/>
        </a:p>
      </dgm:t>
    </dgm:pt>
    <dgm:pt modelId="{459B0C8F-53D6-46AB-A990-2FC649874421}" type="sibTrans" cxnId="{2EC95396-8440-45F4-89A6-58650ED1EC1D}">
      <dgm:prSet/>
      <dgm:spPr/>
      <dgm:t>
        <a:bodyPr/>
        <a:lstStyle/>
        <a:p>
          <a:endParaRPr lang="ru-RU"/>
        </a:p>
      </dgm:t>
    </dgm:pt>
    <dgm:pt modelId="{C76D8E8B-8BC4-4EBF-93A7-5CEAC4C41A72}">
      <dgm:prSet phldrT="[Текст]"/>
      <dgm:spPr/>
      <dgm:t>
        <a:bodyPr/>
        <a:lstStyle/>
        <a:p>
          <a:r>
            <a:rPr lang="ru-RU" dirty="0" smtClean="0"/>
            <a:t>Воспитательная</a:t>
          </a:r>
          <a:endParaRPr lang="ru-RU" dirty="0"/>
        </a:p>
      </dgm:t>
    </dgm:pt>
    <dgm:pt modelId="{60385629-F30E-4D49-9432-140EC8530F8A}" type="parTrans" cxnId="{74FBA8EE-9D64-490A-BD57-E55D32579197}">
      <dgm:prSet/>
      <dgm:spPr/>
      <dgm:t>
        <a:bodyPr/>
        <a:lstStyle/>
        <a:p>
          <a:endParaRPr lang="ru-RU"/>
        </a:p>
      </dgm:t>
    </dgm:pt>
    <dgm:pt modelId="{E55A062E-E67A-4D91-870C-D02EDFF33941}" type="sibTrans" cxnId="{74FBA8EE-9D64-490A-BD57-E55D32579197}">
      <dgm:prSet/>
      <dgm:spPr/>
      <dgm:t>
        <a:bodyPr/>
        <a:lstStyle/>
        <a:p>
          <a:endParaRPr lang="ru-RU"/>
        </a:p>
      </dgm:t>
    </dgm:pt>
    <dgm:pt modelId="{7E19347A-0C9A-41E4-BA4D-2BCF758883C1}">
      <dgm:prSet phldrT="[Текст]" custT="1"/>
      <dgm:spPr/>
      <dgm:t>
        <a:bodyPr/>
        <a:lstStyle/>
        <a:p>
          <a:r>
            <a:rPr lang="ru-RU" sz="2000" dirty="0" smtClean="0"/>
            <a:t>формирование навыков толерантного общения</a:t>
          </a:r>
          <a:endParaRPr lang="ru-RU" sz="2000" dirty="0"/>
        </a:p>
      </dgm:t>
    </dgm:pt>
    <dgm:pt modelId="{DC49B9B4-C32D-4B55-BDFF-31778AEA21D3}" type="parTrans" cxnId="{BB8CEF96-876B-4511-B0D5-5A1EF2A3B03C}">
      <dgm:prSet/>
      <dgm:spPr/>
      <dgm:t>
        <a:bodyPr/>
        <a:lstStyle/>
        <a:p>
          <a:endParaRPr lang="ru-RU"/>
        </a:p>
      </dgm:t>
    </dgm:pt>
    <dgm:pt modelId="{BCD97A8A-F583-4ABD-97E2-13B0802BC9A4}" type="sibTrans" cxnId="{BB8CEF96-876B-4511-B0D5-5A1EF2A3B03C}">
      <dgm:prSet/>
      <dgm:spPr/>
      <dgm:t>
        <a:bodyPr/>
        <a:lstStyle/>
        <a:p>
          <a:endParaRPr lang="ru-RU"/>
        </a:p>
      </dgm:t>
    </dgm:pt>
    <dgm:pt modelId="{30276D24-ED51-4363-81F9-A278D0B60D47}">
      <dgm:prSet phldrT="[Текст]" custT="1"/>
      <dgm:spPr/>
      <dgm:t>
        <a:bodyPr/>
        <a:lstStyle/>
        <a:p>
          <a:r>
            <a:rPr lang="ru-RU" sz="2000" dirty="0" smtClean="0"/>
            <a:t>активизация познавательной деятельности по  формированию интереса к ЗОЖ</a:t>
          </a:r>
          <a:endParaRPr lang="ru-RU" sz="2000" dirty="0"/>
        </a:p>
      </dgm:t>
    </dgm:pt>
    <dgm:pt modelId="{71C4FE96-936F-43C1-BA48-F06706CAC229}" type="parTrans" cxnId="{2397B49A-16F6-4E9F-8D55-1F2001273635}">
      <dgm:prSet/>
      <dgm:spPr/>
      <dgm:t>
        <a:bodyPr/>
        <a:lstStyle/>
        <a:p>
          <a:endParaRPr lang="ru-RU"/>
        </a:p>
      </dgm:t>
    </dgm:pt>
    <dgm:pt modelId="{DCC156AB-0FBE-41BB-B620-8C3913E1261C}" type="sibTrans" cxnId="{2397B49A-16F6-4E9F-8D55-1F2001273635}">
      <dgm:prSet/>
      <dgm:spPr/>
      <dgm:t>
        <a:bodyPr/>
        <a:lstStyle/>
        <a:p>
          <a:endParaRPr lang="ru-RU"/>
        </a:p>
      </dgm:t>
    </dgm:pt>
    <dgm:pt modelId="{617801C0-D06A-45C0-8F5C-1CC2B6850B8A}">
      <dgm:prSet/>
      <dgm:spPr/>
      <dgm:t>
        <a:bodyPr/>
        <a:lstStyle/>
        <a:p>
          <a:r>
            <a:rPr lang="ru-RU" dirty="0" smtClean="0"/>
            <a:t>Развивающая</a:t>
          </a:r>
          <a:endParaRPr lang="ru-RU" dirty="0"/>
        </a:p>
      </dgm:t>
    </dgm:pt>
    <dgm:pt modelId="{36A4EAF0-BD39-4D2A-A3B6-819C2D24B9D8}" type="parTrans" cxnId="{CCD4D6B9-15CC-4A14-A03A-EE05E5CCD2C3}">
      <dgm:prSet/>
      <dgm:spPr/>
      <dgm:t>
        <a:bodyPr/>
        <a:lstStyle/>
        <a:p>
          <a:endParaRPr lang="ru-RU"/>
        </a:p>
      </dgm:t>
    </dgm:pt>
    <dgm:pt modelId="{B13FED8F-73D8-4276-9A54-AF89DCAE3A90}" type="sibTrans" cxnId="{CCD4D6B9-15CC-4A14-A03A-EE05E5CCD2C3}">
      <dgm:prSet/>
      <dgm:spPr/>
      <dgm:t>
        <a:bodyPr/>
        <a:lstStyle/>
        <a:p>
          <a:endParaRPr lang="ru-RU"/>
        </a:p>
      </dgm:t>
    </dgm:pt>
    <dgm:pt modelId="{C75F62B1-4D42-40B2-B1CA-E7A45EB74CD8}">
      <dgm:prSet custT="1"/>
      <dgm:spPr/>
      <dgm:t>
        <a:bodyPr/>
        <a:lstStyle/>
        <a:p>
          <a:r>
            <a:rPr lang="ru-RU" sz="2000" dirty="0" smtClean="0"/>
            <a:t>развитие логического и пространственного мышления с помощью интерактивных игр и </a:t>
          </a:r>
          <a:r>
            <a:rPr lang="ru-RU" sz="2000" dirty="0" err="1" smtClean="0"/>
            <a:t>интеллект-карты</a:t>
          </a:r>
          <a:endParaRPr lang="ru-RU" sz="2000" dirty="0"/>
        </a:p>
      </dgm:t>
    </dgm:pt>
    <dgm:pt modelId="{CF46D9BB-E0BF-4385-B23F-4B4A16D93A76}" type="parTrans" cxnId="{12E73621-6246-4E07-8A2A-7F8F7A28AA01}">
      <dgm:prSet/>
      <dgm:spPr/>
      <dgm:t>
        <a:bodyPr/>
        <a:lstStyle/>
        <a:p>
          <a:endParaRPr lang="ru-RU"/>
        </a:p>
      </dgm:t>
    </dgm:pt>
    <dgm:pt modelId="{2E8CF553-85CD-453A-85BB-FE61F50EE00E}" type="sibTrans" cxnId="{12E73621-6246-4E07-8A2A-7F8F7A28AA01}">
      <dgm:prSet/>
      <dgm:spPr/>
      <dgm:t>
        <a:bodyPr/>
        <a:lstStyle/>
        <a:p>
          <a:endParaRPr lang="ru-RU"/>
        </a:p>
      </dgm:t>
    </dgm:pt>
    <dgm:pt modelId="{A8E329AD-379C-4ED4-B67E-9248C964C6DD}">
      <dgm:prSet custT="1"/>
      <dgm:spPr/>
      <dgm:t>
        <a:bodyPr/>
        <a:lstStyle/>
        <a:p>
          <a:r>
            <a:rPr lang="ru-RU" sz="2000" dirty="0" smtClean="0"/>
            <a:t>умение обобщать, доказывать и делать выводы</a:t>
          </a:r>
          <a:endParaRPr lang="ru-RU" sz="2000" dirty="0"/>
        </a:p>
      </dgm:t>
    </dgm:pt>
    <dgm:pt modelId="{92B1C74E-A574-41F9-BA20-3FE6B94B51D7}" type="parTrans" cxnId="{9C2A4E24-B2DC-4038-816F-BED33E16A7B1}">
      <dgm:prSet/>
      <dgm:spPr/>
      <dgm:t>
        <a:bodyPr/>
        <a:lstStyle/>
        <a:p>
          <a:endParaRPr lang="ru-RU"/>
        </a:p>
      </dgm:t>
    </dgm:pt>
    <dgm:pt modelId="{A1F29579-C101-44E1-9475-3B4CFF27D10A}" type="sibTrans" cxnId="{9C2A4E24-B2DC-4038-816F-BED33E16A7B1}">
      <dgm:prSet/>
      <dgm:spPr/>
      <dgm:t>
        <a:bodyPr/>
        <a:lstStyle/>
        <a:p>
          <a:endParaRPr lang="ru-RU"/>
        </a:p>
      </dgm:t>
    </dgm:pt>
    <dgm:pt modelId="{0F652F0D-01DE-4AEA-983D-4D119041BD2C}">
      <dgm:prSet custT="1"/>
      <dgm:spPr/>
      <dgm:t>
        <a:bodyPr/>
        <a:lstStyle/>
        <a:p>
          <a:r>
            <a:rPr lang="ru-RU" sz="1600" dirty="0" smtClean="0"/>
            <a:t>установление связи между строением, химическими свойствами и биологическими функциями в классах органических соединений: белков, жиров, углеводов, нуклеиновых кислот</a:t>
          </a:r>
          <a:endParaRPr lang="ru-RU" sz="1600" dirty="0"/>
        </a:p>
      </dgm:t>
    </dgm:pt>
    <dgm:pt modelId="{3CAFFB1D-379B-47FE-8BD4-3561CBEA1198}" type="parTrans" cxnId="{E615A8A1-F55A-4B48-B956-2DA7814AAAEA}">
      <dgm:prSet/>
      <dgm:spPr/>
      <dgm:t>
        <a:bodyPr/>
        <a:lstStyle/>
        <a:p>
          <a:endParaRPr lang="ru-RU"/>
        </a:p>
      </dgm:t>
    </dgm:pt>
    <dgm:pt modelId="{CC153B15-07D6-40DA-86AE-56D11A6A2B35}" type="sibTrans" cxnId="{E615A8A1-F55A-4B48-B956-2DA7814AAAEA}">
      <dgm:prSet/>
      <dgm:spPr/>
      <dgm:t>
        <a:bodyPr/>
        <a:lstStyle/>
        <a:p>
          <a:endParaRPr lang="ru-RU"/>
        </a:p>
      </dgm:t>
    </dgm:pt>
    <dgm:pt modelId="{22710F07-7DC2-4043-9627-B21285745414}" type="pres">
      <dgm:prSet presAssocID="{D22B8B64-D39F-42EA-8C5F-232BEF79979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6603C54-4722-421A-B7D2-13DAACEA33D7}" type="pres">
      <dgm:prSet presAssocID="{0BF3452D-B180-4421-82DB-B8F05EC8DDBA}" presName="root" presStyleCnt="0"/>
      <dgm:spPr/>
    </dgm:pt>
    <dgm:pt modelId="{D7A34B92-26C5-4A92-A794-1DEA534D674B}" type="pres">
      <dgm:prSet presAssocID="{0BF3452D-B180-4421-82DB-B8F05EC8DDBA}" presName="rootComposite" presStyleCnt="0"/>
      <dgm:spPr/>
    </dgm:pt>
    <dgm:pt modelId="{42160923-3E22-41A9-BC4C-D366F6F62665}" type="pres">
      <dgm:prSet presAssocID="{0BF3452D-B180-4421-82DB-B8F05EC8DDBA}" presName="rootText" presStyleLbl="node1" presStyleIdx="0" presStyleCnt="3" custLinFactNeighborX="2851" custLinFactNeighborY="-56460"/>
      <dgm:spPr/>
      <dgm:t>
        <a:bodyPr/>
        <a:lstStyle/>
        <a:p>
          <a:endParaRPr lang="ru-RU"/>
        </a:p>
      </dgm:t>
    </dgm:pt>
    <dgm:pt modelId="{0D45B4FE-37FA-423D-A220-182307C92E24}" type="pres">
      <dgm:prSet presAssocID="{0BF3452D-B180-4421-82DB-B8F05EC8DDBA}" presName="rootConnector" presStyleLbl="node1" presStyleIdx="0" presStyleCnt="3"/>
      <dgm:spPr/>
      <dgm:t>
        <a:bodyPr/>
        <a:lstStyle/>
        <a:p>
          <a:endParaRPr lang="ru-RU"/>
        </a:p>
      </dgm:t>
    </dgm:pt>
    <dgm:pt modelId="{A66F6E23-EAB8-454E-BDDD-941410D9A990}" type="pres">
      <dgm:prSet presAssocID="{0BF3452D-B180-4421-82DB-B8F05EC8DDBA}" presName="childShape" presStyleCnt="0"/>
      <dgm:spPr/>
    </dgm:pt>
    <dgm:pt modelId="{AE5836E5-B247-4622-97B4-EECA22E5935D}" type="pres">
      <dgm:prSet presAssocID="{3CAFFB1D-379B-47FE-8BD4-3561CBEA1198}" presName="Name13" presStyleLbl="parChTrans1D2" presStyleIdx="0" presStyleCnt="6"/>
      <dgm:spPr/>
      <dgm:t>
        <a:bodyPr/>
        <a:lstStyle/>
        <a:p>
          <a:endParaRPr lang="ru-RU"/>
        </a:p>
      </dgm:t>
    </dgm:pt>
    <dgm:pt modelId="{93FEB29B-0A4E-47ED-AF2D-8270BE140E10}" type="pres">
      <dgm:prSet presAssocID="{0F652F0D-01DE-4AEA-983D-4D119041BD2C}" presName="childText" presStyleLbl="bgAcc1" presStyleIdx="0" presStyleCnt="6" custScaleY="264902" custLinFactNeighborX="2572" custLinFactNeighborY="-87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C573C8-CC63-46F1-8411-77267EAFC608}" type="pres">
      <dgm:prSet presAssocID="{867B70A1-BC76-4FC1-9C72-60EB19CF4F6D}" presName="Name13" presStyleLbl="parChTrans1D2" presStyleIdx="1" presStyleCnt="6"/>
      <dgm:spPr/>
      <dgm:t>
        <a:bodyPr/>
        <a:lstStyle/>
        <a:p>
          <a:endParaRPr lang="ru-RU"/>
        </a:p>
      </dgm:t>
    </dgm:pt>
    <dgm:pt modelId="{7B6C6B99-876A-4535-9DE0-C46D242ADCA2}" type="pres">
      <dgm:prSet presAssocID="{7A21436F-63DE-4380-9DB0-5CABF8C4C577}" presName="childText" presStyleLbl="bgAcc1" presStyleIdx="1" presStyleCnt="6" custScaleY="103464" custLinFactNeighborX="-1069" custLinFactNeighborY="-127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EE6DAE-26B7-4DA3-96A1-4021CFB92E4D}" type="pres">
      <dgm:prSet presAssocID="{617801C0-D06A-45C0-8F5C-1CC2B6850B8A}" presName="root" presStyleCnt="0"/>
      <dgm:spPr/>
    </dgm:pt>
    <dgm:pt modelId="{6B3890A2-E170-4483-831A-F0360AEDE686}" type="pres">
      <dgm:prSet presAssocID="{617801C0-D06A-45C0-8F5C-1CC2B6850B8A}" presName="rootComposite" presStyleCnt="0"/>
      <dgm:spPr/>
    </dgm:pt>
    <dgm:pt modelId="{3FEDAF9A-6B02-428A-84FE-298B8F070543}" type="pres">
      <dgm:prSet presAssocID="{617801C0-D06A-45C0-8F5C-1CC2B6850B8A}" presName="rootText" presStyleLbl="node1" presStyleIdx="1" presStyleCnt="3" custLinFactNeighborX="1932" custLinFactNeighborY="17168"/>
      <dgm:spPr/>
      <dgm:t>
        <a:bodyPr/>
        <a:lstStyle/>
        <a:p>
          <a:endParaRPr lang="ru-RU"/>
        </a:p>
      </dgm:t>
    </dgm:pt>
    <dgm:pt modelId="{7A508E47-CC1F-46A8-A298-DCA193AD22E5}" type="pres">
      <dgm:prSet presAssocID="{617801C0-D06A-45C0-8F5C-1CC2B6850B8A}" presName="rootConnector" presStyleLbl="node1" presStyleIdx="1" presStyleCnt="3"/>
      <dgm:spPr/>
      <dgm:t>
        <a:bodyPr/>
        <a:lstStyle/>
        <a:p>
          <a:endParaRPr lang="ru-RU"/>
        </a:p>
      </dgm:t>
    </dgm:pt>
    <dgm:pt modelId="{8DC91EE3-475B-4C3F-BD82-222C2BE42A7E}" type="pres">
      <dgm:prSet presAssocID="{617801C0-D06A-45C0-8F5C-1CC2B6850B8A}" presName="childShape" presStyleCnt="0"/>
      <dgm:spPr/>
    </dgm:pt>
    <dgm:pt modelId="{DE4080BD-F9F7-42E3-B9FD-A87AA79BE97A}" type="pres">
      <dgm:prSet presAssocID="{CF46D9BB-E0BF-4385-B23F-4B4A16D93A76}" presName="Name13" presStyleLbl="parChTrans1D2" presStyleIdx="2" presStyleCnt="6"/>
      <dgm:spPr/>
      <dgm:t>
        <a:bodyPr/>
        <a:lstStyle/>
        <a:p>
          <a:endParaRPr lang="ru-RU"/>
        </a:p>
      </dgm:t>
    </dgm:pt>
    <dgm:pt modelId="{BF56CBC6-18B3-4E3F-9F82-F9640E3E8889}" type="pres">
      <dgm:prSet presAssocID="{C75F62B1-4D42-40B2-B1CA-E7A45EB74CD8}" presName="childText" presStyleLbl="bgAcc1" presStyleIdx="2" presStyleCnt="6" custScaleY="237852" custLinFactNeighborX="1626" custLinFactNeighborY="1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C736E9-90FC-4F3C-A776-7AE4C473E749}" type="pres">
      <dgm:prSet presAssocID="{92B1C74E-A574-41F9-BA20-3FE6B94B51D7}" presName="Name13" presStyleLbl="parChTrans1D2" presStyleIdx="3" presStyleCnt="6"/>
      <dgm:spPr/>
      <dgm:t>
        <a:bodyPr/>
        <a:lstStyle/>
        <a:p>
          <a:endParaRPr lang="ru-RU"/>
        </a:p>
      </dgm:t>
    </dgm:pt>
    <dgm:pt modelId="{22FBF693-D92C-4DCA-986D-74A723DA9D01}" type="pres">
      <dgm:prSet presAssocID="{A8E329AD-379C-4ED4-B67E-9248C964C6DD}" presName="childText" presStyleLbl="bgAcc1" presStyleIdx="3" presStyleCnt="6" custScaleY="130869" custLinFactNeighborX="1626" custLinFactNeighborY="-13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E43F5-F6CB-4522-8C9B-DFFC2A15FDB7}" type="pres">
      <dgm:prSet presAssocID="{C76D8E8B-8BC4-4EBF-93A7-5CEAC4C41A72}" presName="root" presStyleCnt="0"/>
      <dgm:spPr/>
    </dgm:pt>
    <dgm:pt modelId="{33AD9AE2-A315-4962-A550-E85DA8B7AEDF}" type="pres">
      <dgm:prSet presAssocID="{C76D8E8B-8BC4-4EBF-93A7-5CEAC4C41A72}" presName="rootComposite" presStyleCnt="0"/>
      <dgm:spPr/>
    </dgm:pt>
    <dgm:pt modelId="{2E496F07-0C63-447B-A005-8013FCFFDB33}" type="pres">
      <dgm:prSet presAssocID="{C76D8E8B-8BC4-4EBF-93A7-5CEAC4C41A72}" presName="rootText" presStyleLbl="node1" presStyleIdx="2" presStyleCnt="3" custLinFactNeighborX="-4115" custLinFactNeighborY="-56460"/>
      <dgm:spPr/>
      <dgm:t>
        <a:bodyPr/>
        <a:lstStyle/>
        <a:p>
          <a:endParaRPr lang="ru-RU"/>
        </a:p>
      </dgm:t>
    </dgm:pt>
    <dgm:pt modelId="{B80AE0FF-DA93-4B8B-82F7-E3D6C567C4A6}" type="pres">
      <dgm:prSet presAssocID="{C76D8E8B-8BC4-4EBF-93A7-5CEAC4C41A72}" presName="rootConnector" presStyleLbl="node1" presStyleIdx="2" presStyleCnt="3"/>
      <dgm:spPr/>
      <dgm:t>
        <a:bodyPr/>
        <a:lstStyle/>
        <a:p>
          <a:endParaRPr lang="ru-RU"/>
        </a:p>
      </dgm:t>
    </dgm:pt>
    <dgm:pt modelId="{EEC48362-D9A3-4AE3-BF9D-51E65C0CC38C}" type="pres">
      <dgm:prSet presAssocID="{C76D8E8B-8BC4-4EBF-93A7-5CEAC4C41A72}" presName="childShape" presStyleCnt="0"/>
      <dgm:spPr/>
    </dgm:pt>
    <dgm:pt modelId="{8B0C096B-38BC-4F09-A7A2-BFB79E27E0DF}" type="pres">
      <dgm:prSet presAssocID="{DC49B9B4-C32D-4B55-BDFF-31778AEA21D3}" presName="Name13" presStyleLbl="parChTrans1D2" presStyleIdx="4" presStyleCnt="6"/>
      <dgm:spPr/>
      <dgm:t>
        <a:bodyPr/>
        <a:lstStyle/>
        <a:p>
          <a:endParaRPr lang="ru-RU"/>
        </a:p>
      </dgm:t>
    </dgm:pt>
    <dgm:pt modelId="{047BF42B-D62A-4461-AF60-43CD326BE9FC}" type="pres">
      <dgm:prSet presAssocID="{7E19347A-0C9A-41E4-BA4D-2BCF758883C1}" presName="childText" presStyleLbl="bgAcc1" presStyleIdx="4" presStyleCnt="6" custScaleY="1362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7D6B5C-CADE-4DC8-ACD9-4B0CC77D0558}" type="pres">
      <dgm:prSet presAssocID="{71C4FE96-936F-43C1-BA48-F06706CAC229}" presName="Name13" presStyleLbl="parChTrans1D2" presStyleIdx="5" presStyleCnt="6"/>
      <dgm:spPr/>
      <dgm:t>
        <a:bodyPr/>
        <a:lstStyle/>
        <a:p>
          <a:endParaRPr lang="ru-RU"/>
        </a:p>
      </dgm:t>
    </dgm:pt>
    <dgm:pt modelId="{14402E17-F1D0-473E-87D0-9A27BE6AA32D}" type="pres">
      <dgm:prSet presAssocID="{30276D24-ED51-4363-81F9-A278D0B60D47}" presName="childText" presStyleLbl="bgAcc1" presStyleIdx="5" presStyleCnt="6" custScaleX="107450" custScaleY="1678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97B49A-16F6-4E9F-8D55-1F2001273635}" srcId="{C76D8E8B-8BC4-4EBF-93A7-5CEAC4C41A72}" destId="{30276D24-ED51-4363-81F9-A278D0B60D47}" srcOrd="1" destOrd="0" parTransId="{71C4FE96-936F-43C1-BA48-F06706CAC229}" sibTransId="{DCC156AB-0FBE-41BB-B620-8C3913E1261C}"/>
    <dgm:cxn modelId="{BCE9B0FC-ECF7-4017-8AF3-7DC1754B2D68}" type="presOf" srcId="{71C4FE96-936F-43C1-BA48-F06706CAC229}" destId="{FE7D6B5C-CADE-4DC8-ACD9-4B0CC77D0558}" srcOrd="0" destOrd="0" presId="urn:microsoft.com/office/officeart/2005/8/layout/hierarchy3"/>
    <dgm:cxn modelId="{1BAACB2E-120A-40B0-89B9-B52F2F964D5E}" type="presOf" srcId="{CF46D9BB-E0BF-4385-B23F-4B4A16D93A76}" destId="{DE4080BD-F9F7-42E3-B9FD-A87AA79BE97A}" srcOrd="0" destOrd="0" presId="urn:microsoft.com/office/officeart/2005/8/layout/hierarchy3"/>
    <dgm:cxn modelId="{91491DCB-1E51-4611-A442-E82D4F0E1F03}" type="presOf" srcId="{617801C0-D06A-45C0-8F5C-1CC2B6850B8A}" destId="{3FEDAF9A-6B02-428A-84FE-298B8F070543}" srcOrd="0" destOrd="0" presId="urn:microsoft.com/office/officeart/2005/8/layout/hierarchy3"/>
    <dgm:cxn modelId="{B240D820-087E-44AB-A9DF-CA7B748270C6}" type="presOf" srcId="{867B70A1-BC76-4FC1-9C72-60EB19CF4F6D}" destId="{09C573C8-CC63-46F1-8411-77267EAFC608}" srcOrd="0" destOrd="0" presId="urn:microsoft.com/office/officeart/2005/8/layout/hierarchy3"/>
    <dgm:cxn modelId="{1F1DD191-9624-4E17-84C3-DC7CDF355C3F}" type="presOf" srcId="{30276D24-ED51-4363-81F9-A278D0B60D47}" destId="{14402E17-F1D0-473E-87D0-9A27BE6AA32D}" srcOrd="0" destOrd="0" presId="urn:microsoft.com/office/officeart/2005/8/layout/hierarchy3"/>
    <dgm:cxn modelId="{9C2A4E24-B2DC-4038-816F-BED33E16A7B1}" srcId="{617801C0-D06A-45C0-8F5C-1CC2B6850B8A}" destId="{A8E329AD-379C-4ED4-B67E-9248C964C6DD}" srcOrd="1" destOrd="0" parTransId="{92B1C74E-A574-41F9-BA20-3FE6B94B51D7}" sibTransId="{A1F29579-C101-44E1-9475-3B4CFF27D10A}"/>
    <dgm:cxn modelId="{E213DA5E-AF46-4A67-8BA8-0EB39587A144}" type="presOf" srcId="{A8E329AD-379C-4ED4-B67E-9248C964C6DD}" destId="{22FBF693-D92C-4DCA-986D-74A723DA9D01}" srcOrd="0" destOrd="0" presId="urn:microsoft.com/office/officeart/2005/8/layout/hierarchy3"/>
    <dgm:cxn modelId="{54B18BCB-9BF4-4AD5-AC87-327628CC019A}" type="presOf" srcId="{92B1C74E-A574-41F9-BA20-3FE6B94B51D7}" destId="{60C736E9-90FC-4F3C-A776-7AE4C473E749}" srcOrd="0" destOrd="0" presId="urn:microsoft.com/office/officeart/2005/8/layout/hierarchy3"/>
    <dgm:cxn modelId="{22AB0BF8-16DF-4D5B-97CC-7CB3A6A6A793}" type="presOf" srcId="{0BF3452D-B180-4421-82DB-B8F05EC8DDBA}" destId="{42160923-3E22-41A9-BC4C-D366F6F62665}" srcOrd="0" destOrd="0" presId="urn:microsoft.com/office/officeart/2005/8/layout/hierarchy3"/>
    <dgm:cxn modelId="{E89211BE-36BF-4E82-83F3-D1F06626A145}" type="presOf" srcId="{C76D8E8B-8BC4-4EBF-93A7-5CEAC4C41A72}" destId="{2E496F07-0C63-447B-A005-8013FCFFDB33}" srcOrd="0" destOrd="0" presId="urn:microsoft.com/office/officeart/2005/8/layout/hierarchy3"/>
    <dgm:cxn modelId="{CC1BCA72-958A-4D8F-BEE9-33241AEF2847}" type="presOf" srcId="{7A21436F-63DE-4380-9DB0-5CABF8C4C577}" destId="{7B6C6B99-876A-4535-9DE0-C46D242ADCA2}" srcOrd="0" destOrd="0" presId="urn:microsoft.com/office/officeart/2005/8/layout/hierarchy3"/>
    <dgm:cxn modelId="{74FBA8EE-9D64-490A-BD57-E55D32579197}" srcId="{D22B8B64-D39F-42EA-8C5F-232BEF79979B}" destId="{C76D8E8B-8BC4-4EBF-93A7-5CEAC4C41A72}" srcOrd="2" destOrd="0" parTransId="{60385629-F30E-4D49-9432-140EC8530F8A}" sibTransId="{E55A062E-E67A-4D91-870C-D02EDFF33941}"/>
    <dgm:cxn modelId="{E615A8A1-F55A-4B48-B956-2DA7814AAAEA}" srcId="{0BF3452D-B180-4421-82DB-B8F05EC8DDBA}" destId="{0F652F0D-01DE-4AEA-983D-4D119041BD2C}" srcOrd="0" destOrd="0" parTransId="{3CAFFB1D-379B-47FE-8BD4-3561CBEA1198}" sibTransId="{CC153B15-07D6-40DA-86AE-56D11A6A2B35}"/>
    <dgm:cxn modelId="{12E73621-6246-4E07-8A2A-7F8F7A28AA01}" srcId="{617801C0-D06A-45C0-8F5C-1CC2B6850B8A}" destId="{C75F62B1-4D42-40B2-B1CA-E7A45EB74CD8}" srcOrd="0" destOrd="0" parTransId="{CF46D9BB-E0BF-4385-B23F-4B4A16D93A76}" sibTransId="{2E8CF553-85CD-453A-85BB-FE61F50EE00E}"/>
    <dgm:cxn modelId="{BB8CEF96-876B-4511-B0D5-5A1EF2A3B03C}" srcId="{C76D8E8B-8BC4-4EBF-93A7-5CEAC4C41A72}" destId="{7E19347A-0C9A-41E4-BA4D-2BCF758883C1}" srcOrd="0" destOrd="0" parTransId="{DC49B9B4-C32D-4B55-BDFF-31778AEA21D3}" sibTransId="{BCD97A8A-F583-4ABD-97E2-13B0802BC9A4}"/>
    <dgm:cxn modelId="{2EC95396-8440-45F4-89A6-58650ED1EC1D}" srcId="{0BF3452D-B180-4421-82DB-B8F05EC8DDBA}" destId="{7A21436F-63DE-4380-9DB0-5CABF8C4C577}" srcOrd="1" destOrd="0" parTransId="{867B70A1-BC76-4FC1-9C72-60EB19CF4F6D}" sibTransId="{459B0C8F-53D6-46AB-A990-2FC649874421}"/>
    <dgm:cxn modelId="{049D4599-C2C1-47F0-8346-DF1FFFCDC4F4}" srcId="{D22B8B64-D39F-42EA-8C5F-232BEF79979B}" destId="{0BF3452D-B180-4421-82DB-B8F05EC8DDBA}" srcOrd="0" destOrd="0" parTransId="{61FCCB7D-C418-495B-BFB2-11F9D4180E39}" sibTransId="{12F4E531-340B-4591-A733-4870C9E08EBD}"/>
    <dgm:cxn modelId="{213B39A9-02F8-4B60-A9DD-77EAC2172959}" type="presOf" srcId="{DC49B9B4-C32D-4B55-BDFF-31778AEA21D3}" destId="{8B0C096B-38BC-4F09-A7A2-BFB79E27E0DF}" srcOrd="0" destOrd="0" presId="urn:microsoft.com/office/officeart/2005/8/layout/hierarchy3"/>
    <dgm:cxn modelId="{50D0C218-D6C8-42BE-A9A6-231C1956A9CD}" type="presOf" srcId="{0F652F0D-01DE-4AEA-983D-4D119041BD2C}" destId="{93FEB29B-0A4E-47ED-AF2D-8270BE140E10}" srcOrd="0" destOrd="0" presId="urn:microsoft.com/office/officeart/2005/8/layout/hierarchy3"/>
    <dgm:cxn modelId="{6ECF989B-8852-4150-B0CB-D4D61D5B1EC1}" type="presOf" srcId="{617801C0-D06A-45C0-8F5C-1CC2B6850B8A}" destId="{7A508E47-CC1F-46A8-A298-DCA193AD22E5}" srcOrd="1" destOrd="0" presId="urn:microsoft.com/office/officeart/2005/8/layout/hierarchy3"/>
    <dgm:cxn modelId="{C7E618FD-5FAD-43AC-9675-4F0C86521376}" type="presOf" srcId="{C76D8E8B-8BC4-4EBF-93A7-5CEAC4C41A72}" destId="{B80AE0FF-DA93-4B8B-82F7-E3D6C567C4A6}" srcOrd="1" destOrd="0" presId="urn:microsoft.com/office/officeart/2005/8/layout/hierarchy3"/>
    <dgm:cxn modelId="{EA0221FE-9181-46B5-8570-F6AAE6121407}" type="presOf" srcId="{7E19347A-0C9A-41E4-BA4D-2BCF758883C1}" destId="{047BF42B-D62A-4461-AF60-43CD326BE9FC}" srcOrd="0" destOrd="0" presId="urn:microsoft.com/office/officeart/2005/8/layout/hierarchy3"/>
    <dgm:cxn modelId="{E807C201-4AA7-4023-B12C-D82135FB08AA}" type="presOf" srcId="{3CAFFB1D-379B-47FE-8BD4-3561CBEA1198}" destId="{AE5836E5-B247-4622-97B4-EECA22E5935D}" srcOrd="0" destOrd="0" presId="urn:microsoft.com/office/officeart/2005/8/layout/hierarchy3"/>
    <dgm:cxn modelId="{B08AB9F7-9DF6-48DC-B103-DFC945B35B6B}" type="presOf" srcId="{D22B8B64-D39F-42EA-8C5F-232BEF79979B}" destId="{22710F07-7DC2-4043-9627-B21285745414}" srcOrd="0" destOrd="0" presId="urn:microsoft.com/office/officeart/2005/8/layout/hierarchy3"/>
    <dgm:cxn modelId="{8AC9940B-6273-4F6C-A826-9407CC6214F7}" type="presOf" srcId="{C75F62B1-4D42-40B2-B1CA-E7A45EB74CD8}" destId="{BF56CBC6-18B3-4E3F-9F82-F9640E3E8889}" srcOrd="0" destOrd="0" presId="urn:microsoft.com/office/officeart/2005/8/layout/hierarchy3"/>
    <dgm:cxn modelId="{E0130224-D65E-4213-B75F-4515B0D5C8A7}" type="presOf" srcId="{0BF3452D-B180-4421-82DB-B8F05EC8DDBA}" destId="{0D45B4FE-37FA-423D-A220-182307C92E24}" srcOrd="1" destOrd="0" presId="urn:microsoft.com/office/officeart/2005/8/layout/hierarchy3"/>
    <dgm:cxn modelId="{CCD4D6B9-15CC-4A14-A03A-EE05E5CCD2C3}" srcId="{D22B8B64-D39F-42EA-8C5F-232BEF79979B}" destId="{617801C0-D06A-45C0-8F5C-1CC2B6850B8A}" srcOrd="1" destOrd="0" parTransId="{36A4EAF0-BD39-4D2A-A3B6-819C2D24B9D8}" sibTransId="{B13FED8F-73D8-4276-9A54-AF89DCAE3A90}"/>
    <dgm:cxn modelId="{DF7913F9-ACA7-47E9-A102-5908A1F20FA0}" type="presParOf" srcId="{22710F07-7DC2-4043-9627-B21285745414}" destId="{36603C54-4722-421A-B7D2-13DAACEA33D7}" srcOrd="0" destOrd="0" presId="urn:microsoft.com/office/officeart/2005/8/layout/hierarchy3"/>
    <dgm:cxn modelId="{8F84C112-E66F-4753-92A5-A88FA96315F6}" type="presParOf" srcId="{36603C54-4722-421A-B7D2-13DAACEA33D7}" destId="{D7A34B92-26C5-4A92-A794-1DEA534D674B}" srcOrd="0" destOrd="0" presId="urn:microsoft.com/office/officeart/2005/8/layout/hierarchy3"/>
    <dgm:cxn modelId="{C2D1FDF8-9F08-493C-BE72-3226F2BD3127}" type="presParOf" srcId="{D7A34B92-26C5-4A92-A794-1DEA534D674B}" destId="{42160923-3E22-41A9-BC4C-D366F6F62665}" srcOrd="0" destOrd="0" presId="urn:microsoft.com/office/officeart/2005/8/layout/hierarchy3"/>
    <dgm:cxn modelId="{3332E6F2-059D-4D73-9F1F-00AB67CEE4BC}" type="presParOf" srcId="{D7A34B92-26C5-4A92-A794-1DEA534D674B}" destId="{0D45B4FE-37FA-423D-A220-182307C92E24}" srcOrd="1" destOrd="0" presId="urn:microsoft.com/office/officeart/2005/8/layout/hierarchy3"/>
    <dgm:cxn modelId="{3F851077-D0D4-4293-AF31-AE953544FFCD}" type="presParOf" srcId="{36603C54-4722-421A-B7D2-13DAACEA33D7}" destId="{A66F6E23-EAB8-454E-BDDD-941410D9A990}" srcOrd="1" destOrd="0" presId="urn:microsoft.com/office/officeart/2005/8/layout/hierarchy3"/>
    <dgm:cxn modelId="{A63D2AFE-B428-4E55-93DD-E451089819A1}" type="presParOf" srcId="{A66F6E23-EAB8-454E-BDDD-941410D9A990}" destId="{AE5836E5-B247-4622-97B4-EECA22E5935D}" srcOrd="0" destOrd="0" presId="urn:microsoft.com/office/officeart/2005/8/layout/hierarchy3"/>
    <dgm:cxn modelId="{E082B514-3B98-4C62-A8C7-C96780ED212F}" type="presParOf" srcId="{A66F6E23-EAB8-454E-BDDD-941410D9A990}" destId="{93FEB29B-0A4E-47ED-AF2D-8270BE140E10}" srcOrd="1" destOrd="0" presId="urn:microsoft.com/office/officeart/2005/8/layout/hierarchy3"/>
    <dgm:cxn modelId="{9A0EA139-7585-4292-9494-C3FD43E930F0}" type="presParOf" srcId="{A66F6E23-EAB8-454E-BDDD-941410D9A990}" destId="{09C573C8-CC63-46F1-8411-77267EAFC608}" srcOrd="2" destOrd="0" presId="urn:microsoft.com/office/officeart/2005/8/layout/hierarchy3"/>
    <dgm:cxn modelId="{99321697-6C5B-4ECF-8FD7-2213CE7AEAB2}" type="presParOf" srcId="{A66F6E23-EAB8-454E-BDDD-941410D9A990}" destId="{7B6C6B99-876A-4535-9DE0-C46D242ADCA2}" srcOrd="3" destOrd="0" presId="urn:microsoft.com/office/officeart/2005/8/layout/hierarchy3"/>
    <dgm:cxn modelId="{CA96D0AD-00EC-4BDD-B95E-CCE2A3F8D0E3}" type="presParOf" srcId="{22710F07-7DC2-4043-9627-B21285745414}" destId="{0EEE6DAE-26B7-4DA3-96A1-4021CFB92E4D}" srcOrd="1" destOrd="0" presId="urn:microsoft.com/office/officeart/2005/8/layout/hierarchy3"/>
    <dgm:cxn modelId="{45BE3575-FD6C-4E58-9900-8E3EAF858B1B}" type="presParOf" srcId="{0EEE6DAE-26B7-4DA3-96A1-4021CFB92E4D}" destId="{6B3890A2-E170-4483-831A-F0360AEDE686}" srcOrd="0" destOrd="0" presId="urn:microsoft.com/office/officeart/2005/8/layout/hierarchy3"/>
    <dgm:cxn modelId="{8A84F20F-FCBA-4435-A203-33BEC3E17BA6}" type="presParOf" srcId="{6B3890A2-E170-4483-831A-F0360AEDE686}" destId="{3FEDAF9A-6B02-428A-84FE-298B8F070543}" srcOrd="0" destOrd="0" presId="urn:microsoft.com/office/officeart/2005/8/layout/hierarchy3"/>
    <dgm:cxn modelId="{CC2B76BA-910B-4DDE-8CE2-86781EE2E444}" type="presParOf" srcId="{6B3890A2-E170-4483-831A-F0360AEDE686}" destId="{7A508E47-CC1F-46A8-A298-DCA193AD22E5}" srcOrd="1" destOrd="0" presId="urn:microsoft.com/office/officeart/2005/8/layout/hierarchy3"/>
    <dgm:cxn modelId="{29D2765E-6246-440E-B0CA-D14DB309BC7F}" type="presParOf" srcId="{0EEE6DAE-26B7-4DA3-96A1-4021CFB92E4D}" destId="{8DC91EE3-475B-4C3F-BD82-222C2BE42A7E}" srcOrd="1" destOrd="0" presId="urn:microsoft.com/office/officeart/2005/8/layout/hierarchy3"/>
    <dgm:cxn modelId="{588FA2AE-9067-47DD-90B4-A06BFBBA85DA}" type="presParOf" srcId="{8DC91EE3-475B-4C3F-BD82-222C2BE42A7E}" destId="{DE4080BD-F9F7-42E3-B9FD-A87AA79BE97A}" srcOrd="0" destOrd="0" presId="urn:microsoft.com/office/officeart/2005/8/layout/hierarchy3"/>
    <dgm:cxn modelId="{1247EB4D-1EFA-4945-B1FF-C0FE21416EDA}" type="presParOf" srcId="{8DC91EE3-475B-4C3F-BD82-222C2BE42A7E}" destId="{BF56CBC6-18B3-4E3F-9F82-F9640E3E8889}" srcOrd="1" destOrd="0" presId="urn:microsoft.com/office/officeart/2005/8/layout/hierarchy3"/>
    <dgm:cxn modelId="{D7C7B01F-7632-4A91-AA4F-4D2C07C86AC3}" type="presParOf" srcId="{8DC91EE3-475B-4C3F-BD82-222C2BE42A7E}" destId="{60C736E9-90FC-4F3C-A776-7AE4C473E749}" srcOrd="2" destOrd="0" presId="urn:microsoft.com/office/officeart/2005/8/layout/hierarchy3"/>
    <dgm:cxn modelId="{502C5ACB-D7DA-4604-AE0C-C0539B8D161B}" type="presParOf" srcId="{8DC91EE3-475B-4C3F-BD82-222C2BE42A7E}" destId="{22FBF693-D92C-4DCA-986D-74A723DA9D01}" srcOrd="3" destOrd="0" presId="urn:microsoft.com/office/officeart/2005/8/layout/hierarchy3"/>
    <dgm:cxn modelId="{972B721F-AEBB-4482-BE4F-ED977A5B4E24}" type="presParOf" srcId="{22710F07-7DC2-4043-9627-B21285745414}" destId="{5ADE43F5-F6CB-4522-8C9B-DFFC2A15FDB7}" srcOrd="2" destOrd="0" presId="urn:microsoft.com/office/officeart/2005/8/layout/hierarchy3"/>
    <dgm:cxn modelId="{FB076863-8206-42C4-A3D3-AA97218477A4}" type="presParOf" srcId="{5ADE43F5-F6CB-4522-8C9B-DFFC2A15FDB7}" destId="{33AD9AE2-A315-4962-A550-E85DA8B7AEDF}" srcOrd="0" destOrd="0" presId="urn:microsoft.com/office/officeart/2005/8/layout/hierarchy3"/>
    <dgm:cxn modelId="{EB216343-9D17-45EB-B21F-A4B846D1D788}" type="presParOf" srcId="{33AD9AE2-A315-4962-A550-E85DA8B7AEDF}" destId="{2E496F07-0C63-447B-A005-8013FCFFDB33}" srcOrd="0" destOrd="0" presId="urn:microsoft.com/office/officeart/2005/8/layout/hierarchy3"/>
    <dgm:cxn modelId="{1918E6D9-15C4-4B3B-B91B-37CE04F4F4E0}" type="presParOf" srcId="{33AD9AE2-A315-4962-A550-E85DA8B7AEDF}" destId="{B80AE0FF-DA93-4B8B-82F7-E3D6C567C4A6}" srcOrd="1" destOrd="0" presId="urn:microsoft.com/office/officeart/2005/8/layout/hierarchy3"/>
    <dgm:cxn modelId="{5425710D-854C-409D-A220-F1D94738F70C}" type="presParOf" srcId="{5ADE43F5-F6CB-4522-8C9B-DFFC2A15FDB7}" destId="{EEC48362-D9A3-4AE3-BF9D-51E65C0CC38C}" srcOrd="1" destOrd="0" presId="urn:microsoft.com/office/officeart/2005/8/layout/hierarchy3"/>
    <dgm:cxn modelId="{88F7BBD6-E2FC-40D6-A077-B4B79FEF6084}" type="presParOf" srcId="{EEC48362-D9A3-4AE3-BF9D-51E65C0CC38C}" destId="{8B0C096B-38BC-4F09-A7A2-BFB79E27E0DF}" srcOrd="0" destOrd="0" presId="urn:microsoft.com/office/officeart/2005/8/layout/hierarchy3"/>
    <dgm:cxn modelId="{B933011E-7822-4186-98D7-BBEF4F62C9A0}" type="presParOf" srcId="{EEC48362-D9A3-4AE3-BF9D-51E65C0CC38C}" destId="{047BF42B-D62A-4461-AF60-43CD326BE9FC}" srcOrd="1" destOrd="0" presId="urn:microsoft.com/office/officeart/2005/8/layout/hierarchy3"/>
    <dgm:cxn modelId="{C24029F0-D869-4AA5-B0CE-8E2E1A330498}" type="presParOf" srcId="{EEC48362-D9A3-4AE3-BF9D-51E65C0CC38C}" destId="{FE7D6B5C-CADE-4DC8-ACD9-4B0CC77D0558}" srcOrd="2" destOrd="0" presId="urn:microsoft.com/office/officeart/2005/8/layout/hierarchy3"/>
    <dgm:cxn modelId="{5E94E314-4248-4E91-AEDF-0747708CC917}" type="presParOf" srcId="{EEC48362-D9A3-4AE3-BF9D-51E65C0CC38C}" destId="{14402E17-F1D0-473E-87D0-9A27BE6AA32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160923-3E22-41A9-BC4C-D366F6F62665}">
      <dsp:nvSpPr>
        <dsp:cNvPr id="0" name=""/>
        <dsp:cNvSpPr/>
      </dsp:nvSpPr>
      <dsp:spPr>
        <a:xfrm>
          <a:off x="175270" y="0"/>
          <a:ext cx="2367813" cy="1183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Образовательная</a:t>
          </a:r>
          <a:endParaRPr lang="ru-RU" sz="2300" kern="1200" dirty="0"/>
        </a:p>
      </dsp:txBody>
      <dsp:txXfrm>
        <a:off x="175270" y="0"/>
        <a:ext cx="2367813" cy="1183906"/>
      </dsp:txXfrm>
    </dsp:sp>
    <dsp:sp modelId="{AE5836E5-B247-4622-97B4-EECA22E5935D}">
      <dsp:nvSpPr>
        <dsp:cNvPr id="0" name=""/>
        <dsp:cNvSpPr/>
      </dsp:nvSpPr>
      <dsp:spPr>
        <a:xfrm>
          <a:off x="412051" y="1183906"/>
          <a:ext cx="217995" cy="1761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1313"/>
              </a:lnTo>
              <a:lnTo>
                <a:pt x="217995" y="17613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FEB29B-0A4E-47ED-AF2D-8270BE140E10}">
      <dsp:nvSpPr>
        <dsp:cNvPr id="0" name=""/>
        <dsp:cNvSpPr/>
      </dsp:nvSpPr>
      <dsp:spPr>
        <a:xfrm>
          <a:off x="630046" y="1377124"/>
          <a:ext cx="1894251" cy="3136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установление связи между строением, химическими свойствами и биологическими функциями в классах органических соединений: белков, жиров, углеводов, нуклеиновых кислот</a:t>
          </a:r>
          <a:endParaRPr lang="ru-RU" sz="1600" kern="1200" dirty="0"/>
        </a:p>
      </dsp:txBody>
      <dsp:txXfrm>
        <a:off x="630046" y="1377124"/>
        <a:ext cx="1894251" cy="3136193"/>
      </dsp:txXfrm>
    </dsp:sp>
    <dsp:sp modelId="{09C573C8-CC63-46F1-8411-77267EAFC608}">
      <dsp:nvSpPr>
        <dsp:cNvPr id="0" name=""/>
        <dsp:cNvSpPr/>
      </dsp:nvSpPr>
      <dsp:spPr>
        <a:xfrm>
          <a:off x="412051" y="1183906"/>
          <a:ext cx="149025" cy="4190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0892"/>
              </a:lnTo>
              <a:lnTo>
                <a:pt x="149025" y="41908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C6B99-876A-4535-9DE0-C46D242ADCA2}">
      <dsp:nvSpPr>
        <dsp:cNvPr id="0" name=""/>
        <dsp:cNvSpPr/>
      </dsp:nvSpPr>
      <dsp:spPr>
        <a:xfrm>
          <a:off x="561077" y="4762340"/>
          <a:ext cx="1894251" cy="12249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систематизация знаний по изученной теме</a:t>
          </a:r>
          <a:endParaRPr lang="ru-RU" sz="2000" kern="1200" dirty="0"/>
        </a:p>
      </dsp:txBody>
      <dsp:txXfrm>
        <a:off x="561077" y="4762340"/>
        <a:ext cx="1894251" cy="1224917"/>
      </dsp:txXfrm>
    </dsp:sp>
    <dsp:sp modelId="{3FEDAF9A-6B02-428A-84FE-298B8F070543}">
      <dsp:nvSpPr>
        <dsp:cNvPr id="0" name=""/>
        <dsp:cNvSpPr/>
      </dsp:nvSpPr>
      <dsp:spPr>
        <a:xfrm>
          <a:off x="3113277" y="204488"/>
          <a:ext cx="2367813" cy="1183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Развивающая</a:t>
          </a:r>
          <a:endParaRPr lang="ru-RU" sz="2300" kern="1200" dirty="0"/>
        </a:p>
      </dsp:txBody>
      <dsp:txXfrm>
        <a:off x="3113277" y="204488"/>
        <a:ext cx="2367813" cy="1183906"/>
      </dsp:txXfrm>
    </dsp:sp>
    <dsp:sp modelId="{DE4080BD-F9F7-42E3-B9FD-A87AA79BE97A}">
      <dsp:nvSpPr>
        <dsp:cNvPr id="0" name=""/>
        <dsp:cNvSpPr/>
      </dsp:nvSpPr>
      <dsp:spPr>
        <a:xfrm>
          <a:off x="3350058" y="1388395"/>
          <a:ext cx="221835" cy="1519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9781"/>
              </a:lnTo>
              <a:lnTo>
                <a:pt x="221835" y="15197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56CBC6-18B3-4E3F-9F82-F9640E3E8889}">
      <dsp:nvSpPr>
        <dsp:cNvPr id="0" name=""/>
        <dsp:cNvSpPr/>
      </dsp:nvSpPr>
      <dsp:spPr>
        <a:xfrm>
          <a:off x="3571894" y="1500203"/>
          <a:ext cx="1894251" cy="2815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развитие логического и пространственного мышления с помощью интерактивных игр и </a:t>
          </a:r>
          <a:r>
            <a:rPr lang="ru-RU" sz="2000" kern="1200" dirty="0" err="1" smtClean="0"/>
            <a:t>интеллект-карты</a:t>
          </a:r>
          <a:endParaRPr lang="ru-RU" sz="2000" kern="1200" dirty="0"/>
        </a:p>
      </dsp:txBody>
      <dsp:txXfrm>
        <a:off x="3571894" y="1500203"/>
        <a:ext cx="1894251" cy="2815946"/>
      </dsp:txXfrm>
    </dsp:sp>
    <dsp:sp modelId="{60C736E9-90FC-4F3C-A776-7AE4C473E749}">
      <dsp:nvSpPr>
        <dsp:cNvPr id="0" name=""/>
        <dsp:cNvSpPr/>
      </dsp:nvSpPr>
      <dsp:spPr>
        <a:xfrm>
          <a:off x="3350058" y="1388395"/>
          <a:ext cx="221835" cy="3815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442"/>
              </a:lnTo>
              <a:lnTo>
                <a:pt x="221835" y="38154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FBF693-D92C-4DCA-986D-74A723DA9D01}">
      <dsp:nvSpPr>
        <dsp:cNvPr id="0" name=""/>
        <dsp:cNvSpPr/>
      </dsp:nvSpPr>
      <dsp:spPr>
        <a:xfrm>
          <a:off x="3571894" y="4429153"/>
          <a:ext cx="1894251" cy="1549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умение обобщать, доказывать и делать выводы</a:t>
          </a:r>
          <a:endParaRPr lang="ru-RU" sz="2000" kern="1200" dirty="0"/>
        </a:p>
      </dsp:txBody>
      <dsp:txXfrm>
        <a:off x="3571894" y="4429153"/>
        <a:ext cx="1894251" cy="1549367"/>
      </dsp:txXfrm>
    </dsp:sp>
    <dsp:sp modelId="{2E496F07-0C63-447B-A005-8013FCFFDB33}">
      <dsp:nvSpPr>
        <dsp:cNvPr id="0" name=""/>
        <dsp:cNvSpPr/>
      </dsp:nvSpPr>
      <dsp:spPr>
        <a:xfrm>
          <a:off x="5929863" y="0"/>
          <a:ext cx="2367813" cy="1183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Воспитательная</a:t>
          </a:r>
          <a:endParaRPr lang="ru-RU" sz="2300" kern="1200" dirty="0"/>
        </a:p>
      </dsp:txBody>
      <dsp:txXfrm>
        <a:off x="5929863" y="0"/>
        <a:ext cx="2367813" cy="1183906"/>
      </dsp:txXfrm>
    </dsp:sp>
    <dsp:sp modelId="{8B0C096B-38BC-4F09-A7A2-BFB79E27E0DF}">
      <dsp:nvSpPr>
        <dsp:cNvPr id="0" name=""/>
        <dsp:cNvSpPr/>
      </dsp:nvSpPr>
      <dsp:spPr>
        <a:xfrm>
          <a:off x="6166644" y="1183906"/>
          <a:ext cx="334216" cy="1103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3476"/>
              </a:lnTo>
              <a:lnTo>
                <a:pt x="334216" y="11034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BF42B-D62A-4461-AF60-43CD326BE9FC}">
      <dsp:nvSpPr>
        <dsp:cNvPr id="0" name=""/>
        <dsp:cNvSpPr/>
      </dsp:nvSpPr>
      <dsp:spPr>
        <a:xfrm>
          <a:off x="6500861" y="1481118"/>
          <a:ext cx="1894251" cy="1612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формирование навыков толерантного общения</a:t>
          </a:r>
          <a:endParaRPr lang="ru-RU" sz="2000" kern="1200" dirty="0"/>
        </a:p>
      </dsp:txBody>
      <dsp:txXfrm>
        <a:off x="6500861" y="1481118"/>
        <a:ext cx="1894251" cy="1612528"/>
      </dsp:txXfrm>
    </dsp:sp>
    <dsp:sp modelId="{FE7D6B5C-CADE-4DC8-ACD9-4B0CC77D0558}">
      <dsp:nvSpPr>
        <dsp:cNvPr id="0" name=""/>
        <dsp:cNvSpPr/>
      </dsp:nvSpPr>
      <dsp:spPr>
        <a:xfrm>
          <a:off x="6166644" y="1183906"/>
          <a:ext cx="334216" cy="3199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9091"/>
              </a:lnTo>
              <a:lnTo>
                <a:pt x="334216" y="319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02E17-F1D0-473E-87D0-9A27BE6AA32D}">
      <dsp:nvSpPr>
        <dsp:cNvPr id="0" name=""/>
        <dsp:cNvSpPr/>
      </dsp:nvSpPr>
      <dsp:spPr>
        <a:xfrm>
          <a:off x="6500861" y="3389624"/>
          <a:ext cx="2035372" cy="1986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активизация познавательной деятельности по  формированию интереса к ЗОЖ</a:t>
          </a:r>
          <a:endParaRPr lang="ru-RU" sz="2000" kern="1200" dirty="0"/>
        </a:p>
      </dsp:txBody>
      <dsp:txXfrm>
        <a:off x="6500861" y="3389624"/>
        <a:ext cx="2035372" cy="1986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8D72F-AFC7-43CC-9EE5-1EB4A9942734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AB76F-1EA2-43D3-BD17-7EE0BD524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589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7809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Обобщение по теме: «Органические вещества клетки»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404664"/>
            <a:ext cx="5686382" cy="162261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3000" dirty="0" smtClean="0">
                <a:solidFill>
                  <a:schemeClr val="tx2"/>
                </a:solidFill>
              </a:rPr>
              <a:t>Ум заключается не только в знании, но  и в умении прилагать знание на деле.</a:t>
            </a:r>
          </a:p>
          <a:p>
            <a:pPr algn="r"/>
            <a:r>
              <a:rPr lang="ru-RU" dirty="0" smtClean="0">
                <a:solidFill>
                  <a:schemeClr val="tx2"/>
                </a:solidFill>
              </a:rPr>
              <a:t>Аристотель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4" name="Содержимое 3" descr="5_0k[1]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1789" y="321783"/>
            <a:ext cx="2088232" cy="20822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282" y="5643578"/>
            <a:ext cx="8929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Подготовили: учитель биологии Лёвушкина Евгения Вадимовна </a:t>
            </a:r>
          </a:p>
          <a:p>
            <a:pPr algn="ctr"/>
            <a:r>
              <a:rPr lang="ru-RU" sz="2000" b="1" dirty="0" smtClean="0"/>
              <a:t>                         и учитель  химии </a:t>
            </a:r>
            <a:r>
              <a:rPr lang="ru-RU" sz="2000" b="1" dirty="0" err="1" smtClean="0"/>
              <a:t>Цанцук</a:t>
            </a:r>
            <a:r>
              <a:rPr lang="ru-RU" sz="2000" b="1" dirty="0" smtClean="0"/>
              <a:t> Елена Владимировна </a:t>
            </a:r>
          </a:p>
          <a:p>
            <a:pPr algn="ctr"/>
            <a:r>
              <a:rPr lang="ru-RU" sz="2000" b="1" dirty="0" smtClean="0"/>
              <a:t>МАОУ «Лицей «Технический» г. Владивостока»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Обобщение</a:t>
            </a:r>
            <a:br>
              <a:rPr lang="ru-RU" dirty="0" smtClean="0"/>
            </a:br>
            <a:r>
              <a:rPr lang="ru-RU" dirty="0" smtClean="0"/>
              <a:t>Игра :Лабиринт: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Формируется 2 команды. Ответы в очередном порядке.</a:t>
            </a:r>
          </a:p>
          <a:p>
            <a:r>
              <a:rPr lang="ru-RU" dirty="0" smtClean="0"/>
              <a:t>Выбираем категорию </a:t>
            </a:r>
            <a:r>
              <a:rPr lang="en-US" dirty="0" smtClean="0"/>
              <a:t>I</a:t>
            </a:r>
            <a:r>
              <a:rPr lang="ru-RU" dirty="0" smtClean="0"/>
              <a:t> или</a:t>
            </a:r>
            <a:r>
              <a:rPr lang="en-US" dirty="0" smtClean="0"/>
              <a:t> II</a:t>
            </a:r>
            <a:r>
              <a:rPr lang="ru-RU" dirty="0" smtClean="0"/>
              <a:t>. Отвечает сначала одна команда на предложенные вопросы «Да» или «Нет».</a:t>
            </a:r>
          </a:p>
          <a:p>
            <a:r>
              <a:rPr lang="ru-RU" dirty="0" smtClean="0"/>
              <a:t>Зеленый ответ – 1 балл. Красный ответ – неправильный.</a:t>
            </a:r>
          </a:p>
          <a:p>
            <a:r>
              <a:rPr lang="ru-RU" dirty="0" smtClean="0"/>
              <a:t>Подведение итогов по количеству баллов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333375"/>
            <a:ext cx="9144000" cy="6335713"/>
            <a:chOff x="0" y="210"/>
            <a:chExt cx="5760" cy="3991"/>
          </a:xfrm>
        </p:grpSpPr>
        <p:grpSp>
          <p:nvGrpSpPr>
            <p:cNvPr id="7" name="Group 3"/>
            <p:cNvGrpSpPr>
              <a:grpSpLocks/>
            </p:cNvGrpSpPr>
            <p:nvPr/>
          </p:nvGrpSpPr>
          <p:grpSpPr bwMode="auto">
            <a:xfrm>
              <a:off x="0" y="210"/>
              <a:ext cx="5760" cy="771"/>
              <a:chOff x="0" y="210"/>
              <a:chExt cx="5760" cy="771"/>
            </a:xfrm>
          </p:grpSpPr>
          <p:sp>
            <p:nvSpPr>
              <p:cNvPr id="42088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0" y="210"/>
                <a:ext cx="1043" cy="771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endParaRPr lang="ru-RU" sz="1400" dirty="0" smtClean="0">
                  <a:solidFill>
                    <a:srgbClr val="000000"/>
                  </a:solidFill>
                  <a:latin typeface="Tahoma" pitchFamily="34" charset="0"/>
                </a:endParaRPr>
              </a:p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Углеводы это сахариды?</a:t>
                </a:r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89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1179" y="210"/>
                <a:ext cx="1043" cy="771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</a:rPr>
                  <a:t>(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-COOH</a:t>
                </a:r>
                <a:r>
                  <a:rPr lang="ru-RU" sz="1400" dirty="0" smtClean="0">
                    <a:solidFill>
                      <a:srgbClr val="000000"/>
                    </a:solidFill>
                  </a:rPr>
                  <a:t>)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 –</a:t>
                </a:r>
                <a:r>
                  <a:rPr lang="ru-RU" sz="1400" dirty="0" smtClean="0">
                    <a:solidFill>
                      <a:srgbClr val="000000"/>
                    </a:solidFill>
                  </a:rPr>
                  <a:t> аминогруппа</a:t>
                </a:r>
              </a:p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</a:rPr>
                  <a:t>(-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NH</a:t>
                </a:r>
                <a:r>
                  <a:rPr lang="ru-RU" sz="1100" dirty="0" smtClean="0">
                    <a:solidFill>
                      <a:srgbClr val="000000"/>
                    </a:solidFill>
                  </a:rPr>
                  <a:t>2</a:t>
                </a:r>
                <a:r>
                  <a:rPr lang="en-US" sz="1400" dirty="0" smtClean="0">
                    <a:solidFill>
                      <a:srgbClr val="000000"/>
                    </a:solidFill>
                  </a:rPr>
                  <a:t> </a:t>
                </a:r>
                <a:r>
                  <a:rPr lang="ru-RU" sz="1400" dirty="0" smtClean="0">
                    <a:solidFill>
                      <a:srgbClr val="000000"/>
                    </a:solidFill>
                  </a:rPr>
                  <a:t>) – карбоксильная</a:t>
                </a:r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90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2358" y="210"/>
                <a:ext cx="1043" cy="771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Окисление 1 г жира </a:t>
                </a:r>
                <a:r>
                  <a:rPr lang="en-US" sz="1400" dirty="0" smtClean="0">
                    <a:solidFill>
                      <a:srgbClr val="000000"/>
                    </a:solidFill>
                    <a:latin typeface="Calibri"/>
                    <a:cs typeface="Calibri"/>
                  </a:rPr>
                  <a:t>→ </a:t>
                </a:r>
                <a:r>
                  <a:rPr lang="ru-RU" sz="1400" dirty="0" smtClean="0">
                    <a:solidFill>
                      <a:srgbClr val="000000"/>
                    </a:solidFill>
                    <a:latin typeface="Calibri"/>
                    <a:cs typeface="Calibri"/>
                  </a:rPr>
                  <a:t>более 1 г воды – запасающая функция жиров?</a:t>
                </a:r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91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3537" y="210"/>
                <a:ext cx="1043" cy="771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>
                    <a:solidFill>
                      <a:srgbClr val="000000"/>
                    </a:solidFill>
                    <a:latin typeface="Tahoma" pitchFamily="34" charset="0"/>
                  </a:rPr>
                  <a:t>Текст</a:t>
                </a:r>
              </a:p>
            </p:txBody>
          </p:sp>
          <p:sp>
            <p:nvSpPr>
              <p:cNvPr id="42092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4717" y="210"/>
                <a:ext cx="1043" cy="771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endParaRPr lang="ru-RU" sz="1600" dirty="0" smtClean="0">
                  <a:solidFill>
                    <a:srgbClr val="000000"/>
                  </a:solidFill>
                </a:endParaRPr>
              </a:p>
              <a:p>
                <a:pPr algn="ctr"/>
                <a:r>
                  <a:rPr lang="ru-RU" sz="1600" dirty="0" smtClean="0">
                    <a:solidFill>
                      <a:srgbClr val="000000"/>
                    </a:solidFill>
                  </a:rPr>
                  <a:t>Крахмал – это полисахарид?</a:t>
                </a:r>
                <a:endParaRPr lang="ru-RU" sz="16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0" y="1011"/>
              <a:ext cx="5760" cy="771"/>
              <a:chOff x="0" y="210"/>
              <a:chExt cx="5760" cy="589"/>
            </a:xfrm>
          </p:grpSpPr>
          <p:sp>
            <p:nvSpPr>
              <p:cNvPr id="42083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0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dirty="0" smtClean="0">
                    <a:solidFill>
                      <a:srgbClr val="000000"/>
                    </a:solidFill>
                  </a:rPr>
                  <a:t>Глюкоза</a:t>
                </a:r>
              </a:p>
              <a:p>
                <a:pPr algn="ctr"/>
                <a:r>
                  <a:rPr lang="ru-RU" dirty="0" smtClean="0">
                    <a:solidFill>
                      <a:srgbClr val="000000"/>
                    </a:solidFill>
                  </a:rPr>
                  <a:t>+фруктоза</a:t>
                </a:r>
              </a:p>
              <a:p>
                <a:pPr algn="ctr"/>
                <a:r>
                  <a:rPr lang="ru-RU" dirty="0" smtClean="0">
                    <a:solidFill>
                      <a:srgbClr val="000000"/>
                    </a:solidFill>
                  </a:rPr>
                  <a:t>= сахароза </a:t>
                </a:r>
                <a:endParaRPr lang="ru-RU" dirty="0">
                  <a:solidFill>
                    <a:srgbClr val="000000"/>
                  </a:solidFill>
                </a:endParaRPr>
              </a:p>
              <a:p>
                <a:pPr algn="ctr"/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84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1179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dirty="0" smtClean="0">
                    <a:solidFill>
                      <a:srgbClr val="000000"/>
                    </a:solidFill>
                  </a:rPr>
                  <a:t>Глюкоза - моносахарид</a:t>
                </a:r>
                <a:endParaRPr lang="ru-RU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85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2358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Протеины, белки, протеиды – одно и тоже?</a:t>
                </a:r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86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3537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</a:rPr>
                  <a:t>Липопротеиды – это жиры с белками?</a:t>
                </a:r>
                <a:endParaRPr lang="ru-RU" sz="1400" dirty="0">
                  <a:solidFill>
                    <a:srgbClr val="000000"/>
                  </a:solidFill>
                </a:endParaRPr>
              </a:p>
              <a:p>
                <a:pPr algn="ctr"/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87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4717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</a:rPr>
                  <a:t>Смола веток сливы – строительная функция углеводов?</a:t>
                </a:r>
                <a:endParaRPr lang="ru-RU" sz="14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>
              <a:off x="0" y="1820"/>
              <a:ext cx="5760" cy="771"/>
              <a:chOff x="0" y="210"/>
              <a:chExt cx="5760" cy="589"/>
            </a:xfrm>
          </p:grpSpPr>
          <p:sp>
            <p:nvSpPr>
              <p:cNvPr id="42078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0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dirty="0" smtClean="0">
                    <a:solidFill>
                      <a:srgbClr val="000000"/>
                    </a:solidFill>
                  </a:rPr>
                  <a:t>Большинство липидов- </a:t>
                </a:r>
              </a:p>
              <a:p>
                <a:pPr algn="ctr"/>
                <a:r>
                  <a:rPr lang="ru-RU" dirty="0" err="1" smtClean="0">
                    <a:solidFill>
                      <a:srgbClr val="000000"/>
                    </a:solidFill>
                  </a:rPr>
                  <a:t>гидрофобны</a:t>
                </a:r>
                <a:endParaRPr lang="ru-RU" dirty="0">
                  <a:solidFill>
                    <a:srgbClr val="000000"/>
                  </a:solidFill>
                </a:endParaRPr>
              </a:p>
              <a:p>
                <a:pPr algn="ctr"/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79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1179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</a:rPr>
                  <a:t>Гемоглобин переносит О</a:t>
                </a:r>
                <a:r>
                  <a:rPr lang="ru-RU" sz="1200" dirty="0" smtClean="0">
                    <a:solidFill>
                      <a:srgbClr val="000000"/>
                    </a:solidFill>
                  </a:rPr>
                  <a:t>2 </a:t>
                </a:r>
                <a:r>
                  <a:rPr lang="ru-RU" sz="1400" dirty="0" smtClean="0">
                    <a:solidFill>
                      <a:srgbClr val="000000"/>
                    </a:solidFill>
                  </a:rPr>
                  <a:t>– транспортная функция белков?</a:t>
                </a:r>
                <a:endParaRPr lang="ru-RU" sz="1400" dirty="0">
                  <a:solidFill>
                    <a:srgbClr val="000000"/>
                  </a:solidFill>
                </a:endParaRPr>
              </a:p>
              <a:p>
                <a:pPr algn="ctr"/>
                <a:endParaRPr lang="ru-RU" sz="1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80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2358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>
                    <a:solidFill>
                      <a:srgbClr val="000000"/>
                    </a:solidFill>
                    <a:latin typeface="Tahoma" pitchFamily="34" charset="0"/>
                  </a:rPr>
                  <a:t>Смесь соли и воды нельзя разделить выпариванием</a:t>
                </a:r>
              </a:p>
            </p:txBody>
          </p:sp>
          <p:sp>
            <p:nvSpPr>
              <p:cNvPr id="42081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3537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endParaRPr lang="ru-RU" sz="1400" dirty="0" smtClean="0">
                  <a:solidFill>
                    <a:srgbClr val="000000"/>
                  </a:solidFill>
                  <a:latin typeface="Tahoma" pitchFamily="34" charset="0"/>
                </a:endParaRPr>
              </a:p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Липиды и жиры – это одно и тоже?</a:t>
                </a:r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82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4717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600">
                    <a:solidFill>
                      <a:srgbClr val="000000"/>
                    </a:solidFill>
                  </a:rPr>
                  <a:t>Текст</a:t>
                </a:r>
              </a:p>
            </p:txBody>
          </p:sp>
        </p:grpSp>
        <p:grpSp>
          <p:nvGrpSpPr>
            <p:cNvPr id="18" name="Group 24"/>
            <p:cNvGrpSpPr>
              <a:grpSpLocks/>
            </p:cNvGrpSpPr>
            <p:nvPr/>
          </p:nvGrpSpPr>
          <p:grpSpPr bwMode="auto">
            <a:xfrm>
              <a:off x="0" y="2619"/>
              <a:ext cx="5760" cy="771"/>
              <a:chOff x="0" y="210"/>
              <a:chExt cx="5760" cy="589"/>
            </a:xfrm>
          </p:grpSpPr>
          <p:sp>
            <p:nvSpPr>
              <p:cNvPr id="42073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0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</a:rPr>
                  <a:t>Нуклеотиды – мономеры нуклеиновых кислот?</a:t>
                </a:r>
                <a:endParaRPr lang="ru-RU" sz="1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74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1179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dirty="0" smtClean="0">
                    <a:solidFill>
                      <a:srgbClr val="000000"/>
                    </a:solidFill>
                  </a:rPr>
                  <a:t>Хитин </a:t>
                </a:r>
              </a:p>
              <a:p>
                <a:pPr algn="ctr"/>
                <a:r>
                  <a:rPr lang="ru-RU" dirty="0" smtClean="0">
                    <a:solidFill>
                      <a:srgbClr val="000000"/>
                    </a:solidFill>
                  </a:rPr>
                  <a:t>– это жир</a:t>
                </a:r>
                <a:endParaRPr lang="ru-RU" dirty="0">
                  <a:solidFill>
                    <a:srgbClr val="000000"/>
                  </a:solidFill>
                </a:endParaRPr>
              </a:p>
              <a:p>
                <a:pPr algn="ctr"/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75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2358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>
                    <a:solidFill>
                      <a:srgbClr val="000000"/>
                    </a:solidFill>
                    <a:latin typeface="Tahoma" pitchFamily="34" charset="0"/>
                  </a:rPr>
                  <a:t>Кислород в составе воздуха – простое вещество</a:t>
                </a:r>
              </a:p>
            </p:txBody>
          </p:sp>
          <p:sp>
            <p:nvSpPr>
              <p:cNvPr id="42076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3537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err="1" smtClean="0">
                    <a:solidFill>
                      <a:srgbClr val="000000"/>
                    </a:solidFill>
                  </a:rPr>
                  <a:t>Урацил</a:t>
                </a:r>
                <a:r>
                  <a:rPr lang="ru-RU" sz="1400" dirty="0" smtClean="0">
                    <a:solidFill>
                      <a:srgbClr val="000000"/>
                    </a:solidFill>
                  </a:rPr>
                  <a:t> – </a:t>
                </a:r>
              </a:p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</a:rPr>
                  <a:t>мономер </a:t>
                </a:r>
              </a:p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</a:rPr>
                  <a:t>ДНК?</a:t>
                </a:r>
                <a:endParaRPr lang="ru-RU" sz="1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77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4717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err="1" smtClean="0">
                    <a:solidFill>
                      <a:srgbClr val="000000"/>
                    </a:solidFill>
                  </a:rPr>
                  <a:t>Рибосомные</a:t>
                </a:r>
                <a:r>
                  <a:rPr lang="ru-RU" sz="1400" dirty="0" smtClean="0">
                    <a:solidFill>
                      <a:srgbClr val="000000"/>
                    </a:solidFill>
                  </a:rPr>
                  <a:t>, транспортные, информационные – типы РНК</a:t>
                </a:r>
                <a:endParaRPr lang="ru-RU" sz="14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0" name="Group 30"/>
            <p:cNvGrpSpPr>
              <a:grpSpLocks/>
            </p:cNvGrpSpPr>
            <p:nvPr/>
          </p:nvGrpSpPr>
          <p:grpSpPr bwMode="auto">
            <a:xfrm>
              <a:off x="0" y="3430"/>
              <a:ext cx="5760" cy="771"/>
              <a:chOff x="0" y="210"/>
              <a:chExt cx="5760" cy="589"/>
            </a:xfrm>
          </p:grpSpPr>
          <p:sp>
            <p:nvSpPr>
              <p:cNvPr id="42068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0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81C4E5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>
                    <a:solidFill>
                      <a:srgbClr val="000000"/>
                    </a:solidFill>
                    <a:latin typeface="Tahoma" pitchFamily="34" charset="0"/>
                  </a:rPr>
                  <a:t>Финиш</a:t>
                </a:r>
                <a:br>
                  <a:rPr lang="ru-RU" sz="1400">
                    <a:solidFill>
                      <a:srgbClr val="000000"/>
                    </a:solidFill>
                    <a:latin typeface="Tahoma" pitchFamily="34" charset="0"/>
                  </a:rPr>
                </a:br>
                <a:r>
                  <a:rPr lang="ru-RU" sz="1400" b="1">
                    <a:solidFill>
                      <a:schemeClr val="accent2"/>
                    </a:solidFill>
                    <a:latin typeface="Tahoma" pitchFamily="34" charset="0"/>
                  </a:rPr>
                  <a:t>Повторение – мать учения!</a:t>
                </a:r>
              </a:p>
            </p:txBody>
          </p:sp>
          <p:sp>
            <p:nvSpPr>
              <p:cNvPr id="42069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1179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>
                    <a:solidFill>
                      <a:srgbClr val="000000"/>
                    </a:solidFill>
                  </a:rPr>
                  <a:t>Текст</a:t>
                </a:r>
              </a:p>
              <a:p>
                <a:pPr algn="ctr"/>
                <a:endParaRPr lang="ru-RU" sz="1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70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2358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O   H</a:t>
                </a:r>
                <a:endParaRPr lang="ru-RU" sz="1400" dirty="0" smtClean="0">
                  <a:solidFill>
                    <a:srgbClr val="000000"/>
                  </a:solidFill>
                  <a:latin typeface="Tahoma" pitchFamily="34" charset="0"/>
                </a:endParaRPr>
              </a:p>
              <a:p>
                <a:pPr algn="ctr"/>
                <a:r>
                  <a:rPr lang="en-US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||  </a:t>
                </a:r>
                <a:r>
                  <a:rPr lang="ru-RU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 </a:t>
                </a:r>
                <a:r>
                  <a:rPr lang="en-US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 |</a:t>
                </a:r>
                <a:endParaRPr lang="ru-RU" sz="1400" dirty="0" smtClean="0">
                  <a:solidFill>
                    <a:srgbClr val="000000"/>
                  </a:solidFill>
                  <a:latin typeface="Tahoma" pitchFamily="34" charset="0"/>
                </a:endParaRPr>
              </a:p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-С – </a:t>
                </a:r>
                <a:r>
                  <a:rPr lang="en-US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N</a:t>
                </a:r>
                <a:r>
                  <a:rPr lang="ru-RU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-</a:t>
                </a:r>
              </a:p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  <a:latin typeface="Tahoma" pitchFamily="34" charset="0"/>
                  </a:rPr>
                  <a:t>Пептидная связь?</a:t>
                </a:r>
                <a:endParaRPr lang="ru-RU" sz="1400" dirty="0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2071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3537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 dirty="0" smtClean="0">
                    <a:solidFill>
                      <a:srgbClr val="000000"/>
                    </a:solidFill>
                  </a:rPr>
                  <a:t>У гемоглобина  крови четвертичная структура белка?</a:t>
                </a:r>
                <a:endParaRPr lang="ru-RU" sz="1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72" name="Скругленный прямоугольник 143"/>
              <p:cNvSpPr>
                <a:spLocks noChangeArrowheads="1"/>
              </p:cNvSpPr>
              <p:nvPr/>
            </p:nvSpPr>
            <p:spPr bwMode="auto">
              <a:xfrm>
                <a:off x="4717" y="210"/>
                <a:ext cx="1043" cy="589"/>
              </a:xfrm>
              <a:prstGeom prst="roundRect">
                <a:avLst>
                  <a:gd name="adj" fmla="val 16667"/>
                </a:avLst>
              </a:prstGeom>
              <a:solidFill>
                <a:srgbClr val="FFC7C7"/>
              </a:solidFill>
              <a:ln w="25400" algn="ctr">
                <a:solidFill>
                  <a:srgbClr val="92949B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400">
                    <a:solidFill>
                      <a:srgbClr val="000000"/>
                    </a:solidFill>
                    <a:latin typeface="Tahoma" pitchFamily="34" charset="0"/>
                  </a:rPr>
                  <a:t>Финиш</a:t>
                </a:r>
                <a:br>
                  <a:rPr lang="ru-RU" sz="1400">
                    <a:solidFill>
                      <a:srgbClr val="000000"/>
                    </a:solidFill>
                    <a:latin typeface="Tahoma" pitchFamily="34" charset="0"/>
                  </a:rPr>
                </a:br>
                <a:r>
                  <a:rPr lang="ru-RU" sz="1400" b="1">
                    <a:solidFill>
                      <a:srgbClr val="0070C0"/>
                    </a:solidFill>
                    <a:latin typeface="Tahoma" pitchFamily="34" charset="0"/>
                  </a:rPr>
                  <a:t>Повторение – мать учения!</a:t>
                </a:r>
              </a:p>
            </p:txBody>
          </p:sp>
        </p:grpSp>
      </p:grpSp>
      <p:sp>
        <p:nvSpPr>
          <p:cNvPr id="145" name="Скругленный прямоугольник 144"/>
          <p:cNvSpPr>
            <a:spLocks noChangeArrowheads="1"/>
          </p:cNvSpPr>
          <p:nvPr/>
        </p:nvSpPr>
        <p:spPr bwMode="auto">
          <a:xfrm>
            <a:off x="7739063" y="5086350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2" name="Скругленный прямоугольник 144"/>
          <p:cNvSpPr>
            <a:spLocks noChangeArrowheads="1"/>
          </p:cNvSpPr>
          <p:nvPr/>
        </p:nvSpPr>
        <p:spPr bwMode="auto">
          <a:xfrm>
            <a:off x="8461375" y="508635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44" name="Скругленный прямоугольник 143"/>
          <p:cNvSpPr>
            <a:spLocks noChangeArrowheads="1"/>
          </p:cNvSpPr>
          <p:nvPr/>
        </p:nvSpPr>
        <p:spPr bwMode="auto">
          <a:xfrm>
            <a:off x="7488237" y="4149080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6000" b="1" i="1" dirty="0">
                <a:solidFill>
                  <a:srgbClr val="000000"/>
                </a:solidFill>
                <a:latin typeface="Times New Roman" pitchFamily="18" charset="0"/>
              </a:rPr>
              <a:t>т</a:t>
            </a:r>
          </a:p>
        </p:txBody>
      </p:sp>
      <p:sp>
        <p:nvSpPr>
          <p:cNvPr id="4" name="Скругленный прямоугольник 144"/>
          <p:cNvSpPr>
            <a:spLocks noChangeArrowheads="1"/>
          </p:cNvSpPr>
          <p:nvPr/>
        </p:nvSpPr>
        <p:spPr bwMode="auto">
          <a:xfrm>
            <a:off x="5802313" y="5084763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5" name="Скругленный прямоугольник 144"/>
          <p:cNvSpPr>
            <a:spLocks noChangeArrowheads="1"/>
          </p:cNvSpPr>
          <p:nvPr/>
        </p:nvSpPr>
        <p:spPr bwMode="auto">
          <a:xfrm>
            <a:off x="6516688" y="5084763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6" name="Скругленный прямоугольник 143"/>
          <p:cNvSpPr>
            <a:spLocks noChangeArrowheads="1"/>
          </p:cNvSpPr>
          <p:nvPr/>
        </p:nvSpPr>
        <p:spPr bwMode="auto">
          <a:xfrm>
            <a:off x="5652120" y="4149080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6000" b="1" i="1" dirty="0" err="1">
                <a:solidFill>
                  <a:srgbClr val="000000"/>
                </a:solidFill>
                <a:latin typeface="Times New Roman" pitchFamily="18" charset="0"/>
              </a:rPr>
              <a:t>н</a:t>
            </a:r>
            <a:endParaRPr lang="ru-RU" sz="6000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Скругленный прямоугольник 144"/>
          <p:cNvSpPr>
            <a:spLocks noChangeArrowheads="1"/>
          </p:cNvSpPr>
          <p:nvPr/>
        </p:nvSpPr>
        <p:spPr bwMode="auto">
          <a:xfrm>
            <a:off x="5873750" y="638175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0" name="Скругленный прямоугольник 144"/>
          <p:cNvSpPr>
            <a:spLocks noChangeArrowheads="1"/>
          </p:cNvSpPr>
          <p:nvPr/>
        </p:nvSpPr>
        <p:spPr bwMode="auto">
          <a:xfrm>
            <a:off x="6588125" y="638175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1" name="Скругленный прямоугольник 143"/>
          <p:cNvSpPr>
            <a:spLocks noChangeArrowheads="1"/>
          </p:cNvSpPr>
          <p:nvPr/>
        </p:nvSpPr>
        <p:spPr bwMode="auto">
          <a:xfrm>
            <a:off x="5652120" y="5445224"/>
            <a:ext cx="1655762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3" name="Скругленный прямоугольник 144"/>
          <p:cNvSpPr>
            <a:spLocks noChangeArrowheads="1"/>
          </p:cNvSpPr>
          <p:nvPr/>
        </p:nvSpPr>
        <p:spPr bwMode="auto">
          <a:xfrm>
            <a:off x="3997325" y="638175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4" name="Скругленный прямоугольник 144"/>
          <p:cNvSpPr>
            <a:spLocks noChangeArrowheads="1"/>
          </p:cNvSpPr>
          <p:nvPr/>
        </p:nvSpPr>
        <p:spPr bwMode="auto">
          <a:xfrm>
            <a:off x="4645025" y="638175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5" name="Скругленный прямоугольник 143"/>
          <p:cNvSpPr>
            <a:spLocks noChangeArrowheads="1"/>
          </p:cNvSpPr>
          <p:nvPr/>
        </p:nvSpPr>
        <p:spPr bwMode="auto">
          <a:xfrm>
            <a:off x="3779912" y="5445224"/>
            <a:ext cx="1655762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b" anchorCtr="1"/>
          <a:lstStyle/>
          <a:p>
            <a:pPr algn="ctr"/>
            <a:endParaRPr lang="ru-RU" sz="1400" b="1" dirty="0">
              <a:solidFill>
                <a:srgbClr val="000000"/>
              </a:solidFill>
            </a:endParaRPr>
          </a:p>
        </p:txBody>
      </p:sp>
      <p:sp>
        <p:nvSpPr>
          <p:cNvPr id="16" name="Скругленный прямоугольник 144"/>
          <p:cNvSpPr>
            <a:spLocks noChangeArrowheads="1"/>
          </p:cNvSpPr>
          <p:nvPr/>
        </p:nvSpPr>
        <p:spPr bwMode="auto">
          <a:xfrm>
            <a:off x="2128838" y="5084763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7" name="Скругленный прямоугольник 144"/>
          <p:cNvSpPr>
            <a:spLocks noChangeArrowheads="1"/>
          </p:cNvSpPr>
          <p:nvPr/>
        </p:nvSpPr>
        <p:spPr bwMode="auto">
          <a:xfrm>
            <a:off x="2843213" y="5084763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9" name="Скругленный прямоугольник 143"/>
          <p:cNvSpPr>
            <a:spLocks noChangeArrowheads="1"/>
          </p:cNvSpPr>
          <p:nvPr/>
        </p:nvSpPr>
        <p:spPr bwMode="auto">
          <a:xfrm>
            <a:off x="1907704" y="4149080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6000" b="1" i="1" dirty="0" err="1">
                <a:solidFill>
                  <a:srgbClr val="000000"/>
                </a:solidFill>
                <a:latin typeface="Times New Roman" pitchFamily="18" charset="0"/>
              </a:rPr>
              <a:t>р</a:t>
            </a:r>
            <a:endParaRPr lang="ru-RU" sz="6000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Скругленный прямоугольник 144"/>
          <p:cNvSpPr>
            <a:spLocks noChangeArrowheads="1"/>
          </p:cNvSpPr>
          <p:nvPr/>
        </p:nvSpPr>
        <p:spPr bwMode="auto">
          <a:xfrm>
            <a:off x="250825" y="3789363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23" name="Скругленный прямоугольник 144"/>
          <p:cNvSpPr>
            <a:spLocks noChangeArrowheads="1"/>
          </p:cNvSpPr>
          <p:nvPr/>
        </p:nvSpPr>
        <p:spPr bwMode="auto">
          <a:xfrm>
            <a:off x="900113" y="3789363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27" name="Скругленный прямоугольник 143"/>
          <p:cNvSpPr>
            <a:spLocks noChangeArrowheads="1"/>
          </p:cNvSpPr>
          <p:nvPr/>
        </p:nvSpPr>
        <p:spPr bwMode="auto">
          <a:xfrm>
            <a:off x="0" y="2924944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8" name="Скругленный прямоугольник 144"/>
          <p:cNvSpPr>
            <a:spLocks noChangeArrowheads="1"/>
          </p:cNvSpPr>
          <p:nvPr/>
        </p:nvSpPr>
        <p:spPr bwMode="auto">
          <a:xfrm>
            <a:off x="244475" y="2536825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29" name="Скругленный прямоугольник 144"/>
          <p:cNvSpPr>
            <a:spLocks noChangeArrowheads="1"/>
          </p:cNvSpPr>
          <p:nvPr/>
        </p:nvSpPr>
        <p:spPr bwMode="auto">
          <a:xfrm>
            <a:off x="958850" y="2536825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30" name="Скругленный прямоугольник 143"/>
          <p:cNvSpPr>
            <a:spLocks noChangeArrowheads="1"/>
          </p:cNvSpPr>
          <p:nvPr/>
        </p:nvSpPr>
        <p:spPr bwMode="auto">
          <a:xfrm>
            <a:off x="0" y="1628800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6000" b="1" i="1" dirty="0">
                <a:solidFill>
                  <a:srgbClr val="000000"/>
                </a:solidFill>
                <a:latin typeface="Times New Roman" pitchFamily="18" charset="0"/>
              </a:rPr>
              <a:t>Л</a:t>
            </a:r>
          </a:p>
        </p:txBody>
      </p:sp>
      <p:sp>
        <p:nvSpPr>
          <p:cNvPr id="31" name="Скругленный прямоугольник 144"/>
          <p:cNvSpPr>
            <a:spLocks noChangeArrowheads="1"/>
          </p:cNvSpPr>
          <p:nvPr/>
        </p:nvSpPr>
        <p:spPr bwMode="auto">
          <a:xfrm>
            <a:off x="2128838" y="2492375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192" name="Скругленный прямоугольник 144"/>
          <p:cNvSpPr>
            <a:spLocks noChangeArrowheads="1"/>
          </p:cNvSpPr>
          <p:nvPr/>
        </p:nvSpPr>
        <p:spPr bwMode="auto">
          <a:xfrm>
            <a:off x="2843213" y="2492375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193" name="Скругленный прямоугольник 143"/>
          <p:cNvSpPr>
            <a:spLocks noChangeArrowheads="1"/>
          </p:cNvSpPr>
          <p:nvPr/>
        </p:nvSpPr>
        <p:spPr bwMode="auto">
          <a:xfrm>
            <a:off x="1835696" y="1556792"/>
            <a:ext cx="1655763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6000" b="1" i="1" dirty="0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8196" name="Скругленный прямоугольник 144"/>
          <p:cNvSpPr>
            <a:spLocks noChangeArrowheads="1"/>
          </p:cNvSpPr>
          <p:nvPr/>
        </p:nvSpPr>
        <p:spPr bwMode="auto">
          <a:xfrm>
            <a:off x="180975" y="1255713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02" name="Скругленный прямоугольник 144"/>
          <p:cNvSpPr>
            <a:spLocks noChangeArrowheads="1"/>
          </p:cNvSpPr>
          <p:nvPr/>
        </p:nvSpPr>
        <p:spPr bwMode="auto">
          <a:xfrm>
            <a:off x="828675" y="1255713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03" name="Скругленный прямоугольник 143"/>
          <p:cNvSpPr>
            <a:spLocks noChangeArrowheads="1"/>
          </p:cNvSpPr>
          <p:nvPr/>
        </p:nvSpPr>
        <p:spPr bwMode="auto">
          <a:xfrm>
            <a:off x="0" y="332656"/>
            <a:ext cx="1655763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8208" name="Скругленный прямоугольник 144"/>
          <p:cNvSpPr>
            <a:spLocks noChangeArrowheads="1"/>
          </p:cNvSpPr>
          <p:nvPr/>
        </p:nvSpPr>
        <p:spPr bwMode="auto">
          <a:xfrm>
            <a:off x="1476375" y="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en-US" sz="1600" b="1">
                <a:latin typeface="Tahoma" pitchFamily="34" charset="0"/>
              </a:rPr>
              <a:t>I</a:t>
            </a:r>
            <a:endParaRPr lang="ru-RU" sz="1600" b="1">
              <a:latin typeface="Tahoma" pitchFamily="34" charset="0"/>
            </a:endParaRPr>
          </a:p>
        </p:txBody>
      </p:sp>
      <p:sp>
        <p:nvSpPr>
          <p:cNvPr id="8215" name="Скругленный прямоугольник 144"/>
          <p:cNvSpPr>
            <a:spLocks noChangeArrowheads="1"/>
          </p:cNvSpPr>
          <p:nvPr/>
        </p:nvSpPr>
        <p:spPr bwMode="auto">
          <a:xfrm>
            <a:off x="7739063" y="3817938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>
                <a:latin typeface="Tahoma" pitchFamily="34" charset="0"/>
              </a:rPr>
              <a:t>П</a:t>
            </a:r>
          </a:p>
        </p:txBody>
      </p:sp>
      <p:sp>
        <p:nvSpPr>
          <p:cNvPr id="8217" name="Скругленный прямоугольник 144"/>
          <p:cNvSpPr>
            <a:spLocks noChangeArrowheads="1"/>
          </p:cNvSpPr>
          <p:nvPr/>
        </p:nvSpPr>
        <p:spPr bwMode="auto">
          <a:xfrm>
            <a:off x="8461375" y="3817938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>
                <a:latin typeface="Tahoma" pitchFamily="34" charset="0"/>
              </a:rPr>
              <a:t>О</a:t>
            </a:r>
          </a:p>
        </p:txBody>
      </p:sp>
      <p:sp>
        <p:nvSpPr>
          <p:cNvPr id="8218" name="Скругленный прямоугольник 143"/>
          <p:cNvSpPr>
            <a:spLocks noChangeArrowheads="1"/>
          </p:cNvSpPr>
          <p:nvPr/>
        </p:nvSpPr>
        <p:spPr bwMode="auto">
          <a:xfrm>
            <a:off x="7488237" y="2852936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8222" name="Скругленный прямоугольник 144"/>
          <p:cNvSpPr>
            <a:spLocks noChangeArrowheads="1"/>
          </p:cNvSpPr>
          <p:nvPr/>
        </p:nvSpPr>
        <p:spPr bwMode="auto">
          <a:xfrm>
            <a:off x="5867400" y="127000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>
                <a:latin typeface="Tahoma" pitchFamily="34" charset="0"/>
              </a:rPr>
              <a:t>П</a:t>
            </a:r>
          </a:p>
        </p:txBody>
      </p:sp>
      <p:sp>
        <p:nvSpPr>
          <p:cNvPr id="8223" name="Скругленный прямоугольник 144"/>
          <p:cNvSpPr>
            <a:spLocks noChangeArrowheads="1"/>
          </p:cNvSpPr>
          <p:nvPr/>
        </p:nvSpPr>
        <p:spPr bwMode="auto">
          <a:xfrm>
            <a:off x="6581775" y="127000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>
                <a:latin typeface="Tahoma" pitchFamily="34" charset="0"/>
              </a:rPr>
              <a:t>О</a:t>
            </a:r>
          </a:p>
        </p:txBody>
      </p:sp>
      <p:sp>
        <p:nvSpPr>
          <p:cNvPr id="128" name="Скругленный прямоугольник 143"/>
          <p:cNvSpPr>
            <a:spLocks noChangeArrowheads="1"/>
          </p:cNvSpPr>
          <p:nvPr/>
        </p:nvSpPr>
        <p:spPr bwMode="auto">
          <a:xfrm>
            <a:off x="5621338" y="331788"/>
            <a:ext cx="1655762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29" name="Скругленный прямоугольник 144"/>
          <p:cNvSpPr>
            <a:spLocks noChangeArrowheads="1"/>
          </p:cNvSpPr>
          <p:nvPr/>
        </p:nvSpPr>
        <p:spPr bwMode="auto">
          <a:xfrm>
            <a:off x="3924300" y="5084763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>
                <a:latin typeface="Tahoma" pitchFamily="34" charset="0"/>
              </a:rPr>
              <a:t>П</a:t>
            </a:r>
          </a:p>
        </p:txBody>
      </p:sp>
      <p:sp>
        <p:nvSpPr>
          <p:cNvPr id="130" name="Скругленный прямоугольник 144"/>
          <p:cNvSpPr>
            <a:spLocks noChangeArrowheads="1"/>
          </p:cNvSpPr>
          <p:nvPr/>
        </p:nvSpPr>
        <p:spPr bwMode="auto">
          <a:xfrm>
            <a:off x="4643438" y="5084763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>
                <a:latin typeface="Tahoma" pitchFamily="34" charset="0"/>
              </a:rPr>
              <a:t>О</a:t>
            </a:r>
          </a:p>
        </p:txBody>
      </p:sp>
      <p:sp>
        <p:nvSpPr>
          <p:cNvPr id="131" name="Скругленный прямоугольник 143"/>
          <p:cNvSpPr>
            <a:spLocks noChangeArrowheads="1"/>
          </p:cNvSpPr>
          <p:nvPr/>
        </p:nvSpPr>
        <p:spPr bwMode="auto">
          <a:xfrm>
            <a:off x="3736975" y="4164013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6000" b="1" i="1">
                <a:solidFill>
                  <a:srgbClr val="000000"/>
                </a:solidFill>
                <a:latin typeface="Times New Roman" pitchFamily="18" charset="0"/>
              </a:rPr>
              <a:t>и</a:t>
            </a:r>
          </a:p>
        </p:txBody>
      </p:sp>
      <p:sp>
        <p:nvSpPr>
          <p:cNvPr id="132" name="Скругленный прямоугольник 144"/>
          <p:cNvSpPr>
            <a:spLocks noChangeArrowheads="1"/>
          </p:cNvSpPr>
          <p:nvPr/>
        </p:nvSpPr>
        <p:spPr bwMode="auto">
          <a:xfrm>
            <a:off x="3997325" y="3819525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>
                <a:latin typeface="Tahoma" pitchFamily="34" charset="0"/>
              </a:rPr>
              <a:t>П</a:t>
            </a:r>
          </a:p>
        </p:txBody>
      </p:sp>
      <p:sp>
        <p:nvSpPr>
          <p:cNvPr id="133" name="Скругленный прямоугольник 144"/>
          <p:cNvSpPr>
            <a:spLocks noChangeArrowheads="1"/>
          </p:cNvSpPr>
          <p:nvPr/>
        </p:nvSpPr>
        <p:spPr bwMode="auto">
          <a:xfrm>
            <a:off x="4573588" y="3819525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>
                <a:latin typeface="Tahoma" pitchFamily="34" charset="0"/>
              </a:rPr>
              <a:t>О</a:t>
            </a:r>
          </a:p>
        </p:txBody>
      </p:sp>
      <p:sp>
        <p:nvSpPr>
          <p:cNvPr id="134" name="Скругленный прямоугольник 143" descr="Рисунок1"/>
          <p:cNvSpPr>
            <a:spLocks noChangeArrowheads="1"/>
          </p:cNvSpPr>
          <p:nvPr/>
        </p:nvSpPr>
        <p:spPr bwMode="auto">
          <a:xfrm>
            <a:off x="3779912" y="2924944"/>
            <a:ext cx="1655763" cy="1223963"/>
          </a:xfrm>
          <a:prstGeom prst="roundRect">
            <a:avLst>
              <a:gd name="adj" fmla="val 16667"/>
            </a:avLst>
          </a:prstGeom>
          <a:blipFill dpi="0" rotWithShape="1">
            <a:blip r:embed="rId2" cstate="email"/>
            <a:srcRect/>
            <a:stretch>
              <a:fillRect/>
            </a:stretch>
          </a:blip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35" name="Скругленный прямоугольник 144"/>
          <p:cNvSpPr>
            <a:spLocks noChangeArrowheads="1"/>
          </p:cNvSpPr>
          <p:nvPr/>
        </p:nvSpPr>
        <p:spPr bwMode="auto">
          <a:xfrm>
            <a:off x="2124075" y="638175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>
                <a:latin typeface="Tahoma" pitchFamily="34" charset="0"/>
              </a:rPr>
              <a:t>П</a:t>
            </a:r>
          </a:p>
        </p:txBody>
      </p:sp>
      <p:sp>
        <p:nvSpPr>
          <p:cNvPr id="136" name="Скругленный прямоугольник 144"/>
          <p:cNvSpPr>
            <a:spLocks noChangeArrowheads="1"/>
          </p:cNvSpPr>
          <p:nvPr/>
        </p:nvSpPr>
        <p:spPr bwMode="auto">
          <a:xfrm>
            <a:off x="2838450" y="638175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>
                <a:latin typeface="Tahoma" pitchFamily="34" charset="0"/>
              </a:rPr>
              <a:t>О</a:t>
            </a:r>
          </a:p>
        </p:txBody>
      </p:sp>
      <p:sp>
        <p:nvSpPr>
          <p:cNvPr id="137" name="Скругленный прямоугольник 143"/>
          <p:cNvSpPr/>
          <p:nvPr/>
        </p:nvSpPr>
        <p:spPr>
          <a:xfrm>
            <a:off x="1908175" y="5445125"/>
            <a:ext cx="1655763" cy="1223963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38" name="Скругленный прямоугольник 144"/>
          <p:cNvSpPr>
            <a:spLocks noChangeArrowheads="1"/>
          </p:cNvSpPr>
          <p:nvPr/>
        </p:nvSpPr>
        <p:spPr bwMode="auto">
          <a:xfrm>
            <a:off x="468313" y="6381750"/>
            <a:ext cx="8588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>
                <a:latin typeface="Tahoma" pitchFamily="34" charset="0"/>
              </a:rPr>
              <a:t>Дальше</a:t>
            </a:r>
          </a:p>
        </p:txBody>
      </p:sp>
      <p:sp>
        <p:nvSpPr>
          <p:cNvPr id="139" name="Скругленный прямоугольник 143"/>
          <p:cNvSpPr>
            <a:spLocks noChangeArrowheads="1"/>
          </p:cNvSpPr>
          <p:nvPr/>
        </p:nvSpPr>
        <p:spPr bwMode="auto">
          <a:xfrm>
            <a:off x="1893888" y="5445125"/>
            <a:ext cx="1655762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40" name="Скругленный прямоугольник 144"/>
          <p:cNvSpPr>
            <a:spLocks noChangeArrowheads="1"/>
          </p:cNvSpPr>
          <p:nvPr/>
        </p:nvSpPr>
        <p:spPr bwMode="auto">
          <a:xfrm>
            <a:off x="7745413" y="6408738"/>
            <a:ext cx="787400" cy="2460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>
                <a:latin typeface="Tahoma" pitchFamily="34" charset="0"/>
              </a:rPr>
              <a:t>Дальше</a:t>
            </a:r>
          </a:p>
        </p:txBody>
      </p:sp>
      <p:sp>
        <p:nvSpPr>
          <p:cNvPr id="141" name="Скругленный прямоугольник 143"/>
          <p:cNvSpPr>
            <a:spLocks noChangeArrowheads="1"/>
          </p:cNvSpPr>
          <p:nvPr/>
        </p:nvSpPr>
        <p:spPr bwMode="auto">
          <a:xfrm>
            <a:off x="7508875" y="5445125"/>
            <a:ext cx="1655763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42" name="Скругленный прямоугольник 143"/>
          <p:cNvSpPr>
            <a:spLocks noChangeArrowheads="1"/>
          </p:cNvSpPr>
          <p:nvPr/>
        </p:nvSpPr>
        <p:spPr bwMode="auto">
          <a:xfrm>
            <a:off x="36513" y="5445125"/>
            <a:ext cx="1655762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43" name="Скругленный прямоугольник 144"/>
          <p:cNvSpPr>
            <a:spLocks noChangeArrowheads="1"/>
          </p:cNvSpPr>
          <p:nvPr/>
        </p:nvSpPr>
        <p:spPr bwMode="auto">
          <a:xfrm>
            <a:off x="244475" y="5100638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46" name="Скругленный прямоугольник 144"/>
          <p:cNvSpPr>
            <a:spLocks noChangeArrowheads="1"/>
          </p:cNvSpPr>
          <p:nvPr/>
        </p:nvSpPr>
        <p:spPr bwMode="auto">
          <a:xfrm>
            <a:off x="958850" y="5100638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47" name="Скругленный прямоугольник 143"/>
          <p:cNvSpPr>
            <a:spLocks noChangeArrowheads="1"/>
          </p:cNvSpPr>
          <p:nvPr/>
        </p:nvSpPr>
        <p:spPr bwMode="auto">
          <a:xfrm>
            <a:off x="0" y="4149080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48" name="Скругленный прямоугольник 144"/>
          <p:cNvSpPr>
            <a:spLocks noChangeArrowheads="1"/>
          </p:cNvSpPr>
          <p:nvPr/>
        </p:nvSpPr>
        <p:spPr bwMode="auto">
          <a:xfrm>
            <a:off x="2128838" y="3817938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49" name="Скругленный прямоугольник 144"/>
          <p:cNvSpPr>
            <a:spLocks noChangeArrowheads="1"/>
          </p:cNvSpPr>
          <p:nvPr/>
        </p:nvSpPr>
        <p:spPr bwMode="auto">
          <a:xfrm>
            <a:off x="2843213" y="3817938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50" name="Скругленный прямоугольник 143"/>
          <p:cNvSpPr>
            <a:spLocks noChangeArrowheads="1"/>
          </p:cNvSpPr>
          <p:nvPr/>
        </p:nvSpPr>
        <p:spPr bwMode="auto">
          <a:xfrm>
            <a:off x="1835696" y="2852936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51" name="Скругленный прямоугольник 144"/>
          <p:cNvSpPr>
            <a:spLocks noChangeArrowheads="1"/>
          </p:cNvSpPr>
          <p:nvPr/>
        </p:nvSpPr>
        <p:spPr bwMode="auto">
          <a:xfrm>
            <a:off x="3968750" y="2536825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52" name="Скругленный прямоугольник 144"/>
          <p:cNvSpPr>
            <a:spLocks noChangeArrowheads="1"/>
          </p:cNvSpPr>
          <p:nvPr/>
        </p:nvSpPr>
        <p:spPr bwMode="auto">
          <a:xfrm>
            <a:off x="4545013" y="2536825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53" name="Скругленный прямоугольник 143"/>
          <p:cNvSpPr>
            <a:spLocks noChangeArrowheads="1"/>
          </p:cNvSpPr>
          <p:nvPr/>
        </p:nvSpPr>
        <p:spPr bwMode="auto">
          <a:xfrm>
            <a:off x="3779912" y="1628800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6000" b="1" i="1">
                <a:solidFill>
                  <a:srgbClr val="000000"/>
                </a:solidFill>
                <a:latin typeface="Times New Roman" pitchFamily="18" charset="0"/>
              </a:rPr>
              <a:t>б</a:t>
            </a:r>
          </a:p>
        </p:txBody>
      </p:sp>
      <p:sp>
        <p:nvSpPr>
          <p:cNvPr id="154" name="Скругленный прямоугольник 144"/>
          <p:cNvSpPr>
            <a:spLocks noChangeArrowheads="1"/>
          </p:cNvSpPr>
          <p:nvPr/>
        </p:nvSpPr>
        <p:spPr bwMode="auto">
          <a:xfrm>
            <a:off x="2051050" y="1268413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55" name="Скругленный прямоугольник 144"/>
          <p:cNvSpPr>
            <a:spLocks noChangeArrowheads="1"/>
          </p:cNvSpPr>
          <p:nvPr/>
        </p:nvSpPr>
        <p:spPr bwMode="auto">
          <a:xfrm>
            <a:off x="2771775" y="1268413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56" name="Скругленный прямоугольник 143"/>
          <p:cNvSpPr>
            <a:spLocks noChangeArrowheads="1"/>
          </p:cNvSpPr>
          <p:nvPr/>
        </p:nvSpPr>
        <p:spPr bwMode="auto">
          <a:xfrm>
            <a:off x="1835696" y="332656"/>
            <a:ext cx="1655763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57" name="Скругленный прямоугольник 144"/>
          <p:cNvSpPr>
            <a:spLocks noChangeArrowheads="1"/>
          </p:cNvSpPr>
          <p:nvPr/>
        </p:nvSpPr>
        <p:spPr bwMode="auto">
          <a:xfrm>
            <a:off x="3924300" y="1270000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58" name="Скругленный прямоугольник 144"/>
          <p:cNvSpPr>
            <a:spLocks noChangeArrowheads="1"/>
          </p:cNvSpPr>
          <p:nvPr/>
        </p:nvSpPr>
        <p:spPr bwMode="auto">
          <a:xfrm>
            <a:off x="4573588" y="1270000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159" name="Скругленный прямоугольник 143"/>
          <p:cNvSpPr>
            <a:spLocks noChangeArrowheads="1"/>
          </p:cNvSpPr>
          <p:nvPr/>
        </p:nvSpPr>
        <p:spPr bwMode="auto">
          <a:xfrm>
            <a:off x="3779912" y="332656"/>
            <a:ext cx="1655762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8224" name="Скругленный прямоугольник 144"/>
          <p:cNvSpPr>
            <a:spLocks noChangeArrowheads="1"/>
          </p:cNvSpPr>
          <p:nvPr/>
        </p:nvSpPr>
        <p:spPr bwMode="auto">
          <a:xfrm>
            <a:off x="5859463" y="2520950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25" name="Скругленный прямоугольник 144"/>
          <p:cNvSpPr>
            <a:spLocks noChangeArrowheads="1"/>
          </p:cNvSpPr>
          <p:nvPr/>
        </p:nvSpPr>
        <p:spPr bwMode="auto">
          <a:xfrm>
            <a:off x="6573838" y="2520950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26" name="Скругленный прямоугольник 143"/>
          <p:cNvSpPr>
            <a:spLocks noChangeArrowheads="1"/>
          </p:cNvSpPr>
          <p:nvPr/>
        </p:nvSpPr>
        <p:spPr bwMode="auto">
          <a:xfrm>
            <a:off x="5580112" y="1628800"/>
            <a:ext cx="1655762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6000" b="1" i="1" dirty="0">
                <a:solidFill>
                  <a:srgbClr val="000000"/>
                </a:solidFill>
                <a:latin typeface="Times New Roman" pitchFamily="18" charset="0"/>
              </a:rPr>
              <a:t>и</a:t>
            </a:r>
          </a:p>
        </p:txBody>
      </p:sp>
      <p:sp>
        <p:nvSpPr>
          <p:cNvPr id="8227" name="Скругленный прямоугольник 144"/>
          <p:cNvSpPr>
            <a:spLocks noChangeArrowheads="1"/>
          </p:cNvSpPr>
          <p:nvPr/>
        </p:nvSpPr>
        <p:spPr bwMode="auto">
          <a:xfrm>
            <a:off x="5873750" y="3817938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28" name="Скругленный прямоугольник 144"/>
          <p:cNvSpPr>
            <a:spLocks noChangeArrowheads="1"/>
          </p:cNvSpPr>
          <p:nvPr/>
        </p:nvSpPr>
        <p:spPr bwMode="auto">
          <a:xfrm>
            <a:off x="6588125" y="3817938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29" name="Скругленный прямоугольник 143"/>
          <p:cNvSpPr>
            <a:spLocks noChangeArrowheads="1"/>
          </p:cNvSpPr>
          <p:nvPr/>
        </p:nvSpPr>
        <p:spPr bwMode="auto">
          <a:xfrm>
            <a:off x="5580112" y="2852936"/>
            <a:ext cx="1655762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8230" name="Скругленный прямоугольник 144"/>
          <p:cNvSpPr>
            <a:spLocks noChangeArrowheads="1"/>
          </p:cNvSpPr>
          <p:nvPr/>
        </p:nvSpPr>
        <p:spPr bwMode="auto">
          <a:xfrm>
            <a:off x="7668344" y="2492896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31" name="Скругленный прямоугольник 144"/>
          <p:cNvSpPr>
            <a:spLocks noChangeArrowheads="1"/>
          </p:cNvSpPr>
          <p:nvPr/>
        </p:nvSpPr>
        <p:spPr bwMode="auto">
          <a:xfrm>
            <a:off x="8460432" y="2492896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32" name="Скругленный прямоугольник 143"/>
          <p:cNvSpPr>
            <a:spLocks noChangeArrowheads="1"/>
          </p:cNvSpPr>
          <p:nvPr/>
        </p:nvSpPr>
        <p:spPr bwMode="auto">
          <a:xfrm>
            <a:off x="7488237" y="1628800"/>
            <a:ext cx="1655763" cy="1223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chemeClr val="accent1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8233" name="Скругленный прямоугольник 144"/>
          <p:cNvSpPr>
            <a:spLocks noChangeArrowheads="1"/>
          </p:cNvSpPr>
          <p:nvPr/>
        </p:nvSpPr>
        <p:spPr bwMode="auto">
          <a:xfrm>
            <a:off x="7732713" y="1270000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Да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34" name="Скругленный прямоугольник 144"/>
          <p:cNvSpPr>
            <a:spLocks noChangeArrowheads="1"/>
          </p:cNvSpPr>
          <p:nvPr/>
        </p:nvSpPr>
        <p:spPr bwMode="auto">
          <a:xfrm>
            <a:off x="8447088" y="1270000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dirty="0" smtClean="0">
                <a:latin typeface="Tahoma" pitchFamily="34" charset="0"/>
              </a:rPr>
              <a:t>Нет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8235" name="Скругленный прямоугольник 143"/>
          <p:cNvSpPr>
            <a:spLocks noChangeArrowheads="1"/>
          </p:cNvSpPr>
          <p:nvPr/>
        </p:nvSpPr>
        <p:spPr bwMode="auto">
          <a:xfrm>
            <a:off x="7488237" y="332656"/>
            <a:ext cx="1655763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9BD"/>
              </a:gs>
              <a:gs pos="100000">
                <a:srgbClr val="DADAB4"/>
              </a:gs>
            </a:gsLst>
            <a:lin ang="2700000" scaled="1"/>
          </a:gradFill>
          <a:ln w="25400" algn="ctr">
            <a:solidFill>
              <a:srgbClr val="8A8A4C"/>
            </a:solidFill>
            <a:round/>
            <a:headEnd/>
            <a:tailEnd/>
          </a:ln>
        </p:spPr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8236" name="Скругленный прямоугольник 144"/>
          <p:cNvSpPr>
            <a:spLocks noChangeArrowheads="1"/>
          </p:cNvSpPr>
          <p:nvPr/>
        </p:nvSpPr>
        <p:spPr bwMode="auto">
          <a:xfrm>
            <a:off x="7107238" y="28575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en-US" sz="1600" b="1">
                <a:latin typeface="Tahoma" pitchFamily="34" charset="0"/>
              </a:rPr>
              <a:t>II</a:t>
            </a:r>
            <a:endParaRPr lang="ru-RU" sz="1600" b="1">
              <a:latin typeface="Tahom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1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1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19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8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1000" fill="hold"/>
                                        <p:tgtEl>
                                          <p:spTgt spid="8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5" dur="1000" fill="hold"/>
                                        <p:tgtEl>
                                          <p:spTgt spid="8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1000" fill="hold"/>
                                        <p:tgtEl>
                                          <p:spTgt spid="81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8" dur="500" fill="hold"/>
                                        <p:tgtEl>
                                          <p:spTgt spid="81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81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2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8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221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6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8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1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2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8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0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6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247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8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0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251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8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8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6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257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0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15"/>
                  </p:tgtEl>
                </p:cond>
              </p:nextCondLst>
            </p:seq>
            <p:seq concurrent="1" nextAc="seek">
              <p:cTn id="262" restart="whenNotActive" fill="hold" evtFilter="cancelBubble" nodeType="interactiveSeq">
                <p:stCondLst>
                  <p:cond evt="onClick" delay="0">
                    <p:tgtEl>
                      <p:spTgt spid="8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3" fill="hold">
                      <p:stCondLst>
                        <p:cond delay="0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6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7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0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1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17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8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6" dur="50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2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283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4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2"/>
                  </p:tgtEl>
                </p:cond>
              </p:nextCondLst>
            </p:seq>
            <p:seq concurrent="1" nextAc="seek">
              <p:cTn id="288" restart="whenNotActive" fill="hold" evtFilter="cancelBubble" nodeType="interactiveSeq">
                <p:stCondLst>
                  <p:cond evt="onClick" delay="0">
                    <p:tgtEl>
                      <p:spTgt spid="8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9" fill="hold">
                      <p:stCondLst>
                        <p:cond delay="0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2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3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6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3"/>
                  </p:tgtEl>
                </p:cond>
              </p:nextCondLst>
            </p:seq>
            <p:seq concurrent="1" nextAc="seek">
              <p:cTn id="298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9" fill="hold">
                      <p:stCondLst>
                        <p:cond delay="0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2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309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314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5" fill="hold">
                      <p:stCondLst>
                        <p:cond delay="0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8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9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324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5" fill="hold">
                      <p:stCondLst>
                        <p:cond delay="0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8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4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335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33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340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1" fill="hold">
                      <p:stCondLst>
                        <p:cond delay="0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4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5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350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1" fill="hold">
                      <p:stCondLst>
                        <p:cond delay="0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0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361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2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366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7" fill="hold">
                      <p:stCondLst>
                        <p:cond delay="0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0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1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376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7" fill="hold">
                      <p:stCondLst>
                        <p:cond delay="0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0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6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38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39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2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40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4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407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408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9" fill="hold">
                      <p:stCondLst>
                        <p:cond delay="0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2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8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419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0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42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424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5" fill="hold">
                      <p:stCondLst>
                        <p:cond delay="0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8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9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0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434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5" fill="hold">
                      <p:stCondLst>
                        <p:cond delay="0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4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445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6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44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450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1" fill="hold">
                      <p:stCondLst>
                        <p:cond delay="0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4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5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6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4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0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471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2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47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476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7" fill="hold">
                      <p:stCondLst>
                        <p:cond delay="0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1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2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486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7" fill="hold">
                      <p:stCondLst>
                        <p:cond delay="0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0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497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8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50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502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3" fill="hold">
                      <p:stCondLst>
                        <p:cond delay="0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6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7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8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6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2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523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4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52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528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9" fill="hold">
                      <p:stCondLst>
                        <p:cond delay="0"/>
                      </p:stCondLst>
                      <p:childTnLst>
                        <p:par>
                          <p:cTn id="530" fill="hold">
                            <p:stCondLst>
                              <p:cond delay="0"/>
                            </p:stCondLst>
                            <p:childTnLst>
                              <p:par>
                                <p:cTn id="5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2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3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4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538" restart="whenNotActive" fill="hold" evtFilter="cancelBubble" nodeType="interactiveSeq">
                <p:stCondLst>
                  <p:cond evt="onClick" delay="0">
                    <p:tgtEl>
                      <p:spTgt spid="8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9" fill="hold">
                      <p:stCondLst>
                        <p:cond delay="0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2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5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8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549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0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2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553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4"/>
                  </p:tgtEl>
                </p:cond>
              </p:nextCondLst>
            </p:seq>
            <p:seq concurrent="1" nextAc="seek">
              <p:cTn id="554" restart="whenNotActive" fill="hold" evtFilter="cancelBubble" nodeType="interactiveSeq">
                <p:stCondLst>
                  <p:cond evt="onClick" delay="0">
                    <p:tgtEl>
                      <p:spTgt spid="8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5" fill="hold">
                      <p:stCondLst>
                        <p:cond delay="0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8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9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0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2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3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5"/>
                  </p:tgtEl>
                </p:cond>
              </p:nextCondLst>
            </p:seq>
            <p:seq concurrent="1" nextAc="seek">
              <p:cTn id="564" restart="whenNotActive" fill="hold" evtFilter="cancelBubble" nodeType="interactiveSeq">
                <p:stCondLst>
                  <p:cond evt="onClick" delay="0">
                    <p:tgtEl>
                      <p:spTgt spid="8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5" fill="hold">
                      <p:stCondLst>
                        <p:cond delay="0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8" dur="500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500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500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500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4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575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6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8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579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7"/>
                  </p:tgtEl>
                </p:cond>
              </p:nextCondLst>
            </p:seq>
            <p:seq concurrent="1" nextAc="seek">
              <p:cTn id="580" restart="whenNotActive" fill="hold" evtFilter="cancelBubble" nodeType="interactiveSeq">
                <p:stCondLst>
                  <p:cond evt="onClick" delay="0">
                    <p:tgtEl>
                      <p:spTgt spid="8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1" fill="hold">
                      <p:stCondLst>
                        <p:cond delay="0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4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5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6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8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9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8"/>
                  </p:tgtEl>
                </p:cond>
              </p:nextCondLst>
            </p:seq>
            <p:seq concurrent="1" nextAc="seek">
              <p:cTn id="590" restart="whenNotActive" fill="hold" evtFilter="cancelBubble" nodeType="interactiveSeq">
                <p:stCondLst>
                  <p:cond evt="onClick" delay="0">
                    <p:tgtEl>
                      <p:spTgt spid="8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1" fill="hold">
                      <p:stCondLst>
                        <p:cond delay="0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4" dur="50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5" dur="50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6" dur="50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7" dur="50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0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601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2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4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605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30"/>
                  </p:tgtEl>
                </p:cond>
              </p:nextCondLst>
            </p:seq>
            <p:seq concurrent="1" nextAc="seek">
              <p:cTn id="606" restart="whenNotActive" fill="hold" evtFilter="cancelBubble" nodeType="interactiveSeq">
                <p:stCondLst>
                  <p:cond evt="onClick" delay="0">
                    <p:tgtEl>
                      <p:spTgt spid="8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7" fill="hold">
                      <p:stCondLst>
                        <p:cond delay="0"/>
                      </p:stCondLst>
                      <p:childTnLst>
                        <p:par>
                          <p:cTn id="608" fill="hold">
                            <p:stCondLst>
                              <p:cond delay="0"/>
                            </p:stCondLst>
                            <p:childTnLst>
                              <p:par>
                                <p:cTn id="6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0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1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2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4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5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31"/>
                  </p:tgtEl>
                </p:cond>
              </p:nextCondLst>
            </p:seq>
            <p:seq concurrent="1" nextAc="seek">
              <p:cTn id="616" restart="whenNotActive" fill="hold" evtFilter="cancelBubble" nodeType="interactiveSeq">
                <p:stCondLst>
                  <p:cond evt="onClick" delay="0">
                    <p:tgtEl>
                      <p:spTgt spid="8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7" fill="hold">
                      <p:stCondLst>
                        <p:cond delay="0"/>
                      </p:stCondLst>
                      <p:childTnLst>
                        <p:par>
                          <p:cTn id="618" fill="hold">
                            <p:stCondLst>
                              <p:cond delay="0"/>
                            </p:stCondLst>
                            <p:childTnLst>
                              <p:par>
                                <p:cTn id="619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0" dur="500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1" dur="500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2" dur="500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3" dur="500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6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627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8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0" dur="5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631" dur="5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33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8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6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7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8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0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1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34"/>
                  </p:tgtEl>
                </p:cond>
              </p:nextCondLst>
            </p:seq>
            <p:seq concurrent="1" nextAc="seek">
              <p:cTn id="642" restart="whenNotActive" fill="hold" evtFilter="cancelBubble" nodeType="interactiveSeq">
                <p:stCondLst>
                  <p:cond evt="onClick" delay="0">
                    <p:tgtEl>
                      <p:spTgt spid="8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3" fill="hold">
                      <p:stCondLst>
                        <p:cond delay="0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6" dur="50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7" dur="50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8" dur="50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9" dur="50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2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5B1"/>
                                      </p:to>
                                    </p:animClr>
                                    <p:set>
                                      <p:cBhvr>
                                        <p:cTn id="653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4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6" dur="5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657" dur="5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36"/>
                  </p:tgtEl>
                </p:cond>
              </p:nextCondLst>
            </p:seq>
          </p:childTnLst>
        </p:cTn>
      </p:par>
    </p:tnLst>
    <p:bldLst>
      <p:bldP spid="144" grpId="0" animBg="1"/>
      <p:bldP spid="6" grpId="0" animBg="1"/>
      <p:bldP spid="11" grpId="0" animBg="1"/>
      <p:bldP spid="15" grpId="0" animBg="1"/>
      <p:bldP spid="19" grpId="0" animBg="1"/>
      <p:bldP spid="27" grpId="0" animBg="1"/>
      <p:bldP spid="30" grpId="0" animBg="1"/>
      <p:bldP spid="8193" grpId="0" animBg="1"/>
      <p:bldP spid="8203" grpId="0" animBg="1"/>
      <p:bldP spid="8218" grpId="0" animBg="1"/>
      <p:bldP spid="128" grpId="0" animBg="1"/>
      <p:bldP spid="131" grpId="0" animBg="1"/>
      <p:bldP spid="134" grpId="0" animBg="1"/>
      <p:bldP spid="137" grpId="0" animBg="1"/>
      <p:bldP spid="139" grpId="0" animBg="1"/>
      <p:bldP spid="141" grpId="0" animBg="1"/>
      <p:bldP spid="142" grpId="0" animBg="1"/>
      <p:bldP spid="147" grpId="0" animBg="1"/>
      <p:bldP spid="150" grpId="0" animBg="1"/>
      <p:bldP spid="153" grpId="0" animBg="1"/>
      <p:bldP spid="156" grpId="0" animBg="1"/>
      <p:bldP spid="159" grpId="0" animBg="1"/>
      <p:bldP spid="8226" grpId="0" animBg="1"/>
      <p:bldP spid="8229" grpId="0" animBg="1"/>
      <p:bldP spid="8232" grpId="0" animBg="1"/>
      <p:bldP spid="82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Закрепление. Интеллект-карта.</a:t>
            </a:r>
            <a:br>
              <a:rPr lang="ru-RU" b="1" dirty="0" smtClean="0"/>
            </a:br>
            <a:r>
              <a:rPr lang="ru-RU" sz="3600" b="1" dirty="0" smtClean="0"/>
              <a:t>Правила оформления диаграмм связей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785926"/>
            <a:ext cx="7358114" cy="45365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dirty="0" smtClean="0"/>
              <a:t>Чем больше лист, тем лучше. Минимальный формат — А4. Лист необходимо расположить горизонтально.</a:t>
            </a:r>
          </a:p>
          <a:p>
            <a:pPr lvl="0" algn="just"/>
            <a:r>
              <a:rPr lang="ru-RU" dirty="0" smtClean="0"/>
              <a:t>В центре располагается образ всей проблемы, задачи, области знания.</a:t>
            </a:r>
          </a:p>
          <a:p>
            <a:pPr lvl="0" algn="just"/>
            <a:r>
              <a:rPr lang="ru-RU" dirty="0" smtClean="0"/>
              <a:t>От центра исходят толстые основные ветви с подписями — они означают главные разделы диаграммы, которые далее ветвятся на более тонкие ветви.</a:t>
            </a:r>
          </a:p>
          <a:p>
            <a:pPr lvl="0" algn="just"/>
            <a:r>
              <a:rPr lang="ru-RU" dirty="0" smtClean="0"/>
              <a:t>Все ветви подписаны ключевыми словами, заставляющими вспомнить то или иное </a:t>
            </a:r>
          </a:p>
          <a:p>
            <a:pPr lvl="0" algn="just"/>
            <a:r>
              <a:rPr lang="ru-RU" dirty="0" smtClean="0"/>
              <a:t>понятие.</a:t>
            </a:r>
          </a:p>
          <a:p>
            <a:pPr lvl="0" algn="just"/>
            <a:r>
              <a:rPr lang="ru-RU" dirty="0" smtClean="0"/>
              <a:t>Использовать желательно печатные буквы.</a:t>
            </a:r>
          </a:p>
          <a:p>
            <a:pPr lvl="0" algn="just"/>
            <a:r>
              <a:rPr lang="ru-RU" dirty="0" smtClean="0"/>
              <a:t>Разнообразная визуальная декорация — форма, цвет, объём, шрифт, стрелки, значки, позволит выработать свой собственный стиль в рисовании.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205009"/>
            <a:ext cx="8568952" cy="6438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00034" y="428604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Пример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5357826"/>
            <a:ext cx="78581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Задание: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создайте свою интеллект-карту по теме *Органические вещества клетки*, отобразив следующие элементы: разнообразие органических веществ клетки, их строение, свойства, функции, классификацию и примеры.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571612"/>
            <a:ext cx="83582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Позиция</a:t>
            </a:r>
            <a:r>
              <a:rPr lang="ru-RU" sz="2800" b="1" dirty="0" smtClean="0"/>
              <a:t> «Я считаю, что…»</a:t>
            </a:r>
          </a:p>
          <a:p>
            <a:endParaRPr lang="ru-RU" sz="2800" b="1" dirty="0" smtClean="0"/>
          </a:p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Объяснение</a:t>
            </a:r>
            <a:r>
              <a:rPr lang="ru-RU" sz="2800" b="1" dirty="0" smtClean="0"/>
              <a:t> «Потому, что…»</a:t>
            </a:r>
          </a:p>
          <a:p>
            <a:endParaRPr lang="ru-RU" sz="2800" b="1" dirty="0" smtClean="0"/>
          </a:p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Пример</a:t>
            </a:r>
            <a:r>
              <a:rPr lang="ru-RU" sz="2800" b="1" dirty="0" smtClean="0"/>
              <a:t> «Я могу доказать это на примере…»</a:t>
            </a:r>
          </a:p>
          <a:p>
            <a:endParaRPr lang="ru-RU" sz="2800" b="1" dirty="0" smtClean="0"/>
          </a:p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Следствие</a:t>
            </a:r>
            <a:r>
              <a:rPr lang="ru-RU" sz="2800" b="1" dirty="0" smtClean="0"/>
              <a:t> «Исходя из этого, я делаю вывод о том, что…»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476672"/>
            <a:ext cx="61053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Домашнее задание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14480" y="1571612"/>
            <a:ext cx="5744110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 данной теме на выбор составить: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не менее 3 игр *Крестики-нолики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Не менее 3 игр *Найди пару*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Лабиринт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71736" y="3714752"/>
            <a:ext cx="40398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 урока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873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dirty="0" smtClean="0"/>
              <a:t>Обобщить знания по теме:</a:t>
            </a:r>
          </a:p>
          <a:p>
            <a:pPr algn="ctr">
              <a:buNone/>
            </a:pPr>
            <a:r>
              <a:rPr lang="ru-RU" sz="4000" dirty="0" smtClean="0"/>
              <a:t>«Органические вещества клетки»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3214686"/>
            <a:ext cx="19977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Белки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14678" y="3643314"/>
            <a:ext cx="20120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Жиры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5008" y="3143248"/>
            <a:ext cx="30616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Углеводы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4929198"/>
            <a:ext cx="69960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Нуклеиновые кислоты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115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642942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Задачи урока:</a:t>
            </a:r>
            <a:endParaRPr lang="ru-RU" sz="4000" b="1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714356"/>
          <a:ext cx="8643998" cy="6143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22961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План урока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1285860"/>
            <a:ext cx="78581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400" dirty="0" smtClean="0"/>
              <a:t>Игра крестики-нолики «</a:t>
            </a:r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</a:rPr>
              <a:t>Углеводы</a:t>
            </a:r>
            <a:r>
              <a:rPr lang="ru-RU" sz="2400" dirty="0" smtClean="0"/>
              <a:t>». Строение, свойства, функции углеводов. Примеры.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Игры-крестики-нолики «</a:t>
            </a:r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</a:rPr>
              <a:t>Белки</a:t>
            </a:r>
            <a:r>
              <a:rPr lang="ru-RU" sz="2400" dirty="0" smtClean="0"/>
              <a:t>».Строение, свойства, функции белков. Примеры.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Игра крестики-нолики «</a:t>
            </a:r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</a:rPr>
              <a:t>Нуклеиновые кислоты</a:t>
            </a:r>
            <a:r>
              <a:rPr lang="ru-RU" sz="2400" dirty="0" smtClean="0"/>
              <a:t>».  Строение, свойства, функции нуклеиновых кислот. Примеры.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Игра «Найди пару». </a:t>
            </a:r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</a:rPr>
              <a:t>Жиры</a:t>
            </a:r>
            <a:r>
              <a:rPr lang="ru-RU" sz="2400" dirty="0" smtClean="0"/>
              <a:t>. Свойства и функции жиров.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Обобщение. Игра «Лабиринт».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Закрепление. Интеллект-карта.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Рефлексия.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Домашнее задание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2978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Какие вещества называются органическими?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Какие органические вещества , входящие в состав клетки, мы изучили?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357166"/>
            <a:ext cx="39665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Вспомните…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ru-RU" dirty="0" smtClean="0"/>
              <a:t>Выигрышный путь: углеводы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2625405"/>
              </p:ext>
            </p:extLst>
          </p:nvPr>
        </p:nvGraphicFramePr>
        <p:xfrm>
          <a:off x="457200" y="1600200"/>
          <a:ext cx="8229600" cy="377301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43200"/>
                <a:gridCol w="2743200"/>
                <a:gridCol w="2743200"/>
              </a:tblGrid>
              <a:tr h="12576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b="0" dirty="0" smtClean="0"/>
                        <a:t>Глюкоза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b="0" dirty="0" smtClean="0"/>
                        <a:t>Денатурация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b="0" dirty="0" smtClean="0"/>
                        <a:t>Хитин</a:t>
                      </a:r>
                      <a:endParaRPr lang="ru-RU" sz="2800" b="0" dirty="0"/>
                    </a:p>
                  </a:txBody>
                  <a:tcPr/>
                </a:tc>
              </a:tr>
              <a:tr h="12576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Гидрофобность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Сладкий вкус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Воск</a:t>
                      </a:r>
                      <a:endParaRPr lang="ru-RU" sz="2800" dirty="0"/>
                    </a:p>
                  </a:txBody>
                  <a:tcPr/>
                </a:tc>
              </a:tr>
              <a:tr h="12576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Сахароза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Инсулин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Крахмал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право 4"/>
          <p:cNvSpPr/>
          <p:nvPr/>
        </p:nvSpPr>
        <p:spPr>
          <a:xfrm rot="2106027">
            <a:off x="1936660" y="3144172"/>
            <a:ext cx="517356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71472" y="5572140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Задание: найти понятия по теме и объяснить, как они связаны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36" y="142852"/>
            <a:ext cx="40439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Крестики-нолики</a:t>
            </a:r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44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ru-RU" dirty="0" smtClean="0"/>
              <a:t>Выигрышный путь -белки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6382917"/>
              </p:ext>
            </p:extLst>
          </p:nvPr>
        </p:nvGraphicFramePr>
        <p:xfrm>
          <a:off x="457200" y="1600200"/>
          <a:ext cx="8229600" cy="413305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43200"/>
                <a:gridCol w="2743200"/>
                <a:gridCol w="2743200"/>
              </a:tblGrid>
              <a:tr h="13776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b="0" dirty="0" err="1" smtClean="0"/>
                        <a:t>Комплемен-тарность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800" b="0" dirty="0" smtClean="0"/>
                        <a:t>Лизин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800" b="0" dirty="0" smtClean="0"/>
                        <a:t>Аминокислоты</a:t>
                      </a:r>
                      <a:endParaRPr lang="ru-RU" sz="2800" b="0" dirty="0"/>
                    </a:p>
                  </a:txBody>
                  <a:tcPr/>
                </a:tc>
              </a:tr>
              <a:tr h="13776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Рибоза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800" dirty="0" err="1" smtClean="0"/>
                        <a:t>Ренатурация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Синтез</a:t>
                      </a:r>
                      <a:r>
                        <a:rPr lang="ru-RU" sz="2800" baseline="0" dirty="0" smtClean="0"/>
                        <a:t> белка</a:t>
                      </a:r>
                      <a:endParaRPr lang="ru-RU" sz="2800" b="0" dirty="0"/>
                    </a:p>
                  </a:txBody>
                  <a:tcPr/>
                </a:tc>
              </a:tr>
              <a:tr h="13776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Фермент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Глицерин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800" dirty="0" smtClean="0"/>
                        <a:t>Нуклеотид</a:t>
                      </a:r>
                      <a:endParaRPr lang="ru-RU" sz="28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право 4"/>
          <p:cNvSpPr/>
          <p:nvPr/>
        </p:nvSpPr>
        <p:spPr>
          <a:xfrm rot="8479020">
            <a:off x="1481899" y="3335149"/>
            <a:ext cx="526250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71472" y="600076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Задание: : найти понятия по теме и объяснить как, они связаны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71736" y="142852"/>
            <a:ext cx="40439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Крестики-нолики</a:t>
            </a:r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592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429684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Выигрышный путь: нуклеиновые кислоты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23050817"/>
              </p:ext>
            </p:extLst>
          </p:nvPr>
        </p:nvGraphicFramePr>
        <p:xfrm>
          <a:off x="395536" y="1772816"/>
          <a:ext cx="8229600" cy="46634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43200"/>
                <a:gridCol w="2743200"/>
                <a:gridCol w="2743200"/>
              </a:tblGrid>
              <a:tr h="14496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0" dirty="0" smtClean="0"/>
                        <a:t>Гемоглобин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0" dirty="0" err="1" smtClean="0"/>
                        <a:t>Урацил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dirty="0" smtClean="0"/>
                        <a:t>Глицин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3200" b="0" dirty="0"/>
                    </a:p>
                  </a:txBody>
                  <a:tcPr/>
                </a:tc>
              </a:tr>
              <a:tr h="14496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dirty="0" smtClean="0"/>
                        <a:t>Тимин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dirty="0" err="1" smtClean="0"/>
                        <a:t>Комплемен-тарность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sz="3200" b="0" dirty="0" smtClean="0"/>
                        <a:t>Рибоза</a:t>
                      </a:r>
                      <a:endParaRPr lang="ru-RU" sz="3200" b="0" dirty="0"/>
                    </a:p>
                  </a:txBody>
                  <a:tcPr/>
                </a:tc>
              </a:tr>
              <a:tr h="14496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dirty="0" smtClean="0"/>
                        <a:t>Фибрин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dirty="0" smtClean="0"/>
                        <a:t>Синтез белка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dirty="0" smtClean="0"/>
                        <a:t>Деление клетки</a:t>
                      </a:r>
                      <a:endParaRPr lang="ru-RU" sz="32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право 4"/>
          <p:cNvSpPr/>
          <p:nvPr/>
        </p:nvSpPr>
        <p:spPr>
          <a:xfrm rot="5400000">
            <a:off x="2436964" y="3798752"/>
            <a:ext cx="42484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00034" y="6286520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Задание: : найти понятия по теме и объяснить как, они связаны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643174" y="0"/>
            <a:ext cx="40439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Крестики-нолики</a:t>
            </a:r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808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Найди пару: </a:t>
            </a:r>
            <a:br>
              <a:rPr lang="ru-RU" dirty="0" smtClean="0"/>
            </a:br>
            <a:r>
              <a:rPr lang="ru-RU" dirty="0" smtClean="0"/>
              <a:t>свойства и функции жиров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628800"/>
            <a:ext cx="1872208" cy="64633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Наличие богатых энергией связей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2636912"/>
            <a:ext cx="2592288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Окисление до</a:t>
            </a:r>
          </a:p>
          <a:p>
            <a:r>
              <a:rPr lang="ru-RU" dirty="0">
                <a:solidFill>
                  <a:prstClr val="black"/>
                </a:solidFill>
              </a:rPr>
              <a:t>у</a:t>
            </a:r>
            <a:r>
              <a:rPr lang="ru-RU" dirty="0" smtClean="0">
                <a:solidFill>
                  <a:prstClr val="black"/>
                </a:solidFill>
              </a:rPr>
              <a:t>глекислого газа и воды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3789040"/>
            <a:ext cx="237626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Нерастворимы в воде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4509120"/>
            <a:ext cx="2592288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Гормоны – производные липидов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5517232"/>
            <a:ext cx="280831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Низкая теплопроводность и высокая теплоемкость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8104" y="1772816"/>
            <a:ext cx="2808312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Строительная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76056" y="2636912"/>
            <a:ext cx="280831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</a:rPr>
              <a:t>Регуляторная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32240" y="3681318"/>
            <a:ext cx="1944216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Защитная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36096" y="4509120"/>
            <a:ext cx="2664296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</a:rPr>
              <a:t>Запасающая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4168" y="5445224"/>
            <a:ext cx="3059832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Энергетическая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6357958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Задание: : найти соответствие и доказать его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221566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8.67362E-19 C -0.09878 -0.01065 -0.19739 -0.02107 -0.23038 8.67362E-19 C -0.26337 0.02106 -0.18281 0.07963 -0.19826 0.12616 C -0.21371 0.17268 -0.30243 0.25324 -0.32326 0.2787 " pathEditMode="relative" ptsTypes="aa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47 0.00555 C 0.04635 0.01295 -0.06458 0.02035 -0.08073 0.03955 C -0.09687 0.05851 0.06181 0.0858 0.06059 0.12072 C 0.05955 0.15565 -0.0618 0.22595 -0.08802 0.24954 C -0.11424 0.27336 -0.10555 0.26804 -0.0967 0.26295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" y="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10823E-6 C -0.10989 -0.01157 -0.21979 -0.02313 -0.24618 0.00624 C -0.27257 0.03561 -0.15138 0.13552 -0.1585 0.17622 C -0.16562 0.21692 -0.26753 0.23774 -0.28923 0.25 " pathEditMode="relative" ptsTypes="aa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06105E-6 C -0.10434 -0.02983 -0.20868 -0.05966 -0.25226 -0.12696 C -0.29584 -0.19426 -0.2599 -0.35777 -0.26146 -0.40379 " pathEditMode="relative" ptsTypes="a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0.14038 C -0.16562 0.15749 -0.32656 0.17484 -0.36007 0.13621 C -0.39357 0.09759 -0.20781 -0.0007 -0.20625 -0.09112 C -0.20468 -0.18155 -0.32673 -0.3543 -0.35086 -0.4068 " pathEditMode="relative" ptsTypes="aa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704</Words>
  <Application>Microsoft Office PowerPoint</Application>
  <PresentationFormat>Экран (4:3)</PresentationFormat>
  <Paragraphs>212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Обобщение по теме: «Органические вещества клетки»</vt:lpstr>
      <vt:lpstr>Цель урока</vt:lpstr>
      <vt:lpstr>Задачи урока:</vt:lpstr>
      <vt:lpstr>План урока</vt:lpstr>
      <vt:lpstr>Слайд 5</vt:lpstr>
      <vt:lpstr>Выигрышный путь: углеводы</vt:lpstr>
      <vt:lpstr>Выигрышный путь -белки</vt:lpstr>
      <vt:lpstr>Выигрышный путь: нуклеиновые кислоты</vt:lpstr>
      <vt:lpstr>Найди пару:  свойства и функции жиров</vt:lpstr>
      <vt:lpstr>Обобщение Игра :Лабиринт:</vt:lpstr>
      <vt:lpstr>Слайд 11</vt:lpstr>
      <vt:lpstr> Закрепление. Интеллект-карта. Правила оформления диаграмм связей </vt:lpstr>
      <vt:lpstr>Слайд 13</vt:lpstr>
      <vt:lpstr>Рефлексия: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мышления на уроках</dc:title>
  <dc:creator>Eugenia</dc:creator>
  <cp:lastModifiedBy>Дарёна</cp:lastModifiedBy>
  <cp:revision>126</cp:revision>
  <dcterms:created xsi:type="dcterms:W3CDTF">2011-12-03T10:14:34Z</dcterms:created>
  <dcterms:modified xsi:type="dcterms:W3CDTF">2012-06-05T03:41:05Z</dcterms:modified>
</cp:coreProperties>
</file>