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58" r:id="rId4"/>
    <p:sldId id="293" r:id="rId5"/>
    <p:sldId id="259" r:id="rId6"/>
    <p:sldId id="260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94" r:id="rId16"/>
    <p:sldId id="261" r:id="rId17"/>
    <p:sldId id="262" r:id="rId18"/>
    <p:sldId id="265" r:id="rId19"/>
    <p:sldId id="263" r:id="rId20"/>
    <p:sldId id="266" r:id="rId21"/>
    <p:sldId id="264" r:id="rId22"/>
    <p:sldId id="267" r:id="rId23"/>
    <p:sldId id="276" r:id="rId24"/>
    <p:sldId id="277" r:id="rId25"/>
    <p:sldId id="278" r:id="rId26"/>
    <p:sldId id="279" r:id="rId27"/>
    <p:sldId id="280" r:id="rId28"/>
    <p:sldId id="288" r:id="rId29"/>
    <p:sldId id="289" r:id="rId30"/>
    <p:sldId id="290" r:id="rId31"/>
    <p:sldId id="291" r:id="rId32"/>
    <p:sldId id="281" r:id="rId33"/>
    <p:sldId id="285" r:id="rId34"/>
    <p:sldId id="286" r:id="rId35"/>
    <p:sldId id="287" r:id="rId36"/>
    <p:sldId id="282" r:id="rId37"/>
    <p:sldId id="283" r:id="rId38"/>
    <p:sldId id="301" r:id="rId39"/>
    <p:sldId id="292" r:id="rId40"/>
    <p:sldId id="303" r:id="rId41"/>
    <p:sldId id="295" r:id="rId42"/>
    <p:sldId id="296" r:id="rId43"/>
    <p:sldId id="297" r:id="rId44"/>
    <p:sldId id="298" r:id="rId45"/>
    <p:sldId id="299" r:id="rId46"/>
    <p:sldId id="300" r:id="rId47"/>
    <p:sldId id="302" r:id="rId48"/>
    <p:sldId id="284" r:id="rId49"/>
    <p:sldId id="304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42E"/>
    <a:srgbClr val="0F04A4"/>
    <a:srgbClr val="F85E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1" autoAdjust="0"/>
  </p:normalViewPr>
  <p:slideViewPr>
    <p:cSldViewPr>
      <p:cViewPr>
        <p:scale>
          <a:sx n="50" d="100"/>
          <a:sy n="50" d="100"/>
        </p:scale>
        <p:origin x="-1710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9362C-50A8-42D4-AAB2-0C099932273D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5FF2A-DA7A-460C-83E4-39A734955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4972-31E3-4507-8494-416C63FA2C27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CEF23B-11ED-43A4-970E-8172C6BB0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4972-31E3-4507-8494-416C63FA2C27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F23B-11ED-43A4-970E-8172C6BB0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4972-31E3-4507-8494-416C63FA2C27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F23B-11ED-43A4-970E-8172C6BB0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4972-31E3-4507-8494-416C63FA2C27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CEF23B-11ED-43A4-970E-8172C6BB0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4972-31E3-4507-8494-416C63FA2C27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F23B-11ED-43A4-970E-8172C6BB03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4972-31E3-4507-8494-416C63FA2C27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F23B-11ED-43A4-970E-8172C6BB0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4972-31E3-4507-8494-416C63FA2C27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5CEF23B-11ED-43A4-970E-8172C6BB03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4972-31E3-4507-8494-416C63FA2C27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F23B-11ED-43A4-970E-8172C6BB0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4972-31E3-4507-8494-416C63FA2C27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F23B-11ED-43A4-970E-8172C6BB0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4972-31E3-4507-8494-416C63FA2C27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F23B-11ED-43A4-970E-8172C6BB0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4972-31E3-4507-8494-416C63FA2C27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F23B-11ED-43A4-970E-8172C6BB03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034972-31E3-4507-8494-416C63FA2C27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CEF23B-11ED-43A4-970E-8172C6BB03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86;&#1090;&#1082;&#1088;&#1099;&#1090;&#1099;&#1081;%20&#1091;&#1088;&#1086;&#1082;\Harry%20Gregson-Williams%20and%20John%20Powell%20-%20Fairytale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86;&#1090;&#1082;&#1088;&#1099;&#1090;&#1099;&#1081;%20&#1091;&#1088;&#1086;&#1082;\alexandra_stan_-_mr_saxobeat_original_mix.mp3" TargetMode="Externa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857620" y="642918"/>
            <a:ext cx="5000660" cy="12568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lgerian" pitchFamily="82" charset="0"/>
              </a:rPr>
              <a:t>THE KINGDOM OF THE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lgerian" pitchFamily="82" charset="0"/>
              </a:rPr>
              <a:t> LETTER  A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Harry Gregson-Williams and John Powell - Fairyta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29652" y="6429396"/>
            <a:ext cx="354331" cy="214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50839" b="44615"/>
          <a:stretch>
            <a:fillRect/>
          </a:stretch>
        </p:blipFill>
        <p:spPr bwMode="auto">
          <a:xfrm>
            <a:off x="1071538" y="2000240"/>
            <a:ext cx="26431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0839" b="44615"/>
          <a:stretch>
            <a:fillRect/>
          </a:stretch>
        </p:blipFill>
        <p:spPr bwMode="auto">
          <a:xfrm>
            <a:off x="5715008" y="2000240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9" y="714356"/>
            <a:ext cx="8429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Jane,  Larry, Dave, Ann.  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50" y="3929066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æ]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3929066"/>
            <a:ext cx="1026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]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140" y="4572008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728" y="4572008"/>
            <a:ext cx="1428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K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40" y="4929199"/>
            <a:ext cx="101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572264" y="528638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lly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50839" b="44615"/>
          <a:stretch>
            <a:fillRect/>
          </a:stretch>
        </p:blipFill>
        <p:spPr bwMode="auto">
          <a:xfrm>
            <a:off x="1071538" y="2000240"/>
            <a:ext cx="26431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0839" b="44615"/>
          <a:stretch>
            <a:fillRect/>
          </a:stretch>
        </p:blipFill>
        <p:spPr bwMode="auto">
          <a:xfrm>
            <a:off x="5715008" y="2000240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9" y="714356"/>
            <a:ext cx="8429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Larry, Dave, Ann.  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50" y="3929066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æ]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3929066"/>
            <a:ext cx="1026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]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264" y="457200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80" y="4572008"/>
            <a:ext cx="1143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264" y="4929198"/>
            <a:ext cx="1161521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572264" y="535782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lly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714480" y="4929198"/>
            <a:ext cx="1286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50839" b="44615"/>
          <a:stretch>
            <a:fillRect/>
          </a:stretch>
        </p:blipFill>
        <p:spPr bwMode="auto">
          <a:xfrm>
            <a:off x="1071538" y="2000240"/>
            <a:ext cx="26431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0839" b="44615"/>
          <a:stretch>
            <a:fillRect/>
          </a:stretch>
        </p:blipFill>
        <p:spPr bwMode="auto">
          <a:xfrm>
            <a:off x="5715008" y="2000240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9" y="714356"/>
            <a:ext cx="8429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Dave, Ann.  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50" y="3929066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æ]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3929066"/>
            <a:ext cx="1026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]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140" y="4572008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80" y="4572008"/>
            <a:ext cx="1143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40" y="4929199"/>
            <a:ext cx="101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572264" y="535782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lly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857356" y="4929198"/>
            <a:ext cx="114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715140" y="5715016"/>
            <a:ext cx="125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rry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50839" b="44615"/>
          <a:stretch>
            <a:fillRect/>
          </a:stretch>
        </p:blipFill>
        <p:spPr bwMode="auto">
          <a:xfrm>
            <a:off x="1071538" y="2000240"/>
            <a:ext cx="26431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0839" b="44615"/>
          <a:stretch>
            <a:fillRect/>
          </a:stretch>
        </p:blipFill>
        <p:spPr bwMode="auto">
          <a:xfrm>
            <a:off x="5715008" y="2000240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9" y="714356"/>
            <a:ext cx="8429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Ann.  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50" y="3929066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æ]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3929066"/>
            <a:ext cx="1026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]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264" y="457200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66" y="4572008"/>
            <a:ext cx="1357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K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264" y="4929199"/>
            <a:ext cx="1161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572264" y="528638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lly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571604" y="4929198"/>
            <a:ext cx="142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J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643702" y="5643578"/>
            <a:ext cx="132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rry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714480" y="5286388"/>
            <a:ext cx="1137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50839" b="44615"/>
          <a:stretch>
            <a:fillRect/>
          </a:stretch>
        </p:blipFill>
        <p:spPr bwMode="auto">
          <a:xfrm>
            <a:off x="1071538" y="500042"/>
            <a:ext cx="26431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0839" b="44615"/>
          <a:stretch>
            <a:fillRect/>
          </a:stretch>
        </p:blipFill>
        <p:spPr bwMode="auto">
          <a:xfrm>
            <a:off x="5500694" y="500042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357166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884" y="2285992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æ]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2285992"/>
            <a:ext cx="1026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]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300037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S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80" y="3000372"/>
            <a:ext cx="1143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074" y="3571876"/>
            <a:ext cx="1518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D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215074" y="4143380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lly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714480" y="3571876"/>
            <a:ext cx="128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215074" y="4643446"/>
            <a:ext cx="1755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L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rry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571604" y="4143380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286512" y="5143512"/>
            <a:ext cx="153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nn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85842"/>
            <a:ext cx="9143999" cy="764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142984"/>
            <a:ext cx="8572560" cy="53029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small. It is not big. </a:t>
            </a:r>
          </a:p>
          <a:p>
            <a:pPr algn="ctr">
              <a:lnSpc>
                <a:spcPct val="20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grey. It is weak. It can run. </a:t>
            </a:r>
          </a:p>
          <a:p>
            <a:pPr algn="ctr">
              <a:lnSpc>
                <a:spcPct val="20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can’t swim and fly. It likes cheese (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сыр).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14290"/>
            <a:ext cx="467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Отгадайте загадки.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528914" cy="550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It is small. It is not big. It is grey. It is weak. It can run. It can’t swim and fly. It likes cheese (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сыр).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A mouse.)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-1000"/>
          </a:blip>
          <a:srcRect/>
          <a:stretch>
            <a:fillRect/>
          </a:stretch>
        </p:blipFill>
        <p:spPr bwMode="auto">
          <a:xfrm>
            <a:off x="6215074" y="4286256"/>
            <a:ext cx="264317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357694"/>
            <a:ext cx="26432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5" y="571480"/>
            <a:ext cx="8358246" cy="39487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not big. It is red. </a:t>
            </a:r>
          </a:p>
          <a:p>
            <a:pPr algn="ctr">
              <a:lnSpc>
                <a:spcPct val="20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cunning. It likes cockerels. </a:t>
            </a:r>
          </a:p>
          <a:p>
            <a:pPr algn="ctr">
              <a:lnSpc>
                <a:spcPct val="20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lives in the forest.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открытый урок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85728"/>
            <a:ext cx="8358246" cy="550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not big. It is red. </a:t>
            </a:r>
          </a:p>
          <a:p>
            <a:pPr algn="ctr">
              <a:lnSpc>
                <a:spcPct val="20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cunning. It likes cockerels. </a:t>
            </a:r>
          </a:p>
          <a:p>
            <a:pPr algn="ctr">
              <a:lnSpc>
                <a:spcPct val="20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lives in the forest.</a:t>
            </a:r>
          </a:p>
          <a:p>
            <a:pPr algn="ctr">
              <a:lnSpc>
                <a:spcPct val="20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A fox.)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714884"/>
            <a:ext cx="2570149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714885"/>
            <a:ext cx="26432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072494" cy="39487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green. It can jump and swim. But it can’t fly and run. </a:t>
            </a:r>
          </a:p>
          <a:p>
            <a:pPr algn="ctr">
              <a:lnSpc>
                <a:spcPct val="20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not strong.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8072494" cy="550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green. It can jump and swim. But it can’t fly and run. </a:t>
            </a:r>
          </a:p>
          <a:p>
            <a:pPr algn="ctr">
              <a:lnSpc>
                <a:spcPct val="20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not strong.</a:t>
            </a:r>
          </a:p>
          <a:p>
            <a:pPr algn="ctr">
              <a:lnSpc>
                <a:spcPct val="20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A frog.)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429132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500570"/>
            <a:ext cx="2143140" cy="185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857232"/>
            <a:ext cx="2357454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[frog]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gri:n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[dog]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kroko’dail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857232"/>
            <a:ext cx="2143140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klok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[r٨n]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[d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ar-AE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۸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mp]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[sit]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50" y="857232"/>
            <a:ext cx="1857388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breiv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neim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kæt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skeit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643446"/>
            <a:ext cx="1643074" cy="114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357694"/>
            <a:ext cx="142714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500570"/>
            <a:ext cx="1641455" cy="121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786322"/>
            <a:ext cx="1355703" cy="114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500570"/>
            <a:ext cx="121285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857232"/>
            <a:ext cx="2357454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[frog]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gri:n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[dog]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kroko’dail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857232"/>
            <a:ext cx="2143140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klok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[r٨n]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[d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ar-AE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۸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mp]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[sit]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50" y="857232"/>
            <a:ext cx="1857388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70"/>
            <a:ext cx="1355703" cy="114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572008"/>
            <a:ext cx="1643074" cy="114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357694"/>
            <a:ext cx="1641455" cy="121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500570"/>
            <a:ext cx="142714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572008"/>
            <a:ext cx="121285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857232"/>
            <a:ext cx="2357454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frog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dog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crocodile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857232"/>
            <a:ext cx="2143140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clock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jump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sit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50" y="857232"/>
            <a:ext cx="1857388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brave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name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skate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643446"/>
            <a:ext cx="1355703" cy="114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572008"/>
            <a:ext cx="1643074" cy="114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500570"/>
            <a:ext cx="1641455" cy="121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357694"/>
            <a:ext cx="142714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4286256"/>
            <a:ext cx="121285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открытый урок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3413"/>
            <a:ext cx="9144000" cy="7491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928670"/>
            <a:ext cx="3071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F04A4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en-US" sz="6000" dirty="0" smtClean="0">
                <a:solidFill>
                  <a:srgbClr val="0F0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2+4=</a:t>
            </a:r>
          </a:p>
          <a:p>
            <a:r>
              <a:rPr lang="en-US" sz="6000" dirty="0" smtClean="0">
                <a:solidFill>
                  <a:srgbClr val="0F0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5+3=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7818" y="4000504"/>
            <a:ext cx="2786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1+6=</a:t>
            </a:r>
          </a:p>
          <a:p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7+2=</a:t>
            </a:r>
            <a:endParaRPr lang="ru-RU" sz="6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r="9930" b="9410"/>
          <a:stretch>
            <a:fillRect/>
          </a:stretch>
        </p:blipFill>
        <p:spPr bwMode="auto">
          <a:xfrm>
            <a:off x="5214942" y="714356"/>
            <a:ext cx="314165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286124"/>
            <a:ext cx="37147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596" y="285728"/>
            <a:ext cx="4320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Решите примеры.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642918"/>
            <a:ext cx="3071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F04A4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en-US" sz="6000" dirty="0" smtClean="0">
                <a:solidFill>
                  <a:srgbClr val="0F0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2+4=6</a:t>
            </a:r>
          </a:p>
          <a:p>
            <a:r>
              <a:rPr lang="en-US" sz="6000" dirty="0" smtClean="0">
                <a:solidFill>
                  <a:srgbClr val="0F0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5+3=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6380" y="3357562"/>
            <a:ext cx="2786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1+6=</a:t>
            </a:r>
          </a:p>
          <a:p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7+2=</a:t>
            </a:r>
            <a:endParaRPr lang="ru-RU" sz="6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r="9930" b="9410"/>
          <a:stretch>
            <a:fillRect/>
          </a:stretch>
        </p:blipFill>
        <p:spPr bwMode="auto">
          <a:xfrm>
            <a:off x="5214942" y="357166"/>
            <a:ext cx="314165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286124"/>
            <a:ext cx="37147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642918"/>
            <a:ext cx="3071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F04A4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en-US" sz="6000" dirty="0" smtClean="0">
                <a:solidFill>
                  <a:srgbClr val="0F0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2+4=6</a:t>
            </a:r>
          </a:p>
          <a:p>
            <a:r>
              <a:rPr lang="en-US" sz="6000" dirty="0" smtClean="0">
                <a:solidFill>
                  <a:srgbClr val="0F0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5+3=8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6380" y="3357562"/>
            <a:ext cx="2786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1+6=</a:t>
            </a:r>
          </a:p>
          <a:p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7+2=</a:t>
            </a:r>
            <a:endParaRPr lang="ru-RU" sz="6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r="9930" b="9410"/>
          <a:stretch>
            <a:fillRect/>
          </a:stretch>
        </p:blipFill>
        <p:spPr bwMode="auto">
          <a:xfrm>
            <a:off x="5214942" y="357166"/>
            <a:ext cx="314165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286124"/>
            <a:ext cx="37147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" contrast="-1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1714488"/>
            <a:ext cx="8258287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A- STREET</a:t>
            </a:r>
            <a:endParaRPr lang="ru-RU" sz="8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642918"/>
            <a:ext cx="3071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F04A4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en-US" sz="6000" dirty="0" smtClean="0">
                <a:solidFill>
                  <a:srgbClr val="0F0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2+4=6</a:t>
            </a:r>
          </a:p>
          <a:p>
            <a:r>
              <a:rPr lang="en-US" sz="6000" dirty="0" smtClean="0">
                <a:solidFill>
                  <a:srgbClr val="0F0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5+3=8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6380" y="3357562"/>
            <a:ext cx="2786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1+6=7</a:t>
            </a:r>
          </a:p>
          <a:p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7+2=</a:t>
            </a:r>
            <a:endParaRPr lang="ru-RU" sz="6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r="9930" b="9410"/>
          <a:stretch>
            <a:fillRect/>
          </a:stretch>
        </p:blipFill>
        <p:spPr bwMode="auto">
          <a:xfrm>
            <a:off x="5214942" y="357166"/>
            <a:ext cx="314165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286124"/>
            <a:ext cx="37147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642918"/>
            <a:ext cx="3071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F04A4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en-US" sz="6000" dirty="0" smtClean="0">
                <a:solidFill>
                  <a:srgbClr val="0F0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2+4=6</a:t>
            </a:r>
          </a:p>
          <a:p>
            <a:r>
              <a:rPr lang="en-US" sz="6000" dirty="0" smtClean="0">
                <a:solidFill>
                  <a:srgbClr val="0F0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5+3=8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6380" y="3357562"/>
            <a:ext cx="2786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1+6=7</a:t>
            </a:r>
          </a:p>
          <a:p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7+2=9</a:t>
            </a:r>
            <a:endParaRPr lang="ru-RU" sz="6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r="9930" b="9410"/>
          <a:stretch>
            <a:fillRect/>
          </a:stretch>
        </p:blipFill>
        <p:spPr bwMode="auto">
          <a:xfrm>
            <a:off x="5214942" y="357166"/>
            <a:ext cx="314165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286124"/>
            <a:ext cx="37147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642918"/>
            <a:ext cx="85725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0826" y="4214818"/>
            <a:ext cx="107157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7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4429132"/>
            <a:ext cx="100013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 6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16" y="571480"/>
            <a:ext cx="79722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00240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643050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642918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71480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571612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571612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16" y="571480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r="15411"/>
          <a:stretch>
            <a:fillRect/>
          </a:stretch>
        </p:blipFill>
        <p:spPr bwMode="auto">
          <a:xfrm>
            <a:off x="6215074" y="2786058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 r="15411"/>
          <a:stretch>
            <a:fillRect/>
          </a:stretch>
        </p:blipFill>
        <p:spPr bwMode="auto">
          <a:xfrm>
            <a:off x="5429256" y="3643314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 r="15411"/>
          <a:stretch>
            <a:fillRect/>
          </a:stretch>
        </p:blipFill>
        <p:spPr bwMode="auto">
          <a:xfrm>
            <a:off x="5857884" y="4929198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 r="15411"/>
          <a:stretch>
            <a:fillRect/>
          </a:stretch>
        </p:blipFill>
        <p:spPr bwMode="auto">
          <a:xfrm>
            <a:off x="6715140" y="5502289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 r="15411"/>
          <a:stretch>
            <a:fillRect/>
          </a:stretch>
        </p:blipFill>
        <p:spPr bwMode="auto">
          <a:xfrm>
            <a:off x="7429520" y="4857760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 r="15411"/>
          <a:stretch>
            <a:fillRect/>
          </a:stretch>
        </p:blipFill>
        <p:spPr bwMode="auto">
          <a:xfrm>
            <a:off x="7072330" y="2786058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 r="15411"/>
          <a:stretch>
            <a:fillRect/>
          </a:stretch>
        </p:blipFill>
        <p:spPr bwMode="auto">
          <a:xfrm>
            <a:off x="7858148" y="3571876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 r="10033" b="5171"/>
          <a:stretch>
            <a:fillRect/>
          </a:stretch>
        </p:blipFill>
        <p:spPr bwMode="auto">
          <a:xfrm>
            <a:off x="785786" y="3500438"/>
            <a:ext cx="10715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 cstate="print"/>
          <a:srcRect r="10033" b="5171"/>
          <a:stretch>
            <a:fillRect/>
          </a:stretch>
        </p:blipFill>
        <p:spPr bwMode="auto">
          <a:xfrm>
            <a:off x="1928794" y="3000372"/>
            <a:ext cx="10715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/>
          <a:srcRect r="10033" b="5171"/>
          <a:stretch>
            <a:fillRect/>
          </a:stretch>
        </p:blipFill>
        <p:spPr bwMode="auto">
          <a:xfrm>
            <a:off x="571472" y="4786322"/>
            <a:ext cx="10715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/>
          <a:srcRect r="10033" b="5171"/>
          <a:stretch>
            <a:fillRect/>
          </a:stretch>
        </p:blipFill>
        <p:spPr bwMode="auto">
          <a:xfrm>
            <a:off x="1857356" y="5500678"/>
            <a:ext cx="10715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 cstate="print"/>
          <a:srcRect r="10033" b="5171"/>
          <a:stretch>
            <a:fillRect/>
          </a:stretch>
        </p:blipFill>
        <p:spPr bwMode="auto">
          <a:xfrm>
            <a:off x="3071802" y="4643446"/>
            <a:ext cx="10715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/>
          <a:srcRect r="10033" b="5171"/>
          <a:stretch>
            <a:fillRect/>
          </a:stretch>
        </p:blipFill>
        <p:spPr bwMode="auto">
          <a:xfrm>
            <a:off x="3071802" y="3357562"/>
            <a:ext cx="10715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357158" y="0"/>
            <a:ext cx="5678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Скажите по-английски.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357166"/>
            <a:ext cx="85725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0826" y="4214818"/>
            <a:ext cx="107157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7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4214818"/>
            <a:ext cx="100013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 6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6578" y="357166"/>
            <a:ext cx="79722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57166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357298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357298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16" y="357166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r="15411"/>
          <a:stretch>
            <a:fillRect/>
          </a:stretch>
        </p:blipFill>
        <p:spPr bwMode="auto">
          <a:xfrm>
            <a:off x="6215074" y="2786058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 r="15411"/>
          <a:stretch>
            <a:fillRect/>
          </a:stretch>
        </p:blipFill>
        <p:spPr bwMode="auto">
          <a:xfrm>
            <a:off x="5429256" y="3643314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 r="15411"/>
          <a:stretch>
            <a:fillRect/>
          </a:stretch>
        </p:blipFill>
        <p:spPr bwMode="auto">
          <a:xfrm>
            <a:off x="5857884" y="4929198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 r="15411"/>
          <a:stretch>
            <a:fillRect/>
          </a:stretch>
        </p:blipFill>
        <p:spPr bwMode="auto">
          <a:xfrm>
            <a:off x="6715140" y="5502289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 r="15411"/>
          <a:stretch>
            <a:fillRect/>
          </a:stretch>
        </p:blipFill>
        <p:spPr bwMode="auto">
          <a:xfrm>
            <a:off x="7429520" y="4857760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 r="15411"/>
          <a:stretch>
            <a:fillRect/>
          </a:stretch>
        </p:blipFill>
        <p:spPr bwMode="auto">
          <a:xfrm>
            <a:off x="7072330" y="2786058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 r="15411"/>
          <a:stretch>
            <a:fillRect/>
          </a:stretch>
        </p:blipFill>
        <p:spPr bwMode="auto">
          <a:xfrm>
            <a:off x="7858148" y="3571876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 r="10033" b="5171"/>
          <a:stretch>
            <a:fillRect/>
          </a:stretch>
        </p:blipFill>
        <p:spPr bwMode="auto">
          <a:xfrm>
            <a:off x="785786" y="3071810"/>
            <a:ext cx="10715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/>
          <a:srcRect r="10033" b="5171"/>
          <a:stretch>
            <a:fillRect/>
          </a:stretch>
        </p:blipFill>
        <p:spPr bwMode="auto">
          <a:xfrm>
            <a:off x="2000232" y="2714620"/>
            <a:ext cx="10715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/>
          <a:srcRect r="10033" b="5171"/>
          <a:stretch>
            <a:fillRect/>
          </a:stretch>
        </p:blipFill>
        <p:spPr bwMode="auto">
          <a:xfrm>
            <a:off x="642910" y="4572008"/>
            <a:ext cx="10715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/>
          <a:srcRect r="10033" b="5171"/>
          <a:stretch>
            <a:fillRect/>
          </a:stretch>
        </p:blipFill>
        <p:spPr bwMode="auto">
          <a:xfrm>
            <a:off x="1928794" y="5286388"/>
            <a:ext cx="10715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/>
          <a:srcRect r="10033" b="5171"/>
          <a:stretch>
            <a:fillRect/>
          </a:stretch>
        </p:blipFill>
        <p:spPr bwMode="auto">
          <a:xfrm>
            <a:off x="3143240" y="4286256"/>
            <a:ext cx="10715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 cstate="print"/>
          <a:srcRect r="10033" b="5171"/>
          <a:stretch>
            <a:fillRect/>
          </a:stretch>
        </p:blipFill>
        <p:spPr bwMode="auto">
          <a:xfrm>
            <a:off x="3143240" y="2786058"/>
            <a:ext cx="10715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1571604" y="1571612"/>
            <a:ext cx="1643074" cy="830997"/>
          </a:xfrm>
          <a:prstGeom prst="rect">
            <a:avLst/>
          </a:prstGeom>
          <a:noFill/>
        </p:spPr>
        <p:txBody>
          <a:bodyPr wrap="none" rtlCol="0">
            <a:prstTxWarp prst="textChevron">
              <a:avLst>
                <a:gd name="adj" fmla="val 8071"/>
              </a:avLst>
            </a:prstTxWarp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ts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357166"/>
            <a:ext cx="85725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0826" y="4214818"/>
            <a:ext cx="107157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7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4214818"/>
            <a:ext cx="100013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 6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6578" y="357166"/>
            <a:ext cx="79722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15411"/>
          <a:stretch>
            <a:fillRect/>
          </a:stretch>
        </p:blipFill>
        <p:spPr bwMode="auto">
          <a:xfrm>
            <a:off x="6215074" y="2786058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r="15411"/>
          <a:stretch>
            <a:fillRect/>
          </a:stretch>
        </p:blipFill>
        <p:spPr bwMode="auto">
          <a:xfrm>
            <a:off x="5429256" y="3643314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r="15411"/>
          <a:stretch>
            <a:fillRect/>
          </a:stretch>
        </p:blipFill>
        <p:spPr bwMode="auto">
          <a:xfrm>
            <a:off x="5857884" y="4929198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r="15411"/>
          <a:stretch>
            <a:fillRect/>
          </a:stretch>
        </p:blipFill>
        <p:spPr bwMode="auto">
          <a:xfrm>
            <a:off x="6715140" y="5502289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/>
          <a:srcRect r="15411"/>
          <a:stretch>
            <a:fillRect/>
          </a:stretch>
        </p:blipFill>
        <p:spPr bwMode="auto">
          <a:xfrm>
            <a:off x="7429520" y="4857760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/>
          <a:srcRect r="15411"/>
          <a:stretch>
            <a:fillRect/>
          </a:stretch>
        </p:blipFill>
        <p:spPr bwMode="auto">
          <a:xfrm>
            <a:off x="7072330" y="2786058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/>
          <a:srcRect r="15411"/>
          <a:stretch>
            <a:fillRect/>
          </a:stretch>
        </p:blipFill>
        <p:spPr bwMode="auto">
          <a:xfrm>
            <a:off x="7858148" y="3571876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 r="10033" b="5171"/>
          <a:stretch>
            <a:fillRect/>
          </a:stretch>
        </p:blipFill>
        <p:spPr bwMode="auto">
          <a:xfrm>
            <a:off x="785786" y="3071810"/>
            <a:ext cx="10715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print"/>
          <a:srcRect r="10033" b="5171"/>
          <a:stretch>
            <a:fillRect/>
          </a:stretch>
        </p:blipFill>
        <p:spPr bwMode="auto">
          <a:xfrm>
            <a:off x="2000232" y="2714620"/>
            <a:ext cx="10715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 cstate="print"/>
          <a:srcRect r="10033" b="5171"/>
          <a:stretch>
            <a:fillRect/>
          </a:stretch>
        </p:blipFill>
        <p:spPr bwMode="auto">
          <a:xfrm>
            <a:off x="642910" y="4572008"/>
            <a:ext cx="10715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/>
          <a:srcRect r="10033" b="5171"/>
          <a:stretch>
            <a:fillRect/>
          </a:stretch>
        </p:blipFill>
        <p:spPr bwMode="auto">
          <a:xfrm>
            <a:off x="1928794" y="5286388"/>
            <a:ext cx="10715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/>
          <a:srcRect r="10033" b="5171"/>
          <a:stretch>
            <a:fillRect/>
          </a:stretch>
        </p:blipFill>
        <p:spPr bwMode="auto">
          <a:xfrm>
            <a:off x="3143240" y="4286256"/>
            <a:ext cx="10715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 cstate="print"/>
          <a:srcRect r="10033" b="5171"/>
          <a:stretch>
            <a:fillRect/>
          </a:stretch>
        </p:blipFill>
        <p:spPr bwMode="auto">
          <a:xfrm>
            <a:off x="3143240" y="2786058"/>
            <a:ext cx="10715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1571604" y="1571612"/>
            <a:ext cx="1643074" cy="830997"/>
          </a:xfrm>
          <a:prstGeom prst="rect">
            <a:avLst/>
          </a:prstGeom>
          <a:noFill/>
        </p:spPr>
        <p:txBody>
          <a:bodyPr wrap="none" rtlCol="0">
            <a:prstTxWarp prst="textChevron">
              <a:avLst>
                <a:gd name="adj" fmla="val 8071"/>
              </a:avLst>
            </a:prstTxWarp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ts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72198" y="1500174"/>
            <a:ext cx="2214578" cy="928694"/>
          </a:xfrm>
          <a:prstGeom prst="rect">
            <a:avLst/>
          </a:prstGeom>
          <a:noFill/>
        </p:spPr>
        <p:txBody>
          <a:bodyPr wrap="none" rtlCol="0">
            <a:prstTxWarp prst="textChevron">
              <a:avLst>
                <a:gd name="adj" fmla="val 9102"/>
              </a:avLst>
            </a:prstTxWarp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kes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357166"/>
            <a:ext cx="85725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0826" y="4214818"/>
            <a:ext cx="107157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7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3643314"/>
            <a:ext cx="100013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 6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6578" y="357166"/>
            <a:ext cx="79722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15411"/>
          <a:stretch>
            <a:fillRect/>
          </a:stretch>
        </p:blipFill>
        <p:spPr bwMode="auto">
          <a:xfrm>
            <a:off x="6215074" y="2786058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r="15411"/>
          <a:stretch>
            <a:fillRect/>
          </a:stretch>
        </p:blipFill>
        <p:spPr bwMode="auto">
          <a:xfrm>
            <a:off x="5429256" y="3643314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r="15411"/>
          <a:stretch>
            <a:fillRect/>
          </a:stretch>
        </p:blipFill>
        <p:spPr bwMode="auto">
          <a:xfrm>
            <a:off x="5857884" y="4929198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r="15411"/>
          <a:stretch>
            <a:fillRect/>
          </a:stretch>
        </p:blipFill>
        <p:spPr bwMode="auto">
          <a:xfrm>
            <a:off x="6715140" y="5502289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/>
          <a:srcRect r="15411"/>
          <a:stretch>
            <a:fillRect/>
          </a:stretch>
        </p:blipFill>
        <p:spPr bwMode="auto">
          <a:xfrm>
            <a:off x="7429520" y="4857760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/>
          <a:srcRect r="15411"/>
          <a:stretch>
            <a:fillRect/>
          </a:stretch>
        </p:blipFill>
        <p:spPr bwMode="auto">
          <a:xfrm>
            <a:off x="7072330" y="2786058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/>
          <a:srcRect r="15411"/>
          <a:stretch>
            <a:fillRect/>
          </a:stretch>
        </p:blipFill>
        <p:spPr bwMode="auto">
          <a:xfrm>
            <a:off x="7858148" y="3571876"/>
            <a:ext cx="857256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1571604" y="1571612"/>
            <a:ext cx="1643074" cy="830997"/>
          </a:xfrm>
          <a:prstGeom prst="rect">
            <a:avLst/>
          </a:prstGeom>
          <a:noFill/>
        </p:spPr>
        <p:txBody>
          <a:bodyPr wrap="none" rtlCol="0">
            <a:prstTxWarp prst="textChevron">
              <a:avLst>
                <a:gd name="adj" fmla="val 8071"/>
              </a:avLst>
            </a:prstTxWarp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ts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72198" y="1500174"/>
            <a:ext cx="2214578" cy="928694"/>
          </a:xfrm>
          <a:prstGeom prst="rect">
            <a:avLst/>
          </a:prstGeom>
          <a:noFill/>
        </p:spPr>
        <p:txBody>
          <a:bodyPr wrap="none" rtlCol="0">
            <a:prstTxWarp prst="textChevron">
              <a:avLst>
                <a:gd name="adj" fmla="val 9102"/>
              </a:avLst>
            </a:prstTxWarp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kes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8662" y="5072074"/>
            <a:ext cx="2857520" cy="857256"/>
          </a:xfrm>
          <a:prstGeom prst="rect">
            <a:avLst/>
          </a:prstGeom>
          <a:noFill/>
        </p:spPr>
        <p:txBody>
          <a:bodyPr wrap="none" rtlCol="0">
            <a:prstTxWarp prst="textChevron">
              <a:avLst>
                <a:gd name="adj" fmla="val 11462"/>
              </a:avLst>
            </a:prstTxWarp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bbits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714356"/>
            <a:ext cx="85725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6578" y="714356"/>
            <a:ext cx="79722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3429000"/>
            <a:ext cx="85725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6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6578" y="3429000"/>
            <a:ext cx="85725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7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2071678"/>
            <a:ext cx="1643074" cy="830997"/>
          </a:xfrm>
          <a:prstGeom prst="rect">
            <a:avLst/>
          </a:prstGeom>
          <a:noFill/>
        </p:spPr>
        <p:txBody>
          <a:bodyPr wrap="none" rtlCol="0">
            <a:prstTxWarp prst="textChevron">
              <a:avLst>
                <a:gd name="adj" fmla="val 8071"/>
              </a:avLst>
            </a:prstTxWarp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ts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2000240"/>
            <a:ext cx="2214578" cy="928694"/>
          </a:xfrm>
          <a:prstGeom prst="rect">
            <a:avLst/>
          </a:prstGeom>
          <a:noFill/>
        </p:spPr>
        <p:txBody>
          <a:bodyPr wrap="none" rtlCol="0">
            <a:prstTxWarp prst="textChevron">
              <a:avLst>
                <a:gd name="adj" fmla="val 9102"/>
              </a:avLst>
            </a:prstTxWarp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kes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4857760"/>
            <a:ext cx="2857520" cy="857256"/>
          </a:xfrm>
          <a:prstGeom prst="rect">
            <a:avLst/>
          </a:prstGeom>
          <a:noFill/>
        </p:spPr>
        <p:txBody>
          <a:bodyPr wrap="none" rtlCol="0">
            <a:prstTxWarp prst="textChevron">
              <a:avLst>
                <a:gd name="adj" fmla="val 11462"/>
              </a:avLst>
            </a:prstTxWarp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bbits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4929198"/>
            <a:ext cx="2500330" cy="857256"/>
          </a:xfrm>
          <a:prstGeom prst="rect">
            <a:avLst/>
          </a:prstGeom>
          <a:noFill/>
        </p:spPr>
        <p:txBody>
          <a:bodyPr wrap="none" rtlCol="0">
            <a:prstTxWarp prst="textChevron">
              <a:avLst>
                <a:gd name="adj" fmla="val 12258"/>
              </a:avLst>
            </a:prstTxWarp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rrots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открытый урок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аряд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3" name="alexandra_stan_-_mr_saxobeat_original_mi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9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открытый урок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50839" b="44615"/>
          <a:stretch>
            <a:fillRect/>
          </a:stretch>
        </p:blipFill>
        <p:spPr bwMode="auto">
          <a:xfrm>
            <a:off x="857224" y="928670"/>
            <a:ext cx="34290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0839" b="44615"/>
          <a:stretch>
            <a:fillRect/>
          </a:stretch>
        </p:blipFill>
        <p:spPr bwMode="auto">
          <a:xfrm>
            <a:off x="4929190" y="928670"/>
            <a:ext cx="32861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86446" y="3929066"/>
            <a:ext cx="1714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6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æ]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3929066"/>
            <a:ext cx="18573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]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785794"/>
            <a:ext cx="21854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May, 5</a:t>
            </a:r>
            <a:endParaRPr lang="ru-RU" sz="5400" b="1" dirty="0">
              <a:solidFill>
                <a:srgbClr val="0F04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1546"/>
            <a:ext cx="9144000" cy="21394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Skate, funny, can, frog, must, tennis, plate, clock, rabbit, cockerel, black, make.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35756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sz="3600" b="1" dirty="0" err="1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36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 ]         [</a:t>
            </a:r>
            <a:r>
              <a:rPr lang="ar-AE" sz="3600" b="1" dirty="0" smtClean="0">
                <a:solidFill>
                  <a:srgbClr val="0F04A4"/>
                </a:solidFill>
                <a:latin typeface="Times New Roman"/>
                <a:cs typeface="Times New Roman"/>
              </a:rPr>
              <a:t>۸</a:t>
            </a:r>
            <a:r>
              <a:rPr lang="en-US" sz="3600" b="1" dirty="0" smtClean="0">
                <a:solidFill>
                  <a:srgbClr val="0F04A4"/>
                </a:solidFill>
                <a:latin typeface="Times New Roman"/>
                <a:cs typeface="Times New Roman"/>
              </a:rPr>
              <a:t>]         [ </a:t>
            </a:r>
            <a:r>
              <a:rPr lang="en-US" sz="3600" b="1" dirty="0" err="1" smtClean="0">
                <a:solidFill>
                  <a:srgbClr val="0F04A4"/>
                </a:solidFill>
                <a:latin typeface="Times New Roman"/>
                <a:cs typeface="Times New Roman"/>
              </a:rPr>
              <a:t>i</a:t>
            </a:r>
            <a:r>
              <a:rPr lang="en-US" sz="3600" b="1" dirty="0" smtClean="0">
                <a:solidFill>
                  <a:srgbClr val="0F04A4"/>
                </a:solidFill>
                <a:latin typeface="Times New Roman"/>
                <a:cs typeface="Times New Roman"/>
              </a:rPr>
              <a:t> ]          [ æ ]           [ o ]</a:t>
            </a:r>
            <a:endParaRPr lang="ru-RU" sz="3600" b="1" dirty="0">
              <a:solidFill>
                <a:srgbClr val="0F04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9120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Skate, funny, can, frog, must, tennis, plate, clock, rabbit, cockerel, black, make.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143248"/>
            <a:ext cx="1057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sz="3600" b="1" dirty="0" err="1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36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 ]         [</a:t>
            </a:r>
            <a:r>
              <a:rPr lang="ar-AE" sz="3600" b="1" dirty="0" smtClean="0">
                <a:solidFill>
                  <a:srgbClr val="0F04A4"/>
                </a:solidFill>
                <a:latin typeface="Times New Roman"/>
                <a:cs typeface="Times New Roman"/>
              </a:rPr>
              <a:t>۸</a:t>
            </a:r>
            <a:r>
              <a:rPr lang="en-US" sz="3600" b="1" dirty="0" smtClean="0">
                <a:solidFill>
                  <a:srgbClr val="0F04A4"/>
                </a:solidFill>
                <a:latin typeface="Times New Roman"/>
                <a:cs typeface="Times New Roman"/>
              </a:rPr>
              <a:t>]         [ </a:t>
            </a:r>
            <a:r>
              <a:rPr lang="en-US" sz="3600" b="1" dirty="0" err="1" smtClean="0">
                <a:solidFill>
                  <a:srgbClr val="0F04A4"/>
                </a:solidFill>
                <a:latin typeface="Times New Roman"/>
                <a:cs typeface="Times New Roman"/>
              </a:rPr>
              <a:t>i</a:t>
            </a:r>
            <a:r>
              <a:rPr lang="en-US" sz="3600" b="1" dirty="0" smtClean="0">
                <a:solidFill>
                  <a:srgbClr val="0F04A4"/>
                </a:solidFill>
                <a:latin typeface="Times New Roman"/>
                <a:cs typeface="Times New Roman"/>
              </a:rPr>
              <a:t> ]          [ æ ]           [ o ]</a:t>
            </a:r>
            <a:endParaRPr lang="ru-RU" sz="3600" b="1" dirty="0">
              <a:solidFill>
                <a:srgbClr val="0F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000504"/>
            <a:ext cx="1141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sk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te</a:t>
            </a:r>
          </a:p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te</a:t>
            </a:r>
          </a:p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endParaRPr lang="ru-RU" sz="3200" b="1" dirty="0">
              <a:solidFill>
                <a:srgbClr val="0F04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Skate, funny, can, frog, must, tennis, plate, clock, rabbit, cockerel, black, make.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143248"/>
            <a:ext cx="1057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sz="3600" b="1" dirty="0" err="1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36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 ]         [</a:t>
            </a:r>
            <a:r>
              <a:rPr lang="ar-AE" sz="3600" b="1" dirty="0" smtClean="0">
                <a:solidFill>
                  <a:srgbClr val="0F04A4"/>
                </a:solidFill>
                <a:latin typeface="Times New Roman"/>
                <a:cs typeface="Times New Roman"/>
              </a:rPr>
              <a:t>۸</a:t>
            </a:r>
            <a:r>
              <a:rPr lang="en-US" sz="3600" b="1" dirty="0" smtClean="0">
                <a:solidFill>
                  <a:srgbClr val="0F04A4"/>
                </a:solidFill>
                <a:latin typeface="Times New Roman"/>
                <a:cs typeface="Times New Roman"/>
              </a:rPr>
              <a:t>]          [ </a:t>
            </a:r>
            <a:r>
              <a:rPr lang="en-US" sz="3600" b="1" dirty="0" err="1" smtClean="0">
                <a:solidFill>
                  <a:srgbClr val="0F04A4"/>
                </a:solidFill>
                <a:latin typeface="Times New Roman"/>
                <a:cs typeface="Times New Roman"/>
              </a:rPr>
              <a:t>i</a:t>
            </a:r>
            <a:r>
              <a:rPr lang="en-US" sz="3600" b="1" dirty="0" smtClean="0">
                <a:solidFill>
                  <a:srgbClr val="0F04A4"/>
                </a:solidFill>
                <a:latin typeface="Times New Roman"/>
                <a:cs typeface="Times New Roman"/>
              </a:rPr>
              <a:t> ]          [ æ ]           [ o ]</a:t>
            </a:r>
            <a:endParaRPr lang="ru-RU" sz="3600" b="1" dirty="0">
              <a:solidFill>
                <a:srgbClr val="0F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000504"/>
            <a:ext cx="1141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sk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te</a:t>
            </a:r>
          </a:p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te</a:t>
            </a:r>
          </a:p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endParaRPr lang="ru-RU" sz="3200" b="1" dirty="0">
              <a:solidFill>
                <a:srgbClr val="0F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4000504"/>
            <a:ext cx="1208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nny</a:t>
            </a:r>
          </a:p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9120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Skate, funny, can, frog, must, tennis, plate, clock, rabbit, cockerel, black, make.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143248"/>
            <a:ext cx="1057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sz="3600" b="1" dirty="0" err="1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36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 ]         [</a:t>
            </a:r>
            <a:r>
              <a:rPr lang="ar-AE" sz="3600" b="1" dirty="0" smtClean="0">
                <a:solidFill>
                  <a:srgbClr val="0F04A4"/>
                </a:solidFill>
                <a:latin typeface="Times New Roman"/>
                <a:cs typeface="Times New Roman"/>
              </a:rPr>
              <a:t>۸</a:t>
            </a:r>
            <a:r>
              <a:rPr lang="en-US" sz="3600" b="1" dirty="0" smtClean="0">
                <a:solidFill>
                  <a:srgbClr val="0F04A4"/>
                </a:solidFill>
                <a:latin typeface="Times New Roman"/>
                <a:cs typeface="Times New Roman"/>
              </a:rPr>
              <a:t>]          [ </a:t>
            </a:r>
            <a:r>
              <a:rPr lang="en-US" sz="3600" b="1" dirty="0" err="1" smtClean="0">
                <a:solidFill>
                  <a:srgbClr val="0F04A4"/>
                </a:solidFill>
                <a:latin typeface="Times New Roman"/>
                <a:cs typeface="Times New Roman"/>
              </a:rPr>
              <a:t>i</a:t>
            </a:r>
            <a:r>
              <a:rPr lang="en-US" sz="3600" b="1" dirty="0" smtClean="0">
                <a:solidFill>
                  <a:srgbClr val="0F04A4"/>
                </a:solidFill>
                <a:latin typeface="Times New Roman"/>
                <a:cs typeface="Times New Roman"/>
              </a:rPr>
              <a:t> ]          [ æ ]           [ o ]</a:t>
            </a:r>
            <a:endParaRPr lang="ru-RU" sz="3600" b="1" dirty="0">
              <a:solidFill>
                <a:srgbClr val="0F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000504"/>
            <a:ext cx="1141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sk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te</a:t>
            </a:r>
          </a:p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te</a:t>
            </a:r>
          </a:p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endParaRPr lang="ru-RU" sz="3200" b="1" dirty="0">
              <a:solidFill>
                <a:srgbClr val="0F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4000504"/>
            <a:ext cx="1208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nny</a:t>
            </a:r>
          </a:p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4744" y="4000504"/>
            <a:ext cx="12779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tenn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rabb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funn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200" b="1" u="sng" dirty="0">
              <a:solidFill>
                <a:srgbClr val="0F04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9120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Skate, funny, can, frog, must, tennis, plate, clock, rabbit, cockerel, black, make.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143248"/>
            <a:ext cx="1057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sz="3600" b="1" dirty="0" err="1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36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 ]         [</a:t>
            </a:r>
            <a:r>
              <a:rPr lang="ar-AE" sz="3600" b="1" dirty="0" smtClean="0">
                <a:solidFill>
                  <a:srgbClr val="0F04A4"/>
                </a:solidFill>
                <a:latin typeface="Times New Roman"/>
                <a:cs typeface="Times New Roman"/>
              </a:rPr>
              <a:t>۸</a:t>
            </a:r>
            <a:r>
              <a:rPr lang="en-US" sz="3600" b="1" dirty="0" smtClean="0">
                <a:solidFill>
                  <a:srgbClr val="0F04A4"/>
                </a:solidFill>
                <a:latin typeface="Times New Roman"/>
                <a:cs typeface="Times New Roman"/>
              </a:rPr>
              <a:t>]          [ </a:t>
            </a:r>
            <a:r>
              <a:rPr lang="en-US" sz="3600" b="1" dirty="0" err="1" smtClean="0">
                <a:solidFill>
                  <a:srgbClr val="0F04A4"/>
                </a:solidFill>
                <a:latin typeface="Times New Roman"/>
                <a:cs typeface="Times New Roman"/>
              </a:rPr>
              <a:t>i</a:t>
            </a:r>
            <a:r>
              <a:rPr lang="en-US" sz="3600" b="1" dirty="0" smtClean="0">
                <a:solidFill>
                  <a:srgbClr val="0F04A4"/>
                </a:solidFill>
                <a:latin typeface="Times New Roman"/>
                <a:cs typeface="Times New Roman"/>
              </a:rPr>
              <a:t> ]          [ æ ]           [ o ]</a:t>
            </a:r>
            <a:endParaRPr lang="ru-RU" sz="3600" b="1" dirty="0">
              <a:solidFill>
                <a:srgbClr val="0F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000504"/>
            <a:ext cx="1143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sk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te</a:t>
            </a:r>
          </a:p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te</a:t>
            </a:r>
          </a:p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endParaRPr lang="ru-RU" sz="3200" b="1" dirty="0">
              <a:solidFill>
                <a:srgbClr val="0F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4000504"/>
            <a:ext cx="1208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nny</a:t>
            </a:r>
          </a:p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4744" y="4000504"/>
            <a:ext cx="12779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tenn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rabb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funn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200" b="1" u="sng" dirty="0">
              <a:solidFill>
                <a:srgbClr val="0F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4071942"/>
            <a:ext cx="1357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bbit</a:t>
            </a:r>
          </a:p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bl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ck</a:t>
            </a:r>
            <a:endParaRPr lang="ru-RU" sz="3200" b="1" dirty="0">
              <a:solidFill>
                <a:srgbClr val="0F04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9120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Skate, funny, can, frog, must, tennis, plate, clock, rabbit, cockerel, black, make.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31432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   [ </a:t>
            </a:r>
            <a:r>
              <a:rPr lang="en-US" sz="3600" b="1" dirty="0" err="1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36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 ]         [</a:t>
            </a:r>
            <a:r>
              <a:rPr lang="ar-AE" sz="3600" b="1" dirty="0" smtClean="0">
                <a:solidFill>
                  <a:srgbClr val="0F04A4"/>
                </a:solidFill>
                <a:latin typeface="Times New Roman"/>
                <a:cs typeface="Times New Roman"/>
              </a:rPr>
              <a:t>۸</a:t>
            </a:r>
            <a:r>
              <a:rPr lang="en-US" sz="3600" b="1" dirty="0" smtClean="0">
                <a:solidFill>
                  <a:srgbClr val="0F04A4"/>
                </a:solidFill>
                <a:latin typeface="Times New Roman"/>
                <a:cs typeface="Times New Roman"/>
              </a:rPr>
              <a:t>]          [ </a:t>
            </a:r>
            <a:r>
              <a:rPr lang="en-US" sz="3600" b="1" dirty="0" err="1" smtClean="0">
                <a:solidFill>
                  <a:srgbClr val="0F04A4"/>
                </a:solidFill>
                <a:latin typeface="Times New Roman"/>
                <a:cs typeface="Times New Roman"/>
              </a:rPr>
              <a:t>i</a:t>
            </a:r>
            <a:r>
              <a:rPr lang="en-US" sz="3600" b="1" dirty="0" smtClean="0">
                <a:solidFill>
                  <a:srgbClr val="0F04A4"/>
                </a:solidFill>
                <a:latin typeface="Times New Roman"/>
                <a:cs typeface="Times New Roman"/>
              </a:rPr>
              <a:t> ]          [ æ ]        [ o ]</a:t>
            </a:r>
            <a:endParaRPr lang="ru-RU" sz="3600" b="1" dirty="0">
              <a:solidFill>
                <a:srgbClr val="0F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000504"/>
            <a:ext cx="1141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sk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te</a:t>
            </a:r>
          </a:p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te</a:t>
            </a:r>
          </a:p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endParaRPr lang="ru-RU" sz="3200" b="1" dirty="0">
              <a:solidFill>
                <a:srgbClr val="0F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4000504"/>
            <a:ext cx="1208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nny</a:t>
            </a:r>
          </a:p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4744" y="4000504"/>
            <a:ext cx="12779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tenn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rabb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funn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200" b="1" u="sng" dirty="0">
              <a:solidFill>
                <a:srgbClr val="0F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4071942"/>
            <a:ext cx="1357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bbit</a:t>
            </a:r>
          </a:p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bl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ck</a:t>
            </a:r>
            <a:endParaRPr lang="ru-RU" sz="3200" b="1" dirty="0">
              <a:solidFill>
                <a:srgbClr val="0F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8082" y="4143380"/>
            <a:ext cx="16375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fr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ck</a:t>
            </a:r>
          </a:p>
          <a:p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u="sng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 smtClean="0">
                <a:solidFill>
                  <a:srgbClr val="0F04A4"/>
                </a:solidFill>
                <a:latin typeface="Times New Roman" pitchFamily="18" charset="0"/>
                <a:cs typeface="Times New Roman" pitchFamily="18" charset="0"/>
              </a:rPr>
              <a:t>ckerel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открытый урок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70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2071678"/>
            <a:ext cx="511069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The End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занавес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8926" y="207167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2214554"/>
            <a:ext cx="4703532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8800" b="1" dirty="0" smtClean="0">
                <a:latin typeface="Comic Sans MS" pitchFamily="66" charset="0"/>
              </a:rPr>
              <a:t>The End</a:t>
            </a:r>
            <a:endParaRPr lang="ru-RU" sz="8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488" y="500042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928671"/>
            <a:ext cx="2000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2000240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lang="en-US" sz="5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[æ]</a:t>
            </a:r>
            <a:endParaRPr lang="ru-RU" sz="54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2786050" y="1500174"/>
            <a:ext cx="1143008" cy="571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357818" y="1500174"/>
            <a:ext cx="1071570" cy="64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57356" y="3071810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85918" y="3714753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15074" y="3071810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15074" y="3714752"/>
            <a:ext cx="1139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50839" b="44615"/>
          <a:stretch>
            <a:fillRect/>
          </a:stretch>
        </p:blipFill>
        <p:spPr bwMode="auto">
          <a:xfrm>
            <a:off x="1071538" y="2000240"/>
            <a:ext cx="26431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0839" b="44615"/>
          <a:stretch>
            <a:fillRect/>
          </a:stretch>
        </p:blipFill>
        <p:spPr bwMode="auto">
          <a:xfrm>
            <a:off x="5715008" y="2000240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9" y="714356"/>
            <a:ext cx="8429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Sam,  Kate,  Dan,  Sally, Jane,  Larry, Dave, Ann.  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50" y="3929066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æ]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3929066"/>
            <a:ext cx="1026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]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50839" b="44615"/>
          <a:stretch>
            <a:fillRect/>
          </a:stretch>
        </p:blipFill>
        <p:spPr bwMode="auto">
          <a:xfrm>
            <a:off x="1071538" y="2000240"/>
            <a:ext cx="26431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0839" b="44615"/>
          <a:stretch>
            <a:fillRect/>
          </a:stretch>
        </p:blipFill>
        <p:spPr bwMode="auto">
          <a:xfrm>
            <a:off x="5715008" y="2000240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9" y="714356"/>
            <a:ext cx="8429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Kate,  Dan,  Sally, Jane,  Larry, Dave, Ann.  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50" y="3929066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æ]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3929066"/>
            <a:ext cx="1026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]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826" y="457200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S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50839" b="44615"/>
          <a:stretch>
            <a:fillRect/>
          </a:stretch>
        </p:blipFill>
        <p:spPr bwMode="auto">
          <a:xfrm>
            <a:off x="1071538" y="2000240"/>
            <a:ext cx="26431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0839" b="44615"/>
          <a:stretch>
            <a:fillRect/>
          </a:stretch>
        </p:blipFill>
        <p:spPr bwMode="auto">
          <a:xfrm>
            <a:off x="5715008" y="2000240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9" y="714356"/>
            <a:ext cx="8429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Dan,  Sally, Jane,  Larry, Dave, Ann.  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50" y="3929066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æ]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3929066"/>
            <a:ext cx="1026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]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140" y="4572008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80" y="4572008"/>
            <a:ext cx="1143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50839" b="44615"/>
          <a:stretch>
            <a:fillRect/>
          </a:stretch>
        </p:blipFill>
        <p:spPr bwMode="auto">
          <a:xfrm>
            <a:off x="1071538" y="2000240"/>
            <a:ext cx="26431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0839" b="44615"/>
          <a:stretch>
            <a:fillRect/>
          </a:stretch>
        </p:blipFill>
        <p:spPr bwMode="auto">
          <a:xfrm>
            <a:off x="5715008" y="2000240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9" y="714356"/>
            <a:ext cx="8429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Sally, Jane,  Larry, Dave, Ann.  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50" y="3929066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æ]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3929066"/>
            <a:ext cx="1026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]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3702" y="457200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80" y="4572008"/>
            <a:ext cx="1143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0826" y="492919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D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955</TotalTime>
  <Words>845</Words>
  <Application>Microsoft Office PowerPoint</Application>
  <PresentationFormat>Экран (4:3)</PresentationFormat>
  <Paragraphs>265</Paragraphs>
  <Slides>49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Дарёна</cp:lastModifiedBy>
  <cp:revision>93</cp:revision>
  <dcterms:created xsi:type="dcterms:W3CDTF">2011-04-26T12:27:59Z</dcterms:created>
  <dcterms:modified xsi:type="dcterms:W3CDTF">2012-05-21T02:07:05Z</dcterms:modified>
</cp:coreProperties>
</file>