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70" r:id="rId2"/>
    <p:sldId id="273" r:id="rId3"/>
    <p:sldId id="265" r:id="rId4"/>
    <p:sldId id="274" r:id="rId5"/>
    <p:sldId id="268" r:id="rId6"/>
    <p:sldId id="271" r:id="rId7"/>
    <p:sldId id="264" r:id="rId8"/>
    <p:sldId id="275" r:id="rId9"/>
    <p:sldId id="25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4B5D9-371B-4D41-A667-E233CFB9373B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F0514-5EFB-4CCE-ABCD-36933E6D54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E8E3E-F3E5-47C9-A1D0-88AE7594058F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BDA58-27C1-423F-935C-0BF2DA8350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BDA58-27C1-423F-935C-0BF2DA83506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810E4-1E40-4499-BA67-762BA714655C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B6DA8-B9FE-4856-94A6-2AB968DA43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500042"/>
            <a:ext cx="6715172" cy="144655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Правильные и неправильные дроби</a:t>
            </a:r>
            <a:endParaRPr lang="ru-RU" sz="4400" dirty="0"/>
          </a:p>
        </p:txBody>
      </p:sp>
      <p:pic>
        <p:nvPicPr>
          <p:cNvPr id="6" name="Picture 6" descr="F:\Школа\Рисунки\мои рисунки\дети\post-142790-126710482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8992" y="3357562"/>
            <a:ext cx="214153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000628" y="4929198"/>
            <a:ext cx="3071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7200" dirty="0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86644" y="2285992"/>
            <a:ext cx="1209675" cy="1166805"/>
          </a:xfrm>
          <a:prstGeom prst="rect">
            <a:avLst/>
          </a:prstGeom>
          <a:noFill/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5214950"/>
            <a:ext cx="504825" cy="1290631"/>
          </a:xfrm>
          <a:prstGeom prst="rect">
            <a:avLst/>
          </a:prstGeom>
          <a:noFill/>
        </p:spPr>
      </p:pic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143248"/>
            <a:ext cx="504825" cy="1147755"/>
          </a:xfrm>
          <a:prstGeom prst="rect">
            <a:avLst/>
          </a:prstGeom>
          <a:noFill/>
        </p:spPr>
      </p:pic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4714884"/>
            <a:ext cx="504825" cy="1143009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4572000" y="5857892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Учитель МБОУ «СОШ с. Каменный Яр»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Астраханской области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Самитова</a:t>
            </a:r>
            <a:r>
              <a:rPr lang="ru-RU" b="1" dirty="0" smtClean="0">
                <a:solidFill>
                  <a:srgbClr val="C00000"/>
                </a:solidFill>
              </a:rPr>
              <a:t> Р. М.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400"/>
                            </p:stCondLst>
                            <p:childTnLst>
                              <p:par>
                                <p:cTn id="1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400"/>
                            </p:stCondLst>
                            <p:childTnLst>
                              <p:par>
                                <p:cTn id="20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400"/>
                            </p:stCondLst>
                            <p:childTnLst>
                              <p:par>
                                <p:cTn id="27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400"/>
                            </p:stCondLst>
                            <p:childTnLst>
                              <p:par>
                                <p:cTn id="36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400"/>
                            </p:stCondLst>
                            <p:childTnLst>
                              <p:par>
                                <p:cTn id="43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1434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400"/>
                            </p:stCondLst>
                            <p:childTnLst>
                              <p:par>
                                <p:cTn id="5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1000108"/>
            <a:ext cx="2500331" cy="4071966"/>
          </a:xfrm>
          <a:prstGeom prst="rect">
            <a:avLst/>
          </a:prstGeom>
          <a:noFill/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2695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071546"/>
            <a:ext cx="2595148" cy="4000528"/>
          </a:xfrm>
          <a:prstGeom prst="rect">
            <a:avLst/>
          </a:prstGeom>
          <a:noFill/>
        </p:spPr>
      </p:pic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428992" y="2500306"/>
            <a:ext cx="7858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9600" dirty="0" smtClean="0">
                <a:solidFill>
                  <a:srgbClr val="FF0000"/>
                </a:solidFill>
                <a:latin typeface="Elephant" pitchFamily="18" charset="0"/>
                <a:ea typeface="Times New Roman" pitchFamily="18" charset="0"/>
                <a:cs typeface="Times New Roman" pitchFamily="18" charset="0"/>
              </a:rPr>
              <a:t>&lt;</a:t>
            </a:r>
            <a:endParaRPr lang="ru-RU" sz="96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707453">
            <a:off x="1377088" y="4195006"/>
            <a:ext cx="2214568" cy="2214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14282" y="214290"/>
            <a:ext cx="58579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7030A0"/>
                </a:solidFill>
              </a:rPr>
              <a:t>Какая часть фигуры      закрашена?</a:t>
            </a:r>
            <a:endParaRPr lang="ru-RU" sz="4800" dirty="0">
              <a:solidFill>
                <a:srgbClr val="7030A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843165">
            <a:off x="4643438" y="1643050"/>
            <a:ext cx="3947898" cy="3919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1714488"/>
            <a:ext cx="348615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1857363"/>
            <a:ext cx="504825" cy="1571637"/>
          </a:xfrm>
          <a:prstGeom prst="rect">
            <a:avLst/>
          </a:prstGeom>
          <a:noFill/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4071942"/>
            <a:ext cx="504825" cy="2219325"/>
          </a:xfrm>
          <a:prstGeom prst="rect">
            <a:avLst/>
          </a:prstGeom>
          <a:noFill/>
        </p:spPr>
      </p:pic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2857496"/>
            <a:ext cx="1009650" cy="2219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133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 стрелкой 3"/>
          <p:cNvCxnSpPr/>
          <p:nvPr/>
        </p:nvCxnSpPr>
        <p:spPr>
          <a:xfrm rot="10800000">
            <a:off x="4214810" y="1928802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трелка вправо 7"/>
          <p:cNvSpPr/>
          <p:nvPr/>
        </p:nvSpPr>
        <p:spPr>
          <a:xfrm>
            <a:off x="357158" y="1928802"/>
            <a:ext cx="807249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rgbClr val="0070C0"/>
                </a:solidFill>
              </a:rPr>
              <a:t>х</a:t>
            </a:r>
            <a:endParaRPr lang="ru-RU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14" name="Блок-схема: узел 13"/>
          <p:cNvSpPr/>
          <p:nvPr/>
        </p:nvSpPr>
        <p:spPr>
          <a:xfrm>
            <a:off x="285720" y="1785926"/>
            <a:ext cx="214314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 flipV="1">
            <a:off x="6500826" y="1785926"/>
            <a:ext cx="285752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узел 20"/>
          <p:cNvSpPr/>
          <p:nvPr/>
        </p:nvSpPr>
        <p:spPr>
          <a:xfrm flipV="1">
            <a:off x="1142976" y="1785926"/>
            <a:ext cx="285752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 flipH="1" flipV="1">
            <a:off x="5429256" y="1785926"/>
            <a:ext cx="214314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узел 22"/>
          <p:cNvSpPr/>
          <p:nvPr/>
        </p:nvSpPr>
        <p:spPr>
          <a:xfrm flipV="1">
            <a:off x="3857620" y="214290"/>
            <a:ext cx="1000132" cy="1643074"/>
          </a:xfrm>
          <a:prstGeom prst="flowChartConnecto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узел 23"/>
          <p:cNvSpPr/>
          <p:nvPr/>
        </p:nvSpPr>
        <p:spPr>
          <a:xfrm flipV="1">
            <a:off x="857224" y="357166"/>
            <a:ext cx="857256" cy="1500174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/>
          <p:cNvSpPr/>
          <p:nvPr/>
        </p:nvSpPr>
        <p:spPr>
          <a:xfrm flipV="1">
            <a:off x="2285984" y="2143116"/>
            <a:ext cx="1117289" cy="1928826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 flipV="1">
            <a:off x="5072066" y="2143116"/>
            <a:ext cx="857256" cy="1714512"/>
          </a:xfrm>
          <a:prstGeom prst="flowChartConnector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узел 26"/>
          <p:cNvSpPr/>
          <p:nvPr/>
        </p:nvSpPr>
        <p:spPr>
          <a:xfrm flipV="1">
            <a:off x="4214810" y="1785926"/>
            <a:ext cx="285752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узел 27"/>
          <p:cNvSpPr/>
          <p:nvPr/>
        </p:nvSpPr>
        <p:spPr>
          <a:xfrm flipV="1">
            <a:off x="2714612" y="1785926"/>
            <a:ext cx="285752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Блок-схема: узел 28"/>
          <p:cNvSpPr/>
          <p:nvPr/>
        </p:nvSpPr>
        <p:spPr>
          <a:xfrm flipV="1">
            <a:off x="6215074" y="2143116"/>
            <a:ext cx="1143008" cy="1714512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Минус 29"/>
          <p:cNvSpPr/>
          <p:nvPr/>
        </p:nvSpPr>
        <p:spPr>
          <a:xfrm>
            <a:off x="4929190" y="1500174"/>
            <a:ext cx="45719" cy="8572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Минус 30"/>
          <p:cNvSpPr/>
          <p:nvPr/>
        </p:nvSpPr>
        <p:spPr>
          <a:xfrm>
            <a:off x="785786" y="1500174"/>
            <a:ext cx="45719" cy="8572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Минус 31"/>
          <p:cNvSpPr/>
          <p:nvPr/>
        </p:nvSpPr>
        <p:spPr>
          <a:xfrm>
            <a:off x="1285852" y="1500174"/>
            <a:ext cx="45719" cy="8572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3" name="Минус 32"/>
          <p:cNvSpPr/>
          <p:nvPr/>
        </p:nvSpPr>
        <p:spPr>
          <a:xfrm>
            <a:off x="1785918" y="1500174"/>
            <a:ext cx="45719" cy="8572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Минус 33"/>
          <p:cNvSpPr/>
          <p:nvPr/>
        </p:nvSpPr>
        <p:spPr>
          <a:xfrm>
            <a:off x="2285984" y="1500174"/>
            <a:ext cx="45719" cy="8572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Минус 34"/>
          <p:cNvSpPr/>
          <p:nvPr/>
        </p:nvSpPr>
        <p:spPr>
          <a:xfrm>
            <a:off x="3286116" y="1500174"/>
            <a:ext cx="45719" cy="8572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Минус 35"/>
          <p:cNvSpPr/>
          <p:nvPr/>
        </p:nvSpPr>
        <p:spPr>
          <a:xfrm>
            <a:off x="3786182" y="1500174"/>
            <a:ext cx="45719" cy="8572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Минус 36"/>
          <p:cNvSpPr/>
          <p:nvPr/>
        </p:nvSpPr>
        <p:spPr>
          <a:xfrm>
            <a:off x="6572264" y="1500174"/>
            <a:ext cx="45719" cy="8572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Минус 37"/>
          <p:cNvSpPr/>
          <p:nvPr/>
        </p:nvSpPr>
        <p:spPr>
          <a:xfrm>
            <a:off x="6072198" y="1500174"/>
            <a:ext cx="45719" cy="8572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Минус 38"/>
          <p:cNvSpPr/>
          <p:nvPr/>
        </p:nvSpPr>
        <p:spPr>
          <a:xfrm>
            <a:off x="7572396" y="1500174"/>
            <a:ext cx="45719" cy="8572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Минус 39"/>
          <p:cNvSpPr/>
          <p:nvPr/>
        </p:nvSpPr>
        <p:spPr>
          <a:xfrm>
            <a:off x="7072330" y="1500174"/>
            <a:ext cx="45719" cy="85725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6429388" y="1285860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1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5720" y="2000240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0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072462" y="1857365"/>
            <a:ext cx="7143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err="1" smtClean="0">
                <a:solidFill>
                  <a:srgbClr val="0070C0"/>
                </a:solidFill>
              </a:rPr>
              <a:t>х</a:t>
            </a:r>
            <a:endParaRPr lang="ru-RU" sz="4400" dirty="0">
              <a:solidFill>
                <a:srgbClr val="0070C0"/>
              </a:solidFill>
            </a:endParaRPr>
          </a:p>
        </p:txBody>
      </p:sp>
      <p:sp>
        <p:nvSpPr>
          <p:cNvPr id="49" name="Блок-схема: узел 48"/>
          <p:cNvSpPr/>
          <p:nvPr/>
        </p:nvSpPr>
        <p:spPr>
          <a:xfrm flipH="1" flipV="1">
            <a:off x="7500958" y="1785926"/>
            <a:ext cx="214314" cy="28575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Ромб 49"/>
          <p:cNvSpPr/>
          <p:nvPr/>
        </p:nvSpPr>
        <p:spPr>
          <a:xfrm>
            <a:off x="6929454" y="214290"/>
            <a:ext cx="1285884" cy="171451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642918"/>
            <a:ext cx="714380" cy="857256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2357430"/>
            <a:ext cx="650879" cy="1214446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52400" cy="342900"/>
          </a:xfrm>
          <a:prstGeom prst="rect">
            <a:avLst/>
          </a:prstGeom>
          <a:noFill/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428604"/>
            <a:ext cx="1285884" cy="1143008"/>
          </a:xfrm>
          <a:prstGeom prst="rect">
            <a:avLst/>
          </a:prstGeom>
          <a:noFill/>
        </p:spPr>
      </p:pic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2357430"/>
            <a:ext cx="571504" cy="1285884"/>
          </a:xfrm>
          <a:prstGeom prst="rect">
            <a:avLst/>
          </a:prstGeom>
          <a:noFill/>
        </p:spPr>
      </p:pic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28872">
            <a:off x="6276133" y="2447742"/>
            <a:ext cx="823407" cy="1140100"/>
          </a:xfrm>
          <a:prstGeom prst="rect">
            <a:avLst/>
          </a:prstGeom>
          <a:noFill/>
        </p:spPr>
      </p:pic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714356"/>
            <a:ext cx="571504" cy="857256"/>
          </a:xfrm>
          <a:prstGeom prst="rect">
            <a:avLst/>
          </a:prstGeom>
          <a:noFill/>
        </p:spPr>
      </p:pic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14282" y="4143381"/>
            <a:ext cx="83582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Укажите координаты  заданных точек на числовой прямой и на этой числовой прямой отметьте точки А(1/6),В(5/6).</a:t>
            </a:r>
            <a:endParaRPr lang="ru-RU" sz="3600" dirty="0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357166"/>
            <a:ext cx="361950" cy="1495425"/>
          </a:xfrm>
          <a:prstGeom prst="rect">
            <a:avLst/>
          </a:prstGeom>
          <a:noFill/>
        </p:spPr>
      </p:pic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1952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071678"/>
            <a:ext cx="361950" cy="1485900"/>
          </a:xfrm>
          <a:prstGeom prst="rect">
            <a:avLst/>
          </a:prstGeom>
          <a:noFill/>
        </p:spPr>
      </p:pic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1943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770" decel="100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770" decel="100000"/>
                                        <p:tgtEl>
                                          <p:spTgt spid="20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9" dur="77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1" dur="77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770" decel="100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770" decel="100000"/>
                                        <p:tgtEl>
                                          <p:spTgt spid="20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6" dur="77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8" dur="77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770" decel="100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770" decel="100000"/>
                                        <p:tgtEl>
                                          <p:spTgt spid="20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770" decel="100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770" decel="100000"/>
                                        <p:tgtEl>
                                          <p:spTgt spid="20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0" dur="77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3" grpId="0" animBg="1"/>
      <p:bldP spid="24" grpId="0" animBg="1"/>
      <p:bldP spid="25" grpId="0" animBg="1"/>
      <p:bldP spid="26" grpId="0" animBg="1"/>
      <p:bldP spid="29" grpId="0" animBg="1"/>
      <p:bldP spid="50" grpId="0" animBg="1"/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428604"/>
            <a:ext cx="67866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i="1" dirty="0" smtClean="0">
                <a:solidFill>
                  <a:srgbClr val="FF0000"/>
                </a:solidFill>
              </a:rPr>
              <a:t>Сравните дроби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2000240"/>
            <a:ext cx="733425" cy="1495425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952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000240"/>
            <a:ext cx="733425" cy="1495425"/>
          </a:xfrm>
          <a:prstGeom prst="rect">
            <a:avLst/>
          </a:prstGeom>
          <a:noFill/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1952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200024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 flipV="1">
            <a:off x="0" y="2655324"/>
            <a:ext cx="86439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0" y="1952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2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2143116"/>
            <a:ext cx="361950" cy="1495425"/>
          </a:xfrm>
          <a:prstGeom prst="rect">
            <a:avLst/>
          </a:prstGeom>
          <a:noFill/>
        </p:spPr>
      </p:pic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0" y="1952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5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2143116"/>
            <a:ext cx="361950" cy="1495425"/>
          </a:xfrm>
          <a:prstGeom prst="rect">
            <a:avLst/>
          </a:prstGeom>
          <a:noFill/>
        </p:spPr>
      </p:pic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0" y="1952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38" name="Picture 2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4143380"/>
            <a:ext cx="733425" cy="1495425"/>
          </a:xfrm>
          <a:prstGeom prst="rect">
            <a:avLst/>
          </a:prstGeom>
          <a:noFill/>
        </p:spPr>
      </p:pic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0" y="1952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41" name="Picture 2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4143380"/>
            <a:ext cx="1095375" cy="1495425"/>
          </a:xfrm>
          <a:prstGeom prst="rect">
            <a:avLst/>
          </a:prstGeom>
          <a:noFill/>
        </p:spPr>
      </p:pic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0" y="1952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0" y="1952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47" name="Picture 3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4214818"/>
            <a:ext cx="2133600" cy="1485900"/>
          </a:xfrm>
          <a:prstGeom prst="rect">
            <a:avLst/>
          </a:prstGeom>
          <a:noFill/>
        </p:spPr>
      </p:pic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0" y="19431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50" name="Picture 3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428868"/>
            <a:ext cx="457200" cy="819150"/>
          </a:xfrm>
          <a:prstGeom prst="rect">
            <a:avLst/>
          </a:prstGeom>
          <a:noFill/>
        </p:spPr>
      </p:pic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53" name="Picture 37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500570"/>
            <a:ext cx="457200" cy="819150"/>
          </a:xfrm>
          <a:prstGeom prst="rect">
            <a:avLst/>
          </a:prstGeom>
          <a:noFill/>
        </p:spPr>
      </p:pic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55" name="Picture 3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2500306"/>
            <a:ext cx="457200" cy="819150"/>
          </a:xfrm>
          <a:prstGeom prst="rect">
            <a:avLst/>
          </a:prstGeom>
          <a:noFill/>
        </p:spPr>
      </p:pic>
      <p:pic>
        <p:nvPicPr>
          <p:cNvPr id="43" name="Picture 3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4572008"/>
            <a:ext cx="457200" cy="819150"/>
          </a:xfrm>
          <a:prstGeom prst="rect">
            <a:avLst/>
          </a:prstGeom>
          <a:noFill/>
        </p:spPr>
      </p:pic>
      <p:sp>
        <p:nvSpPr>
          <p:cNvPr id="44" name="Прямоугольник 43"/>
          <p:cNvSpPr/>
          <p:nvPr/>
        </p:nvSpPr>
        <p:spPr>
          <a:xfrm>
            <a:off x="1071538" y="642918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800" decel="1000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800" decel="1000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800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7290" y="214290"/>
            <a:ext cx="6215106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rgbClr val="00B050"/>
                </a:solidFill>
              </a:rPr>
              <a:t>РЕШИТЕ  ЗАДАЧУ</a:t>
            </a:r>
            <a:endParaRPr lang="ru-RU" sz="5400" b="1" i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1357298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№ 1. НА ВЕТКЕ СИДЕЛО 12 ПТИЦ. 3/4 ИЗ НИХ УЛЕТЕЛО. СКОЛЬКО ПТИЦ ОСТАЛОСЬ  НА ВЕТКЕ?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2000240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ОТВЕТ: 3 ПТИЦЫ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71472" y="2428868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№ 2. ЗАНЯТИЯ В ШКОЛЕ ЗАНИМАЮТ 5 ЧАСОВ 30 МИНУТ. ПЕРЕМЕНЫ 3/11 ЭТОГО ВРЕМЕНИ. СКОЛЬКО ЧАСОВ ДЛЯТСЯ УРОКИ?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314324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ОТВЕТ:4 ЧАСА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472" y="3429000"/>
            <a:ext cx="82153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№ 3.К НАЧАЛУ УЧЕБНОГО ГОДА РАИС КУПИЛ СЕБЕ ТЕТРАДИ. ПОСЛЕ ТОГО КАК ОН ИСПИСАЛ 6 ТЕТРАДЕЙ, ПАПА КУПИЛ ЕМУ ЕЩЕ 20. И ТОГДА У НЕГО СТАЛО 37 ЧИСТЫХ ТЕТРАДЕЙ. СКОЛЬКО ТЕТРАДЕЙ КУПИЛ РАИС?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4857760"/>
            <a:ext cx="792961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Уравнения я знаю 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И решаю их на 5. 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Только я не понимаю, 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Где прибавить, где отнять. 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900" dirty="0" smtClean="0">
                <a:solidFill>
                  <a:srgbClr val="0070C0"/>
                </a:solidFill>
              </a:rPr>
              <a:t> 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28992" y="4429132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ПОДСКАЗКА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720" y="6488668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ОТВЕТ: 23 ТЕТРАДИ.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10" grpId="0"/>
      <p:bldP spid="11" grpId="0"/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428605"/>
            <a:ext cx="5786478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70C0"/>
                </a:solidFill>
              </a:rPr>
              <a:t>Решите</a:t>
            </a:r>
            <a:r>
              <a:rPr lang="ru-RU" sz="3600" dirty="0" smtClean="0">
                <a:solidFill>
                  <a:srgbClr val="0070C0"/>
                </a:solidFill>
              </a:rPr>
              <a:t> </a:t>
            </a:r>
            <a:r>
              <a:rPr lang="ru-RU" sz="3600" b="1" i="1" dirty="0" smtClean="0">
                <a:solidFill>
                  <a:srgbClr val="0070C0"/>
                </a:solidFill>
              </a:rPr>
              <a:t>самостоятельно </a:t>
            </a:r>
            <a:endParaRPr lang="ru-RU" sz="3600" b="1" i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1428736"/>
            <a:ext cx="72866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Туристы за 3 дня прошли 48 километров. В первый день они прошли 1/4 всего пути, а во второй день – 5/9 остатка  пути. Сколько километров  туристы пройдут за третий день?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85786" y="3214686"/>
            <a:ext cx="757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Ответ: 16 км</a:t>
            </a:r>
            <a:endParaRPr lang="ru-RU" b="1" i="1" dirty="0"/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1571604" y="4143380"/>
            <a:ext cx="5857916" cy="1785950"/>
          </a:xfrm>
          <a:prstGeom prst="flowChartPunchedTap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 smtClean="0">
                <a:solidFill>
                  <a:schemeClr val="bg1"/>
                </a:solidFill>
              </a:rPr>
              <a:t>Хорошо поработали?</a:t>
            </a:r>
            <a:endParaRPr lang="ru-RU" sz="44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свиток 1"/>
          <p:cNvSpPr/>
          <p:nvPr/>
        </p:nvSpPr>
        <p:spPr>
          <a:xfrm>
            <a:off x="500034" y="571480"/>
            <a:ext cx="8429684" cy="542928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143108" y="642918"/>
            <a:ext cx="5786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chemeClr val="bg1"/>
                </a:solidFill>
              </a:rPr>
              <a:t>    Мы можем сказать о себ</a:t>
            </a:r>
            <a:r>
              <a:rPr lang="ru-RU" sz="3200" dirty="0" smtClean="0">
                <a:solidFill>
                  <a:schemeClr val="bg1"/>
                </a:solidFill>
              </a:rPr>
              <a:t>е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57356" y="1285860"/>
            <a:ext cx="571504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Умеем читать  и записывать дроби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Можем различить правильную дробь от неправильной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Умеем сравнивать дроби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Умеем отмечать обыкновенные дроби на числовой прямой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Можем объяснять и аргументировать свои действия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Умеем находить и исправлять свои ошибки и ошибки своих одноклассников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Умеем преодолевать  трудности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7" name="Picture 6" descr="F:\Школа\Рисунки\мои рисунки\дети\post-142790-126710482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4143380"/>
            <a:ext cx="2141538" cy="2500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4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4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14291"/>
            <a:ext cx="643695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857364"/>
            <a:ext cx="8358246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2295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500042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accent2"/>
                </a:solidFill>
              </a:rPr>
              <a:t>ДОМАШНЕЕ ЗАДАНИЕ:</a:t>
            </a:r>
          </a:p>
          <a:p>
            <a:pPr algn="ctr"/>
            <a:r>
              <a:rPr lang="ru-RU" sz="4000" b="1" i="1" dirty="0" smtClean="0">
                <a:solidFill>
                  <a:schemeClr val="accent2"/>
                </a:solidFill>
              </a:rPr>
              <a:t>К – 7 (</a:t>
            </a:r>
            <a:r>
              <a:rPr lang="ru-RU" sz="4000" b="1" i="1" dirty="0" err="1" smtClean="0">
                <a:solidFill>
                  <a:schemeClr val="accent2"/>
                </a:solidFill>
              </a:rPr>
              <a:t>Виленкин</a:t>
            </a:r>
            <a:r>
              <a:rPr lang="ru-RU" sz="4000" b="1" i="1" dirty="0" smtClean="0">
                <a:solidFill>
                  <a:schemeClr val="accent2"/>
                </a:solidFill>
              </a:rPr>
              <a:t>, </a:t>
            </a:r>
            <a:r>
              <a:rPr lang="ru-RU" sz="4000" b="1" i="1" dirty="0" err="1" smtClean="0">
                <a:solidFill>
                  <a:schemeClr val="accent2"/>
                </a:solidFill>
              </a:rPr>
              <a:t>п</a:t>
            </a:r>
            <a:r>
              <a:rPr lang="ru-RU" sz="4000" b="1" i="1" dirty="0" smtClean="0">
                <a:solidFill>
                  <a:schemeClr val="accent2"/>
                </a:solidFill>
              </a:rPr>
              <a:t> 25) В 1. </a:t>
            </a:r>
            <a:endParaRPr lang="ru-RU" sz="4000" b="1" i="1" dirty="0">
              <a:solidFill>
                <a:schemeClr val="accent2"/>
              </a:solidFill>
            </a:endParaRPr>
          </a:p>
        </p:txBody>
      </p:sp>
      <p:sp>
        <p:nvSpPr>
          <p:cNvPr id="5121" name="WordArt 1"/>
          <p:cNvSpPr>
            <a:spLocks noChangeArrowheads="1" noChangeShapeType="1" noTextEdit="1"/>
          </p:cNvSpPr>
          <p:nvPr/>
        </p:nvSpPr>
        <p:spPr bwMode="auto">
          <a:xfrm>
            <a:off x="214282" y="2357430"/>
            <a:ext cx="8501122" cy="392909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Times New Roman"/>
                <a:cs typeface="Times New Roman"/>
              </a:rPr>
              <a:t>Спасибо всем за урок,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/>
                <a:latin typeface="Times New Roman"/>
                <a:cs typeface="Times New Roman"/>
              </a:rPr>
              <a:t>надеюсь вы не скучали</a:t>
            </a:r>
            <a:endParaRPr lang="ru-RU" sz="3600" kern="10" spc="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70C0"/>
              </a:solidFill>
              <a:effectLst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4000" decel="100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0" decel="100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0" decel="100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0" decel="1000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5121" grpId="0"/>
    </p:bldLst>
  </p:timing>
</p:sld>
</file>

<file path=ppt/theme/theme1.xml><?xml version="1.0" encoding="utf-8"?>
<a:theme xmlns:a="http://schemas.openxmlformats.org/drawingml/2006/main" name="резонанс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резонанс</Template>
  <TotalTime>630</TotalTime>
  <Words>262</Words>
  <Application>Microsoft Office PowerPoint</Application>
  <PresentationFormat>Экран (4:3)</PresentationFormat>
  <Paragraphs>40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резонанс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Румия</dc:creator>
  <cp:lastModifiedBy>Дарёна</cp:lastModifiedBy>
  <cp:revision>63</cp:revision>
  <dcterms:created xsi:type="dcterms:W3CDTF">2012-01-13T11:48:18Z</dcterms:created>
  <dcterms:modified xsi:type="dcterms:W3CDTF">2012-04-19T19:16:26Z</dcterms:modified>
</cp:coreProperties>
</file>