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D217267-2682-4CAF-AEA8-7552FB4DA065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D681AA-2FE2-4ECA-B835-1D3A6C39BB9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17267-2682-4CAF-AEA8-7552FB4DA065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D681AA-2FE2-4ECA-B835-1D3A6C39B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17267-2682-4CAF-AEA8-7552FB4DA065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D681AA-2FE2-4ECA-B835-1D3A6C39B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17267-2682-4CAF-AEA8-7552FB4DA065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D681AA-2FE2-4ECA-B835-1D3A6C39B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D217267-2682-4CAF-AEA8-7552FB4DA065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D681AA-2FE2-4ECA-B835-1D3A6C39BB9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17267-2682-4CAF-AEA8-7552FB4DA065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1D681AA-2FE2-4ECA-B835-1D3A6C39BB9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17267-2682-4CAF-AEA8-7552FB4DA065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1D681AA-2FE2-4ECA-B835-1D3A6C39B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17267-2682-4CAF-AEA8-7552FB4DA065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D681AA-2FE2-4ECA-B835-1D3A6C39BB9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17267-2682-4CAF-AEA8-7552FB4DA065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D681AA-2FE2-4ECA-B835-1D3A6C39B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D217267-2682-4CAF-AEA8-7552FB4DA065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D681AA-2FE2-4ECA-B835-1D3A6C39BB9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D217267-2682-4CAF-AEA8-7552FB4DA065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D681AA-2FE2-4ECA-B835-1D3A6C39BB9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D217267-2682-4CAF-AEA8-7552FB4DA065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1D681AA-2FE2-4ECA-B835-1D3A6C39BB94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www.posternazakaz.ru/shop/makeframe/62876/1156/82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osternazakaz.ru/shop/makeframe/62854/1156/82/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posternazakaz.ru/shop/makeframe/62862/1156/82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kuklachev.ru/dmitry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&#1052;&#1091;&#1079;&#1099;&#1082;&#1072;_&#1073;&#1072;&#1088;&#1086;&#1082;&#1082;&#1086;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posternazakaz.ru/shop/makeframe/62840/1156/82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www.posternazakaz.ru/shop/makeframe/62847/1156/82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6480175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ТЕАТРЫ</a:t>
            </a:r>
          </a:p>
          <a:p>
            <a:pPr algn="ctr"/>
            <a:r>
              <a:rPr lang="ru-RU" sz="36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РОССИИ</a:t>
            </a:r>
          </a:p>
        </p:txBody>
      </p:sp>
      <p:pic>
        <p:nvPicPr>
          <p:cNvPr id="2053" name="Picture 5" descr="298545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060575"/>
            <a:ext cx="5616575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3568" y="5733256"/>
            <a:ext cx="7259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Автор: </a:t>
            </a:r>
            <a:r>
              <a:rPr lang="ru-RU" dirty="0" err="1">
                <a:solidFill>
                  <a:srgbClr val="00B0F0"/>
                </a:solidFill>
              </a:rPr>
              <a:t>Стрельцова</a:t>
            </a:r>
            <a:r>
              <a:rPr lang="ru-RU" dirty="0">
                <a:solidFill>
                  <a:srgbClr val="00B0F0"/>
                </a:solidFill>
              </a:rPr>
              <a:t> Галина Петровна, учитель начальных классов</a:t>
            </a:r>
          </a:p>
          <a:p>
            <a:r>
              <a:rPr lang="ru-RU" dirty="0">
                <a:solidFill>
                  <a:srgbClr val="00B0F0"/>
                </a:solidFill>
              </a:rPr>
              <a:t> МБОУ «Селекционная СОШ»,г. </a:t>
            </a:r>
            <a:r>
              <a:rPr lang="ru-RU" dirty="0" smtClean="0">
                <a:solidFill>
                  <a:srgbClr val="00B0F0"/>
                </a:solidFill>
              </a:rPr>
              <a:t>Славгорода</a:t>
            </a:r>
            <a:r>
              <a:rPr lang="ru-RU" dirty="0">
                <a:solidFill>
                  <a:srgbClr val="00B0F0"/>
                </a:solidFill>
              </a:rPr>
              <a:t>, Алтайского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61D53DB4"/>
          <p:cNvPicPr>
            <a:picLocks noChangeAspect="1" noChangeArrowheads="1"/>
          </p:cNvPicPr>
          <p:nvPr/>
        </p:nvPicPr>
        <p:blipFill>
          <a:blip r:embed="rId2" cstate="print"/>
          <a:srcRect l="21318" t="5769" r="18407" b="68083"/>
          <a:stretch>
            <a:fillRect/>
          </a:stretch>
        </p:blipFill>
        <p:spPr bwMode="auto">
          <a:xfrm>
            <a:off x="1187624" y="2708920"/>
            <a:ext cx="66960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WordArt 6"/>
          <p:cNvSpPr>
            <a:spLocks noChangeArrowheads="1" noChangeShapeType="1" noTextEdit="1"/>
          </p:cNvSpPr>
          <p:nvPr/>
        </p:nvSpPr>
        <p:spPr bwMode="auto">
          <a:xfrm>
            <a:off x="1475656" y="332656"/>
            <a:ext cx="5943600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Эскиз занавеса к</a:t>
            </a:r>
          </a:p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спектаклю</a:t>
            </a:r>
          </a:p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"Блоха" по</a:t>
            </a:r>
          </a:p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рассказу Н.С.Лескова "Блоха".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61D53DB4"/>
          <p:cNvPicPr>
            <a:picLocks noChangeAspect="1" noChangeArrowheads="1"/>
          </p:cNvPicPr>
          <p:nvPr/>
        </p:nvPicPr>
        <p:blipFill>
          <a:blip r:embed="rId2" cstate="print"/>
          <a:srcRect l="52762" t="46469" r="18407" b="23474"/>
          <a:stretch>
            <a:fillRect/>
          </a:stretch>
        </p:blipFill>
        <p:spPr bwMode="auto">
          <a:xfrm>
            <a:off x="1043608" y="332656"/>
            <a:ext cx="208756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10B5CFAB"/>
          <p:cNvPicPr>
            <a:picLocks noChangeAspect="1" noChangeArrowheads="1"/>
          </p:cNvPicPr>
          <p:nvPr/>
        </p:nvPicPr>
        <p:blipFill>
          <a:blip r:embed="rId3" cstate="print"/>
          <a:srcRect l="65274" t="1405" r="8478" b="59351"/>
          <a:stretch>
            <a:fillRect/>
          </a:stretch>
        </p:blipFill>
        <p:spPr bwMode="auto">
          <a:xfrm>
            <a:off x="5364088" y="260648"/>
            <a:ext cx="1944688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1115616" y="3789040"/>
            <a:ext cx="2314575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Эскиз</a:t>
            </a:r>
          </a:p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костюма</a:t>
            </a:r>
          </a:p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Маши к</a:t>
            </a:r>
          </a:p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спектаклю</a:t>
            </a:r>
          </a:p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"Блоха"</a:t>
            </a:r>
          </a:p>
        </p:txBody>
      </p:sp>
      <p:sp>
        <p:nvSpPr>
          <p:cNvPr id="35847" name="WordArt 7"/>
          <p:cNvSpPr>
            <a:spLocks noChangeArrowheads="1" noChangeShapeType="1" noTextEdit="1"/>
          </p:cNvSpPr>
          <p:nvPr/>
        </p:nvSpPr>
        <p:spPr bwMode="auto">
          <a:xfrm>
            <a:off x="4644008" y="3717032"/>
            <a:ext cx="3600450" cy="2808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Эскиз</a:t>
            </a:r>
          </a:p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костюма</a:t>
            </a:r>
          </a:p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царицы к</a:t>
            </a:r>
          </a:p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опере</a:t>
            </a:r>
          </a:p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М.Мусоргского</a:t>
            </a:r>
          </a:p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</a:t>
            </a:r>
            <a:r>
              <a:rPr lang="ru-RU" sz="3600" b="1" i="1" kern="10" dirty="0" err="1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Хованщина</a:t>
            </a:r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358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1278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298545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734050"/>
            <a:ext cx="136842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1259632" y="332656"/>
            <a:ext cx="684053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КОМПОЗИТОР</a:t>
            </a:r>
          </a:p>
        </p:txBody>
      </p:sp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1835696" y="5445224"/>
            <a:ext cx="6103938" cy="1144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М.И.Глинка.</a:t>
            </a:r>
          </a:p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Нотный вариант из</a:t>
            </a:r>
          </a:p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оперы "Руслан и Людмила"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69850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2411760" y="332656"/>
            <a:ext cx="5545138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БОЛЬШОЙ ТЕАТР</a:t>
            </a:r>
          </a:p>
          <a:p>
            <a:pPr algn="ctr"/>
            <a:r>
              <a:rPr lang="ru-RU" sz="36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ОПЕРЫ И БАЛЕТА</a:t>
            </a:r>
          </a:p>
          <a:p>
            <a:pPr algn="ctr"/>
            <a:r>
              <a:rPr lang="ru-RU" sz="36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г. МОСКВА</a:t>
            </a:r>
          </a:p>
        </p:txBody>
      </p:sp>
      <p:pic>
        <p:nvPicPr>
          <p:cNvPr id="15364" name="Picture 6" descr="298545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15113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705643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1547664" y="332656"/>
            <a:ext cx="691197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НОВОСИБИРСКИЙ ТЕАТР</a:t>
            </a:r>
          </a:p>
          <a:p>
            <a:pPr algn="ctr"/>
            <a:r>
              <a:rPr lang="ru-RU" sz="36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ОПЕРЫ И БАЛЕТА</a:t>
            </a:r>
          </a:p>
        </p:txBody>
      </p:sp>
      <p:pic>
        <p:nvPicPr>
          <p:cNvPr id="16388" name="Picture 6" descr="298545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13319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4664"/>
            <a:ext cx="38163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298545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2686" y="5229200"/>
            <a:ext cx="1986014" cy="13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755576" y="260648"/>
            <a:ext cx="3455987" cy="619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Галина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Уланова в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роли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Джульетты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из балета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С.Прокофьева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"Ромео и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Джульетта"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776864" cy="477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298545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15843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2411760" y="260648"/>
            <a:ext cx="5616575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СЦЕНА ИЗ БАЛЕТА</a:t>
            </a:r>
          </a:p>
          <a:p>
            <a:pPr algn="ctr"/>
            <a:r>
              <a:rPr lang="ru-RU" sz="36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ЛЕО ДЕЛИБА "СИЛЬВИЯ"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9c953caf2ec0a1f574cb26a8492a3297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33845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914eff725841bf22c6c9956811a5de3e">
            <a:hlinkClick r:id="rId4" tooltip="&quot;&quot;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132856"/>
            <a:ext cx="331311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c4d0dc6d5f64c2549af631c5600c2750">
            <a:hlinkClick r:id="rId6" tooltip="&quot;&quot;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221088"/>
            <a:ext cx="30241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3995936" y="404664"/>
            <a:ext cx="4103687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БАЛЕТНАЯ 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ШКОЛА</a:t>
            </a:r>
          </a:p>
        </p:txBody>
      </p:sp>
      <p:pic>
        <p:nvPicPr>
          <p:cNvPr id="19462" name="Picture 6" descr="2985457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332656"/>
            <a:ext cx="24479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656EAD5F"/>
          <p:cNvPicPr>
            <a:picLocks noChangeAspect="1" noChangeArrowheads="1"/>
          </p:cNvPicPr>
          <p:nvPr/>
        </p:nvPicPr>
        <p:blipFill>
          <a:blip r:embed="rId2" cstate="print"/>
          <a:srcRect l="42668" t="6679" r="17262" b="41888"/>
          <a:stretch>
            <a:fillRect/>
          </a:stretch>
        </p:blipFill>
        <p:spPr bwMode="auto">
          <a:xfrm>
            <a:off x="683568" y="548680"/>
            <a:ext cx="35274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WordArt 6"/>
          <p:cNvSpPr>
            <a:spLocks noChangeArrowheads="1" noChangeShapeType="1" noTextEdit="1"/>
          </p:cNvSpPr>
          <p:nvPr/>
        </p:nvSpPr>
        <p:spPr bwMode="auto">
          <a:xfrm>
            <a:off x="4716016" y="1268760"/>
            <a:ext cx="3529013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Ф.И.Шаляпин</a:t>
            </a:r>
          </a:p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роли Бориса</a:t>
            </a:r>
          </a:p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Годунова</a:t>
            </a:r>
          </a:p>
        </p:txBody>
      </p:sp>
      <p:pic>
        <p:nvPicPr>
          <p:cNvPr id="20484" name="Picture 7" descr="298545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581128"/>
            <a:ext cx="2952328" cy="180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298545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48680"/>
            <a:ext cx="19752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C426E330"/>
          <p:cNvPicPr>
            <a:picLocks noChangeAspect="1" noChangeArrowheads="1"/>
          </p:cNvPicPr>
          <p:nvPr/>
        </p:nvPicPr>
        <p:blipFill>
          <a:blip r:embed="rId3" cstate="print"/>
          <a:srcRect l="20062" t="27588" r="11003" b="15695"/>
          <a:stretch>
            <a:fillRect/>
          </a:stretch>
        </p:blipFill>
        <p:spPr bwMode="auto">
          <a:xfrm>
            <a:off x="4860032" y="2060848"/>
            <a:ext cx="36004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611560" y="404664"/>
            <a:ext cx="590550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ТЕАТР 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КУКОЛ</a:t>
            </a:r>
          </a:p>
        </p:txBody>
      </p:sp>
      <p:pic>
        <p:nvPicPr>
          <p:cNvPr id="14348" name="Picture 12" descr="2E2BB512"/>
          <p:cNvPicPr>
            <a:picLocks noChangeAspect="1" noChangeArrowheads="1"/>
          </p:cNvPicPr>
          <p:nvPr/>
        </p:nvPicPr>
        <p:blipFill>
          <a:blip r:embed="rId4" cstate="print"/>
          <a:srcRect l="21312" t="5769" r="5840" b="22969"/>
          <a:stretch>
            <a:fillRect/>
          </a:stretch>
        </p:blipFill>
        <p:spPr bwMode="auto">
          <a:xfrm>
            <a:off x="827584" y="2060848"/>
            <a:ext cx="3529013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539552" y="332656"/>
            <a:ext cx="7488238" cy="6264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ТЕАТР</a:t>
            </a:r>
          </a:p>
          <a:p>
            <a:pPr algn="ctr"/>
            <a:r>
              <a:rPr lang="ru-RU" sz="36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(от </a:t>
            </a:r>
            <a:r>
              <a:rPr lang="ru-RU" sz="3600" kern="10" dirty="0" err="1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греч.theatron</a:t>
            </a:r>
            <a:r>
              <a:rPr lang="ru-RU" sz="36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),</a:t>
            </a:r>
          </a:p>
          <a:p>
            <a:pPr algn="ctr"/>
            <a:r>
              <a:rPr lang="ru-RU" sz="36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род искусства, </a:t>
            </a:r>
          </a:p>
          <a:p>
            <a:pPr algn="ctr"/>
            <a:r>
              <a:rPr lang="ru-RU" sz="36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специфическим </a:t>
            </a:r>
          </a:p>
          <a:p>
            <a:pPr algn="ctr"/>
            <a:r>
              <a:rPr lang="ru-RU" sz="36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средством </a:t>
            </a:r>
          </a:p>
          <a:p>
            <a:pPr algn="ctr"/>
            <a:r>
              <a:rPr lang="ru-RU" sz="36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выражения которого</a:t>
            </a:r>
          </a:p>
          <a:p>
            <a:pPr algn="ctr"/>
            <a:r>
              <a:rPr lang="ru-RU" sz="36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является сценическое </a:t>
            </a:r>
          </a:p>
          <a:p>
            <a:pPr algn="ctr"/>
            <a:r>
              <a:rPr lang="ru-RU" sz="36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действие,</a:t>
            </a:r>
          </a:p>
          <a:p>
            <a:pPr algn="ctr"/>
            <a:r>
              <a:rPr lang="ru-RU" sz="36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возникшее в процессе</a:t>
            </a:r>
          </a:p>
          <a:p>
            <a:pPr algn="ctr"/>
            <a:r>
              <a:rPr lang="ru-RU" sz="36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игры актёра</a:t>
            </a:r>
          </a:p>
          <a:p>
            <a:pPr algn="ctr"/>
            <a:r>
              <a:rPr lang="ru-RU" sz="36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перед публикой.</a:t>
            </a:r>
          </a:p>
        </p:txBody>
      </p:sp>
      <p:pic>
        <p:nvPicPr>
          <p:cNvPr id="4099" name="Picture 6" descr="298545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412776"/>
            <a:ext cx="147820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911975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>
            <a:off x="1619672" y="332656"/>
            <a:ext cx="66246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Новосибирский </a:t>
            </a:r>
          </a:p>
          <a:p>
            <a:pPr algn="ctr"/>
            <a:r>
              <a:rPr lang="ru-RU" sz="36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молодёжный </a:t>
            </a:r>
          </a:p>
          <a:p>
            <a:pPr algn="ctr"/>
            <a:r>
              <a:rPr lang="ru-RU" sz="36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театр «Глобус"</a:t>
            </a:r>
          </a:p>
        </p:txBody>
      </p:sp>
      <p:pic>
        <p:nvPicPr>
          <p:cNvPr id="22532" name="Picture 9" descr="298545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13649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298545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1223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0_2a9c5_75de5f5c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73453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1907704" y="404664"/>
            <a:ext cx="6408738" cy="1287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ТЕАТР ЗВЕРЕЙ</a:t>
            </a:r>
          </a:p>
          <a:p>
            <a:pPr algn="ctr"/>
            <a:r>
              <a:rPr lang="ru-RU" sz="36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ИМЕНИ ДУРОВА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_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60848"/>
            <a:ext cx="288131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1_01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060848"/>
            <a:ext cx="29543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298545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3" y="476672"/>
            <a:ext cx="188134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1331640" y="404664"/>
            <a:ext cx="5472113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ТЕАТР КОШЕК</a:t>
            </a:r>
          </a:p>
          <a:p>
            <a:pPr algn="ctr"/>
            <a:r>
              <a:rPr lang="ru-RU" sz="36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ЮРИЯ КУКЛАЧЁВА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f9e7c239f790b58c72ef7d338134c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0648"/>
            <a:ext cx="375285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298545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3708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1115616" y="3429000"/>
            <a:ext cx="2881313" cy="187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ТЕАТР</a:t>
            </a:r>
          </a:p>
          <a:p>
            <a:pPr algn="ctr"/>
            <a:r>
              <a:rPr lang="ru-RU" sz="36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МАСОК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298545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725144"/>
            <a:ext cx="2736304" cy="167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PICT0616"/>
          <p:cNvPicPr>
            <a:picLocks noChangeAspect="1" noChangeArrowheads="1"/>
          </p:cNvPicPr>
          <p:nvPr/>
        </p:nvPicPr>
        <p:blipFill>
          <a:blip r:embed="rId3" cstate="print"/>
          <a:srcRect b="17278"/>
          <a:stretch>
            <a:fillRect/>
          </a:stretch>
        </p:blipFill>
        <p:spPr bwMode="auto">
          <a:xfrm>
            <a:off x="467544" y="3356992"/>
            <a:ext cx="46355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PICT0620"/>
          <p:cNvPicPr>
            <a:picLocks noChangeAspect="1" noChangeArrowheads="1"/>
          </p:cNvPicPr>
          <p:nvPr/>
        </p:nvPicPr>
        <p:blipFill>
          <a:blip r:embed="rId4" cstate="print"/>
          <a:srcRect b="16531"/>
          <a:stretch>
            <a:fillRect/>
          </a:stretch>
        </p:blipFill>
        <p:spPr bwMode="auto">
          <a:xfrm>
            <a:off x="3419872" y="404664"/>
            <a:ext cx="48150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WordArt 10"/>
          <p:cNvSpPr>
            <a:spLocks noChangeArrowheads="1" noChangeShapeType="1" noTextEdit="1"/>
          </p:cNvSpPr>
          <p:nvPr/>
        </p:nvSpPr>
        <p:spPr bwMode="auto">
          <a:xfrm>
            <a:off x="611560" y="1196752"/>
            <a:ext cx="2232025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ТЕАТР</a:t>
            </a:r>
          </a:p>
        </p:txBody>
      </p:sp>
      <p:sp>
        <p:nvSpPr>
          <p:cNvPr id="21515" name="WordArt 11"/>
          <p:cNvSpPr>
            <a:spLocks noChangeArrowheads="1" noChangeShapeType="1" noTextEdit="1"/>
          </p:cNvSpPr>
          <p:nvPr/>
        </p:nvSpPr>
        <p:spPr bwMode="auto">
          <a:xfrm>
            <a:off x="5436096" y="3501008"/>
            <a:ext cx="2952750" cy="931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СЕ-ЛЯ-ВИ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Источники информации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</a:rPr>
              <a:t>Музыка, учебник 3 класса,Автор Е.Д.Критская</a:t>
            </a:r>
            <a:r>
              <a:rPr lang="ru-RU" smtClean="0">
                <a:solidFill>
                  <a:schemeClr val="folHlink"/>
                </a:solidFill>
              </a:rPr>
              <a:t> </a:t>
            </a:r>
          </a:p>
          <a:p>
            <a:pPr eaLnBrk="1" hangingPunct="1"/>
            <a:r>
              <a:rPr lang="ru-RU" smtClean="0">
                <a:solidFill>
                  <a:schemeClr val="folHlink"/>
                </a:solidFill>
                <a:hlinkClick r:id="rId2"/>
              </a:rPr>
              <a:t>http://ru.wikipedia.org/wiki/Музыка_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chemeClr val="folHlink"/>
                </a:solidFill>
                <a:hlinkClick r:id="rId2"/>
              </a:rPr>
              <a:t>   барокко</a:t>
            </a:r>
            <a:endParaRPr lang="ru-RU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259632" y="548680"/>
            <a:ext cx="604996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ИСТОКИ ТЕАТРА: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683568" y="1772816"/>
            <a:ext cx="7056437" cy="3600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древние охотничьи и </a:t>
            </a:r>
          </a:p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сельскохозяйственные</a:t>
            </a:r>
          </a:p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игрища, массовые</a:t>
            </a:r>
          </a:p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народные обряды.</a:t>
            </a:r>
          </a:p>
        </p:txBody>
      </p:sp>
      <p:pic>
        <p:nvPicPr>
          <p:cNvPr id="5124" name="Picture 6" descr="298545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5445224"/>
            <a:ext cx="1872208" cy="114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92896"/>
            <a:ext cx="7056438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1043608" y="260648"/>
            <a:ext cx="712946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АМФИТЕАТР ФЛАВИЕВ</a:t>
            </a:r>
          </a:p>
        </p:txBody>
      </p:sp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1763688" y="1268760"/>
            <a:ext cx="58769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Крупнейший из </a:t>
            </a:r>
            <a:r>
              <a:rPr lang="ru-RU" sz="3600" i="1" kern="10" dirty="0" err="1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римcких</a:t>
            </a:r>
            <a:endParaRPr lang="ru-RU" sz="3600" i="1" kern="10" dirty="0">
              <a:ln w="19050">
                <a:solidFill>
                  <a:schemeClr val="bg2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3600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амфитеатров (75-80 г. до н. э.)</a:t>
            </a:r>
          </a:p>
        </p:txBody>
      </p:sp>
      <p:pic>
        <p:nvPicPr>
          <p:cNvPr id="6149" name="Picture 7" descr="298545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196752"/>
            <a:ext cx="144227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69723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1259632" y="404664"/>
            <a:ext cx="6408737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Римский театр</a:t>
            </a:r>
          </a:p>
          <a:p>
            <a:pPr algn="ctr"/>
            <a:r>
              <a:rPr lang="ru-RU" sz="36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</a:t>
            </a:r>
            <a:r>
              <a:rPr lang="ru-RU" sz="3600" b="1" kern="10" dirty="0" err="1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Марцелла</a:t>
            </a:r>
            <a:r>
              <a:rPr lang="ru-RU" sz="36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6E106D51"/>
          <p:cNvPicPr>
            <a:picLocks noChangeAspect="1" noChangeArrowheads="1"/>
          </p:cNvPicPr>
          <p:nvPr/>
        </p:nvPicPr>
        <p:blipFill>
          <a:blip r:embed="rId2" cstate="print"/>
          <a:srcRect l="51439" t="50830" r="22166" b="18594"/>
          <a:stretch>
            <a:fillRect/>
          </a:stretch>
        </p:blipFill>
        <p:spPr bwMode="auto">
          <a:xfrm>
            <a:off x="5796136" y="1340768"/>
            <a:ext cx="29527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6E106D51"/>
          <p:cNvPicPr>
            <a:picLocks noChangeAspect="1" noChangeArrowheads="1"/>
          </p:cNvPicPr>
          <p:nvPr/>
        </p:nvPicPr>
        <p:blipFill>
          <a:blip r:embed="rId2" cstate="print"/>
          <a:srcRect l="12527" t="5769" r="29712" b="68083"/>
          <a:stretch>
            <a:fillRect/>
          </a:stretch>
        </p:blipFill>
        <p:spPr bwMode="auto">
          <a:xfrm>
            <a:off x="899592" y="3989012"/>
            <a:ext cx="3756918" cy="260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WordArt 6"/>
          <p:cNvSpPr>
            <a:spLocks noChangeArrowheads="1" noChangeShapeType="1" noTextEdit="1"/>
          </p:cNvSpPr>
          <p:nvPr/>
        </p:nvSpPr>
        <p:spPr bwMode="auto">
          <a:xfrm>
            <a:off x="1763688" y="332656"/>
            <a:ext cx="62642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ПЕТРУШКА</a:t>
            </a:r>
          </a:p>
        </p:txBody>
      </p:sp>
      <p:sp>
        <p:nvSpPr>
          <p:cNvPr id="52231" name="WordArt 7"/>
          <p:cNvSpPr>
            <a:spLocks noChangeArrowheads="1" noChangeShapeType="1" noTextEdit="1"/>
          </p:cNvSpPr>
          <p:nvPr/>
        </p:nvSpPr>
        <p:spPr bwMode="auto">
          <a:xfrm>
            <a:off x="755576" y="980728"/>
            <a:ext cx="4321175" cy="2951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"Я пришёл к вам,</a:t>
            </a:r>
          </a:p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господа,</a:t>
            </a:r>
          </a:p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повеселиться, детей</a:t>
            </a:r>
          </a:p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посмешить и </a:t>
            </a:r>
          </a:p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позабавить и</a:t>
            </a:r>
          </a:p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всех вас </a:t>
            </a:r>
          </a:p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 праздником</a:t>
            </a:r>
          </a:p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поздравить"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  <p:bldP spid="522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1619672" y="476672"/>
            <a:ext cx="597693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СПЕКТАКЛЬ</a:t>
            </a:r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899592" y="1412776"/>
            <a:ext cx="7345363" cy="5040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Создаётся на основе</a:t>
            </a:r>
          </a:p>
          <a:p>
            <a:pPr algn="ctr"/>
            <a:r>
              <a:rPr lang="ru-RU" sz="3600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драматических или</a:t>
            </a:r>
          </a:p>
          <a:p>
            <a:pPr algn="ctr"/>
            <a:r>
              <a:rPr lang="ru-RU" sz="3600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музыкально-сценических</a:t>
            </a:r>
          </a:p>
          <a:p>
            <a:pPr algn="ctr"/>
            <a:r>
              <a:rPr lang="ru-RU" sz="3600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произведений</a:t>
            </a:r>
          </a:p>
          <a:p>
            <a:pPr algn="ctr"/>
            <a:r>
              <a:rPr lang="ru-RU" sz="3600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 замыслом режиссёра и</a:t>
            </a:r>
          </a:p>
          <a:p>
            <a:pPr algn="ctr"/>
            <a:r>
              <a:rPr lang="ru-RU" sz="3600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под его руководством</a:t>
            </a:r>
          </a:p>
          <a:p>
            <a:pPr algn="ctr"/>
            <a:r>
              <a:rPr lang="ru-RU" sz="3600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совместными </a:t>
            </a:r>
          </a:p>
          <a:p>
            <a:pPr algn="ctr"/>
            <a:r>
              <a:rPr lang="ru-RU" sz="3600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усилиями актёров,</a:t>
            </a:r>
          </a:p>
          <a:p>
            <a:pPr algn="ctr"/>
            <a:r>
              <a:rPr lang="ru-RU" sz="3600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 также</a:t>
            </a:r>
          </a:p>
          <a:p>
            <a:pPr algn="ctr"/>
            <a:r>
              <a:rPr lang="ru-RU" sz="3600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художника.</a:t>
            </a:r>
          </a:p>
        </p:txBody>
      </p:sp>
      <p:pic>
        <p:nvPicPr>
          <p:cNvPr id="9220" name="Picture 6" descr="298545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516563"/>
            <a:ext cx="17272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2195736" y="404664"/>
            <a:ext cx="460851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БАЛЕТ</a:t>
            </a:r>
          </a:p>
        </p:txBody>
      </p:sp>
      <p:pic>
        <p:nvPicPr>
          <p:cNvPr id="10243" name="Picture 7" descr="27adc4a0115a6dbd59f404a8d62edb67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052736"/>
            <a:ext cx="1800200" cy="231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 descr="edefde82214d98fed3e9b8767208f33c">
            <a:hlinkClick r:id="rId4" tooltip="&quot;&quot;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293096"/>
            <a:ext cx="3240360" cy="224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971600" y="1124744"/>
            <a:ext cx="431958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БАЛЕТМЕЙСТЕР</a:t>
            </a:r>
          </a:p>
        </p:txBody>
      </p:sp>
      <p:sp>
        <p:nvSpPr>
          <p:cNvPr id="29706" name="WordArt 10"/>
          <p:cNvSpPr>
            <a:spLocks noChangeArrowheads="1" noChangeShapeType="1" noTextEdit="1"/>
          </p:cNvSpPr>
          <p:nvPr/>
        </p:nvSpPr>
        <p:spPr bwMode="auto">
          <a:xfrm>
            <a:off x="395288" y="2205038"/>
            <a:ext cx="4464050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Автор и постановщик</a:t>
            </a:r>
          </a:p>
          <a:p>
            <a:pPr algn="ctr"/>
            <a:r>
              <a:rPr lang="ru-RU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балетов,</a:t>
            </a:r>
          </a:p>
          <a:p>
            <a:pPr algn="ctr"/>
            <a:r>
              <a:rPr lang="ru-RU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хореографических</a:t>
            </a:r>
          </a:p>
          <a:p>
            <a:pPr algn="ctr"/>
            <a:r>
              <a:rPr lang="ru-RU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миниатюр,</a:t>
            </a:r>
          </a:p>
          <a:p>
            <a:pPr algn="ctr"/>
            <a:r>
              <a:rPr lang="ru-RU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танцев</a:t>
            </a: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4860032" y="3429000"/>
            <a:ext cx="360045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ДИРИЖЁР</a:t>
            </a:r>
          </a:p>
        </p:txBody>
      </p:sp>
      <p:sp>
        <p:nvSpPr>
          <p:cNvPr id="29708" name="WordArt 12"/>
          <p:cNvSpPr>
            <a:spLocks noChangeArrowheads="1" noChangeShapeType="1" noTextEdit="1"/>
          </p:cNvSpPr>
          <p:nvPr/>
        </p:nvSpPr>
        <p:spPr bwMode="auto">
          <a:xfrm>
            <a:off x="4211960" y="4293096"/>
            <a:ext cx="4176712" cy="208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Управляет </a:t>
            </a:r>
          </a:p>
          <a:p>
            <a:pPr algn="ctr"/>
            <a:r>
              <a:rPr lang="ru-RU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музыкально-</a:t>
            </a:r>
          </a:p>
          <a:p>
            <a:pPr algn="ctr"/>
            <a:r>
              <a:rPr lang="ru-RU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исполнительским </a:t>
            </a:r>
          </a:p>
          <a:p>
            <a:pPr algn="ctr"/>
            <a:r>
              <a:rPr lang="ru-RU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коллективом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5" grpId="0" animBg="1"/>
      <p:bldP spid="29706" grpId="0" animBg="1"/>
      <p:bldP spid="29707" grpId="0" animBg="1"/>
      <p:bldP spid="297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1043608" y="332656"/>
            <a:ext cx="676910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ХУДОЖНИК В ТЕАТРЕ</a:t>
            </a:r>
          </a:p>
        </p:txBody>
      </p:sp>
      <p:pic>
        <p:nvPicPr>
          <p:cNvPr id="33797" name="Picture 5" descr="EC6F3A7C"/>
          <p:cNvPicPr>
            <a:picLocks noChangeAspect="1" noChangeArrowheads="1"/>
          </p:cNvPicPr>
          <p:nvPr/>
        </p:nvPicPr>
        <p:blipFill>
          <a:blip r:embed="rId2" cstate="print"/>
          <a:srcRect l="23820" t="31982" r="18399" b="22957"/>
          <a:stretch>
            <a:fillRect/>
          </a:stretch>
        </p:blipFill>
        <p:spPr bwMode="auto">
          <a:xfrm>
            <a:off x="1979712" y="1916832"/>
            <a:ext cx="489743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395536" y="1124744"/>
            <a:ext cx="36718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ДЕКОРАЦИИ</a:t>
            </a:r>
          </a:p>
        </p:txBody>
      </p:sp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5004048" y="1124744"/>
            <a:ext cx="33131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КОСТЮМЫ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8" grpId="0" animBg="1"/>
      <p:bldP spid="3379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</TotalTime>
  <Words>263</Words>
  <Application>Microsoft Office PowerPoint</Application>
  <PresentationFormat>Экран (4:3)</PresentationFormat>
  <Paragraphs>116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Источники информации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2012-01-29T15:56:08Z</dcterms:created>
  <dcterms:modified xsi:type="dcterms:W3CDTF">2012-01-29T16:18:59Z</dcterms:modified>
</cp:coreProperties>
</file>