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DBBF-52AC-4BDC-BA3F-9C3AEF7049E3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56E1-8453-4F80-8025-74B2CEEFD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 искусств\шаблоны\3e6fe45d20d0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53503"/>
            <a:ext cx="3634080" cy="22039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3357562"/>
            <a:ext cx="7921079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Творческий проект храма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785794"/>
            <a:ext cx="75009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сейчас 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хочу обратиться к своим истокам. Я родилась и живу в поселке Уфимский. Уже много лет ведется речь о строительстве храма на территории нашего поселка.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основу своего проекта я взяла идею создания небольшой церкви. Конечно, мне нравятся большие прекрасные соборы Древней Руси. Но для нашего небольшого поселка более гармонично будет смотреться небольшая церковь.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для её строительства я выбрала на берегу реки Бисерть. Всякий, кто будет подъезжать к нашему поселку со стороны Ачита, издалека увидит возвышающуюся церковь. А с другого берега будет видно в воде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отражение. Я хочу построить её из белого камня, так как белый цвет на Руси символизирует чистоту, нравственность.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Храм, собор, церковь возводились, как правило, на высоком холмистом месте. Решались задачи как религиозные, так и практические. Строение должно было хорошо просматриваться со всех точек, служить местом сбора людей, отвечать задаче объединения мыслей и помыслов пришедших в храм молиться богу.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143404" cy="524372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4000528" cy="5500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больше внимания уделила внешнему облику церкви, её формам. В своем проекте я постаралась следовать традициям русского зодчества.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66557" y="-480795"/>
            <a:ext cx="3571867" cy="524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3352789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 хотела бы видеть нашу церковь белокаменной, с красивыми куполами.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357685" cy="630423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2066" y="3786190"/>
            <a:ext cx="36600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 хотела бы видеть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нашу церковь белокаменной, 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красивыми куполами.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 церковью мы с ребятами 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 разобьём клумбы 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красивыми цветами.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Они будут радовать глаз прихожан.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Сделав много набросков, я пришла к выводу, что это небольшой четверик в основании с пятью золотыми куполами.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9965" y="100010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D:\Школа искусств\Фотографии\мои дети\IMG_3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928802"/>
            <a:ext cx="3251200" cy="2438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6248" y="5572140"/>
            <a:ext cx="460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Юшкова Юлия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264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revaz</cp:lastModifiedBy>
  <cp:revision>6</cp:revision>
  <dcterms:created xsi:type="dcterms:W3CDTF">2010-12-16T21:35:37Z</dcterms:created>
  <dcterms:modified xsi:type="dcterms:W3CDTF">2012-04-08T14:51:28Z</dcterms:modified>
</cp:coreProperties>
</file>