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08C2-85B3-4E09-AC11-732783BF0156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BC04-A4C1-413F-B798-A9FE1D0F9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9BC04-A4C1-413F-B798-A9FE1D0F95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E0CA-2AA0-42AA-93A5-800E1BC0B7DC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FE19-A3FF-404C-8CAF-9408320AEDBD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15F-A000-4024-B7B7-85426D147EBE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63E3-FB5B-4F4B-8B00-624102E62441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5EEC-585F-4383-8D4F-107B34497DA1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C65-3E68-423A-BE69-B9AF7A36E547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69C4-5EF1-4B8E-BD02-B65565BB3E4C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CF3E-19B1-4497-8AF9-95938B315D7C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B90F-0402-4202-8E84-83B2A1A2147F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8892-202A-4624-A1EC-486D065FB9FC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964B-6FDE-4D81-BEFA-477B792AE70F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EEC3D-6953-450A-9E46-5200DC2D05C9}" type="datetime1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5762-AEA6-48A9-9CF4-2EA79D1FD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" TargetMode="External"/><Relationship Id="rId13" Type="http://schemas.openxmlformats.org/officeDocument/2006/relationships/hyperlink" Target="http://www.fashnblog.ru/" TargetMode="External"/><Relationship Id="rId3" Type="http://schemas.openxmlformats.org/officeDocument/2006/relationships/hyperlink" Target="http://www.liveinternet.ru/" TargetMode="External"/><Relationship Id="rId7" Type="http://schemas.openxmlformats.org/officeDocument/2006/relationships/hyperlink" Target="http://blog.imhonet.ru/" TargetMode="External"/><Relationship Id="rId12" Type="http://schemas.openxmlformats.org/officeDocument/2006/relationships/hyperlink" Target="http://xreferat.ru/" TargetMode="External"/><Relationship Id="rId17" Type="http://schemas.openxmlformats.org/officeDocument/2006/relationships/hyperlink" Target="http://www.myjulia.ru/" TargetMode="External"/><Relationship Id="rId2" Type="http://schemas.openxmlformats.org/officeDocument/2006/relationships/hyperlink" Target="http://clubs.ya.ru/" TargetMode="External"/><Relationship Id="rId16" Type="http://schemas.openxmlformats.org/officeDocument/2006/relationships/hyperlink" Target="http://likuta-bombardier.naro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89201.ltalk.ru/" TargetMode="External"/><Relationship Id="rId11" Type="http://schemas.openxmlformats.org/officeDocument/2006/relationships/hyperlink" Target="http://wwwboards.auto.ru/" TargetMode="External"/><Relationship Id="rId5" Type="http://schemas.openxmlformats.org/officeDocument/2006/relationships/hyperlink" Target="http://lib.rus.ec/" TargetMode="External"/><Relationship Id="rId15" Type="http://schemas.openxmlformats.org/officeDocument/2006/relationships/hyperlink" Target="http://ohotn.ru/" TargetMode="External"/><Relationship Id="rId10" Type="http://schemas.openxmlformats.org/officeDocument/2006/relationships/hyperlink" Target="http://talks.guns.ru/" TargetMode="External"/><Relationship Id="rId4" Type="http://schemas.openxmlformats.org/officeDocument/2006/relationships/hyperlink" Target="http://ru.picscdn.com/" TargetMode="External"/><Relationship Id="rId9" Type="http://schemas.openxmlformats.org/officeDocument/2006/relationships/hyperlink" Target="http://www.geocaching.su/" TargetMode="External"/><Relationship Id="rId14" Type="http://schemas.openxmlformats.org/officeDocument/2006/relationships/hyperlink" Target="http://nature.baikal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egemoten.ru/" TargetMode="External"/><Relationship Id="rId13" Type="http://schemas.openxmlformats.org/officeDocument/2006/relationships/hyperlink" Target="http://dinaburg.ru/" TargetMode="External"/><Relationship Id="rId3" Type="http://schemas.openxmlformats.org/officeDocument/2006/relationships/hyperlink" Target="http://www.zoopicture.ru/" TargetMode="External"/><Relationship Id="rId7" Type="http://schemas.openxmlformats.org/officeDocument/2006/relationships/hyperlink" Target="http://egida.by/" TargetMode="External"/><Relationship Id="rId12" Type="http://schemas.openxmlformats.org/officeDocument/2006/relationships/hyperlink" Target="http://demiart.ru/" TargetMode="External"/><Relationship Id="rId17" Type="http://schemas.openxmlformats.org/officeDocument/2006/relationships/hyperlink" Target="http://o-fruktah-online.narod.ru/" TargetMode="External"/><Relationship Id="rId2" Type="http://schemas.openxmlformats.org/officeDocument/2006/relationships/hyperlink" Target="http://dog00.beon.ru/" TargetMode="External"/><Relationship Id="rId16" Type="http://schemas.openxmlformats.org/officeDocument/2006/relationships/hyperlink" Target="http://www.privat-eq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stet.ucoz.net/" TargetMode="External"/><Relationship Id="rId11" Type="http://schemas.openxmlformats.org/officeDocument/2006/relationships/hyperlink" Target="http://planet-of-husky.ru/" TargetMode="External"/><Relationship Id="rId5" Type="http://schemas.openxmlformats.org/officeDocument/2006/relationships/hyperlink" Target="http://kitty-grand.ru/" TargetMode="External"/><Relationship Id="rId15" Type="http://schemas.openxmlformats.org/officeDocument/2006/relationships/hyperlink" Target="http://1salaty.ru/" TargetMode="External"/><Relationship Id="rId10" Type="http://schemas.openxmlformats.org/officeDocument/2006/relationships/hyperlink" Target="http://francesmobxip.livejournal.com/" TargetMode="External"/><Relationship Id="rId4" Type="http://schemas.openxmlformats.org/officeDocument/2006/relationships/hyperlink" Target="http://www.multikorm.ru/" TargetMode="External"/><Relationship Id="rId9" Type="http://schemas.openxmlformats.org/officeDocument/2006/relationships/hyperlink" Target="http://www.lublinec.ru/" TargetMode="External"/><Relationship Id="rId14" Type="http://schemas.openxmlformats.org/officeDocument/2006/relationships/hyperlink" Target="http://www.altsove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79712" y="908720"/>
            <a:ext cx="5674309" cy="2377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КАК ЖИВУТ ЖИВОТНЫЕ.</a:t>
            </a:r>
          </a:p>
          <a:p>
            <a:pPr algn="ctr">
              <a:lnSpc>
                <a:spcPct val="150000"/>
              </a:lnSpc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КАК УХАЖИВАТЬ ЗА </a:t>
            </a:r>
          </a:p>
          <a:p>
            <a:pPr algn="ctr">
              <a:lnSpc>
                <a:spcPct val="150000"/>
              </a:lnSpc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КОШКОЙ И СОБАКОЙ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анимашки\Анимационные картинки для презентаций. Часть 2\Сказочные герои\ы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84984"/>
            <a:ext cx="2952328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237312"/>
            <a:ext cx="6332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Идиятуллина Гузель Абузаровна, МБОУ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Лянторская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СОШ № 4»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37626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08823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2376264" cy="1930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221088"/>
            <a:ext cx="216024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348880"/>
            <a:ext cx="230425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11760" y="692696"/>
            <a:ext cx="5332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УХАЖИВАТЬ ЗА СОБАКАМИ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294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http://clubs.ya.ru</a:t>
            </a:r>
            <a:r>
              <a:rPr lang="ru-RU" dirty="0" smtClean="0"/>
              <a:t> – обезьяна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3445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http://www.liveinternet.ru</a:t>
            </a:r>
            <a:r>
              <a:rPr lang="ru-RU" dirty="0" smtClean="0"/>
              <a:t> - кабан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300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http://ru.picscdn.com</a:t>
            </a:r>
            <a:r>
              <a:rPr lang="ru-RU" dirty="0" smtClean="0"/>
              <a:t> - олень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2452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http://lib.rus.ec</a:t>
            </a:r>
            <a:r>
              <a:rPr lang="ru-RU" dirty="0" smtClean="0"/>
              <a:t> - кошка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88840"/>
            <a:ext cx="285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http://189201.ltalk.ru</a:t>
            </a:r>
            <a:r>
              <a:rPr lang="ru-RU" dirty="0" smtClean="0"/>
              <a:t> - заяц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8880"/>
            <a:ext cx="3151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http://blog.imhonet.ru</a:t>
            </a:r>
            <a:r>
              <a:rPr lang="ru-RU" dirty="0" smtClean="0"/>
              <a:t>  - мышь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949280"/>
            <a:ext cx="352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http://fotki.yandex.ru</a:t>
            </a:r>
            <a:r>
              <a:rPr lang="ru-RU" dirty="0" smtClean="0"/>
              <a:t> – лисья нора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869160"/>
            <a:ext cx="449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http://www.geocaching.su</a:t>
            </a:r>
            <a:r>
              <a:rPr lang="ru-RU" dirty="0" smtClean="0"/>
              <a:t> – жилище бобров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229200"/>
            <a:ext cx="392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http://talks.guns.ru</a:t>
            </a:r>
            <a:r>
              <a:rPr lang="ru-RU" dirty="0" smtClean="0"/>
              <a:t> – берлога медведя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708920"/>
            <a:ext cx="3737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http://wwwboards.auto.ru</a:t>
            </a:r>
            <a:r>
              <a:rPr lang="ru-RU" dirty="0" smtClean="0"/>
              <a:t> - медведь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3356992"/>
            <a:ext cx="2644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http://xreferat.ru</a:t>
            </a:r>
            <a:r>
              <a:rPr lang="ru-RU" dirty="0" smtClean="0"/>
              <a:t>  - бобер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3068960"/>
            <a:ext cx="340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3"/>
              </a:rPr>
              <a:t>http://www.fashnblog.ru</a:t>
            </a:r>
            <a:r>
              <a:rPr lang="ru-RU" dirty="0" smtClean="0"/>
              <a:t> - лисица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589240"/>
            <a:ext cx="3977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http://nature.baikal.ru</a:t>
            </a:r>
            <a:r>
              <a:rPr lang="ru-RU" dirty="0" smtClean="0"/>
              <a:t> – жилище белки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717032"/>
            <a:ext cx="2381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http://ohotn.ru</a:t>
            </a:r>
            <a:r>
              <a:rPr lang="en-US" dirty="0" smtClean="0"/>
              <a:t> </a:t>
            </a:r>
            <a:r>
              <a:rPr lang="ru-RU" dirty="0" smtClean="0"/>
              <a:t>- белка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6237312"/>
            <a:ext cx="5170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6"/>
              </a:rPr>
              <a:t>http://likuta-bombardier.narod.ru</a:t>
            </a:r>
            <a:r>
              <a:rPr lang="ru-RU" dirty="0" smtClean="0"/>
              <a:t> – гнездо ласточки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077072"/>
            <a:ext cx="334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7"/>
              </a:rPr>
              <a:t>http://www.myjulia.ru</a:t>
            </a:r>
            <a:r>
              <a:rPr lang="en-US" dirty="0" smtClean="0"/>
              <a:t> </a:t>
            </a:r>
            <a:r>
              <a:rPr lang="ru-RU" dirty="0" smtClean="0"/>
              <a:t>- ласточки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188640"/>
            <a:ext cx="12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4509120"/>
            <a:ext cx="208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Жилища животных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068960"/>
            <a:ext cx="319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http://dog00.beon.ru</a:t>
            </a:r>
            <a:r>
              <a:rPr lang="ru-RU" dirty="0" smtClean="0"/>
              <a:t> - болонка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426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http://www.zoopicture.ru</a:t>
            </a:r>
            <a:r>
              <a:rPr lang="ru-RU" dirty="0" smtClean="0"/>
              <a:t> – породы кошек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264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http://www.multikorm.ru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184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кошками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224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http://kitty-grand.ru/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28800"/>
            <a:ext cx="231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http://bastet.ucoz.net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988840"/>
            <a:ext cx="1659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http://egida.by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348880"/>
            <a:ext cx="2209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http://begemoten.ru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708920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Породы собак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56992"/>
            <a:ext cx="332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http://www.lublinec.ru</a:t>
            </a:r>
            <a:r>
              <a:rPr lang="ru-RU" dirty="0" smtClean="0"/>
              <a:t> - овчарка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717032"/>
            <a:ext cx="465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http://francesmobxip.livejournal.com</a:t>
            </a:r>
            <a:r>
              <a:rPr lang="ru-RU" dirty="0" smtClean="0"/>
              <a:t> - бульдог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077072"/>
            <a:ext cx="328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http://planet-of-husky.ru</a:t>
            </a:r>
            <a:r>
              <a:rPr lang="ru-RU" dirty="0" smtClean="0"/>
              <a:t> - лайка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4437112"/>
            <a:ext cx="181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Пища животных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725144"/>
            <a:ext cx="273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http://demiart.ru</a:t>
            </a:r>
            <a:r>
              <a:rPr lang="ru-RU" dirty="0" smtClean="0"/>
              <a:t> - желуди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373216"/>
            <a:ext cx="268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3"/>
              </a:rPr>
              <a:t>http://dinaburg.ru</a:t>
            </a:r>
            <a:r>
              <a:rPr lang="ru-RU" dirty="0" smtClean="0"/>
              <a:t> -  трава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733256"/>
            <a:ext cx="304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4"/>
              </a:rPr>
              <a:t>http://www.altsovet.ru</a:t>
            </a:r>
            <a:r>
              <a:rPr lang="ru-RU" dirty="0" smtClean="0"/>
              <a:t> - рыба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6093296"/>
            <a:ext cx="2635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http://1salaty.ru</a:t>
            </a:r>
            <a:r>
              <a:rPr lang="ru-RU" dirty="0" smtClean="0"/>
              <a:t> - капуста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6488668"/>
            <a:ext cx="342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6"/>
              </a:rPr>
              <a:t>http://www.privat-eq.com</a:t>
            </a:r>
            <a:r>
              <a:rPr lang="ru-RU" dirty="0" smtClean="0"/>
              <a:t> - зерно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5085184"/>
            <a:ext cx="4138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7"/>
              </a:rPr>
              <a:t>http://o-fruktah-online.narod.ru</a:t>
            </a:r>
            <a:r>
              <a:rPr lang="ru-RU" dirty="0" smtClean="0"/>
              <a:t> - бананы</a:t>
            </a:r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63688" y="548680"/>
            <a:ext cx="672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ПОВТОРЕНИЕ ИЗУЧЕННОГО МАТЕРИАЛА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1" y="1196751"/>
            <a:ext cx="3528194" cy="5183411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99992" y="1196752"/>
            <a:ext cx="2335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916832"/>
            <a:ext cx="1677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ЛИСТ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501008"/>
            <a:ext cx="2633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СТЕБЕЛЬ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4437112"/>
            <a:ext cx="2372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636912"/>
            <a:ext cx="1691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ПЛОД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5301208"/>
            <a:ext cx="2491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СЕМЕНА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555776" y="1916832"/>
            <a:ext cx="1944216" cy="331236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403648" y="1916832"/>
            <a:ext cx="3024336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115616" y="3140968"/>
            <a:ext cx="3600400" cy="23762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411760" y="3140968"/>
            <a:ext cx="2232248" cy="8640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1"/>
          </p:cNvCxnSpPr>
          <p:nvPr/>
        </p:nvCxnSpPr>
        <p:spPr>
          <a:xfrm flipH="1" flipV="1">
            <a:off x="1691680" y="2852936"/>
            <a:ext cx="2952328" cy="193811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1"/>
          </p:cNvCxnSpPr>
          <p:nvPr/>
        </p:nvCxnSpPr>
        <p:spPr>
          <a:xfrm flipH="1">
            <a:off x="3563888" y="5655151"/>
            <a:ext cx="1152128" cy="2941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42161" y="980728"/>
            <a:ext cx="42359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КОМНАТНЫЕ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окружающий мир\растения\бего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1728192" cy="1440160"/>
          </a:xfrm>
          <a:prstGeom prst="rect">
            <a:avLst/>
          </a:prstGeom>
          <a:noFill/>
        </p:spPr>
      </p:pic>
      <p:pic>
        <p:nvPicPr>
          <p:cNvPr id="2052" name="Picture 4" descr="G:\окружающий мир\растения\кактус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69161"/>
            <a:ext cx="1656184" cy="1440160"/>
          </a:xfrm>
          <a:prstGeom prst="rect">
            <a:avLst/>
          </a:prstGeom>
          <a:noFill/>
        </p:spPr>
      </p:pic>
      <p:pic>
        <p:nvPicPr>
          <p:cNvPr id="2054" name="Picture 6" descr="G:\окружающий мир\растения\сансевьер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1656184" cy="1512168"/>
          </a:xfrm>
          <a:prstGeom prst="rect">
            <a:avLst/>
          </a:prstGeom>
          <a:noFill/>
        </p:spPr>
      </p:pic>
      <p:pic>
        <p:nvPicPr>
          <p:cNvPr id="2055" name="Picture 7" descr="G:\окружающий мир\растения\фиал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996952"/>
            <a:ext cx="1656184" cy="1512168"/>
          </a:xfrm>
          <a:prstGeom prst="rect">
            <a:avLst/>
          </a:prstGeom>
          <a:noFill/>
        </p:spPr>
      </p:pic>
      <p:pic>
        <p:nvPicPr>
          <p:cNvPr id="2056" name="Picture 8" descr="G:\окружающий мир\растения\георги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140967"/>
            <a:ext cx="1656184" cy="1512169"/>
          </a:xfrm>
          <a:prstGeom prst="rect">
            <a:avLst/>
          </a:prstGeom>
          <a:noFill/>
        </p:spPr>
      </p:pic>
      <p:pic>
        <p:nvPicPr>
          <p:cNvPr id="2057" name="Picture 9" descr="G:\окружающий мир\растения\бархатц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725144"/>
            <a:ext cx="1512168" cy="1584176"/>
          </a:xfrm>
          <a:prstGeom prst="rect">
            <a:avLst/>
          </a:prstGeom>
          <a:noFill/>
        </p:spPr>
      </p:pic>
      <p:pic>
        <p:nvPicPr>
          <p:cNvPr id="2058" name="Picture 10" descr="G:\окружающий мир\растения\гладиолус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9" y="4797152"/>
            <a:ext cx="1728192" cy="1512168"/>
          </a:xfrm>
          <a:prstGeom prst="rect">
            <a:avLst/>
          </a:prstGeom>
          <a:noFill/>
        </p:spPr>
      </p:pic>
      <p:pic>
        <p:nvPicPr>
          <p:cNvPr id="2059" name="Picture 11" descr="G:\окружающий мир\растения\календул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068960"/>
            <a:ext cx="1656184" cy="1440160"/>
          </a:xfrm>
          <a:prstGeom prst="rect">
            <a:avLst/>
          </a:prstGeom>
          <a:noFill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3728" y="476672"/>
            <a:ext cx="589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НАД НОВЫМ МАТЕРИАЛОМ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1052736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\МОЕ\анимации для презентаций\АНИМАЦИЯ_животные\картин Насек\babochka0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1047750" cy="800100"/>
          </a:xfrm>
          <a:prstGeom prst="rect">
            <a:avLst/>
          </a:prstGeom>
          <a:noFill/>
        </p:spPr>
      </p:pic>
      <p:pic>
        <p:nvPicPr>
          <p:cNvPr id="3075" name="Picture 3" descr="D:\Рабочий стол\МОЕ\анимации для презентаций\АНИМАЦИЯ_животные\Копытные\21c10a317f7b5038a9f7de97106bc4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132856"/>
            <a:ext cx="1009650" cy="666750"/>
          </a:xfrm>
          <a:prstGeom prst="rect">
            <a:avLst/>
          </a:prstGeom>
          <a:noFill/>
        </p:spPr>
      </p:pic>
      <p:pic>
        <p:nvPicPr>
          <p:cNvPr id="3076" name="Picture 4" descr="D:\Рабочий стол\МОЕ\анимации для презентаций\АНИМАЦИЯ_животные\Лягушки\2c00b9b66ed853e4cdc9f16fc29569d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04864"/>
            <a:ext cx="1152128" cy="1121469"/>
          </a:xfrm>
          <a:prstGeom prst="rect">
            <a:avLst/>
          </a:prstGeom>
          <a:noFill/>
        </p:spPr>
      </p:pic>
      <p:pic>
        <p:nvPicPr>
          <p:cNvPr id="3079" name="Picture 7" descr="D:\Рабочий стол\МОЕ\анимации для презентаций\АНИМАЦИЯ_животные\Пчелы\Bee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645024"/>
            <a:ext cx="819150" cy="590550"/>
          </a:xfrm>
          <a:prstGeom prst="rect">
            <a:avLst/>
          </a:prstGeom>
          <a:noFill/>
        </p:spPr>
      </p:pic>
      <p:pic>
        <p:nvPicPr>
          <p:cNvPr id="3080" name="Picture 8" descr="D:\Рабочий стол\МОЕ\анимации для презентаций\АНИМАЦИЯ_животные\Хищники\a90225c9cfc23cc11b4c980d428f821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212976"/>
            <a:ext cx="1200150" cy="1657350"/>
          </a:xfrm>
          <a:prstGeom prst="rect">
            <a:avLst/>
          </a:prstGeom>
          <a:noFill/>
        </p:spPr>
      </p:pic>
      <p:pic>
        <p:nvPicPr>
          <p:cNvPr id="13" name="Picture 16" descr="bird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844824"/>
            <a:ext cx="1143000" cy="1008112"/>
          </a:xfrm>
          <a:prstGeom prst="rect">
            <a:avLst/>
          </a:prstGeom>
          <a:noFill/>
        </p:spPr>
      </p:pic>
      <p:pic>
        <p:nvPicPr>
          <p:cNvPr id="15" name="Picture 26" descr="bird1-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356992"/>
            <a:ext cx="952500" cy="9525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79712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5301208"/>
            <a:ext cx="8683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ЖИВОТНЫМ ОТНОСЯТСЯ НЕ ТОЛЬКО ЗВЕРИ, НО И ПТИЦЫ, РЫБЫ,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НАСЕКОМЫЕ, ЛЯГУШКИ, ЗМЕИ И ДАЖЕ ЛЮДИ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15816" y="620688"/>
            <a:ext cx="3838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питаются животные?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412776"/>
            <a:ext cx="1512167" cy="128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84784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556792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84784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1484784"/>
            <a:ext cx="136815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1556792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293096"/>
            <a:ext cx="1343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29309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4293096"/>
            <a:ext cx="14287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4293097"/>
            <a:ext cx="14287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4293096"/>
            <a:ext cx="14287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2" y="4293096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2843808" y="2708920"/>
            <a:ext cx="468052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95936" y="2636912"/>
            <a:ext cx="208823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619672" y="2636912"/>
            <a:ext cx="432048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796136" y="2708920"/>
            <a:ext cx="2016224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29" idx="2"/>
          </p:cNvCxnSpPr>
          <p:nvPr/>
        </p:nvCxnSpPr>
        <p:spPr>
          <a:xfrm flipH="1">
            <a:off x="3131840" y="2636912"/>
            <a:ext cx="205222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032" idx="0"/>
          </p:cNvCxnSpPr>
          <p:nvPr/>
        </p:nvCxnSpPr>
        <p:spPr>
          <a:xfrm>
            <a:off x="1259632" y="2204864"/>
            <a:ext cx="2615729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71800" y="908720"/>
            <a:ext cx="338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ЧЬИ ЭТО ЖИЛИЩА?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72816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78904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717032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772816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5" y="3717033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1772816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3717032"/>
            <a:ext cx="14192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15816" y="548680"/>
            <a:ext cx="361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ОТГАДАЙТЕ ЗАГАДКИ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32190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Лежит – молчит,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Подойдешь – заворчит.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к хозяину идет,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знать дает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3933056"/>
            <a:ext cx="25070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Мохнатенька,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Усатенька,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Лапки мягоньки,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коготки востры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5856" y="764704"/>
            <a:ext cx="276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ПОРОДЫ СОБАК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3068960"/>
            <a:ext cx="95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бульдог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556792"/>
            <a:ext cx="136815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3068960"/>
            <a:ext cx="97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овчарка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556792"/>
            <a:ext cx="1428750" cy="146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3928" y="3140968"/>
            <a:ext cx="75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лайка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556792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36096" y="3140968"/>
            <a:ext cx="100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болонка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62880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80312" y="3140968"/>
            <a:ext cx="76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3573016"/>
            <a:ext cx="288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ПОРОДЫ КОШЕК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221088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5536" y="5733256"/>
            <a:ext cx="13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бирманская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4221088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051720" y="5733256"/>
            <a:ext cx="119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сибирская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4221088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563888" y="5733256"/>
            <a:ext cx="145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сомалийская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4221088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64088" y="5733256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сиамская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4221088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948264" y="5733256"/>
            <a:ext cx="93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тайская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37626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81128"/>
            <a:ext cx="230425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628800"/>
            <a:ext cx="222083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996952"/>
            <a:ext cx="223224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581128"/>
            <a:ext cx="208823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83768" y="692696"/>
            <a:ext cx="524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УХАЖИВАТЬ ЗА КОШКАМИ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Идиятуллина Гузель Абузаровна - 229-006-197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339</Words>
  <Application>Microsoft Office PowerPoint</Application>
  <PresentationFormat>Экран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revaz</cp:lastModifiedBy>
  <cp:revision>42</cp:revision>
  <dcterms:created xsi:type="dcterms:W3CDTF">2012-01-10T14:39:23Z</dcterms:created>
  <dcterms:modified xsi:type="dcterms:W3CDTF">2012-05-04T13:26:57Z</dcterms:modified>
</cp:coreProperties>
</file>