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A23E0A-0897-4C19-9A54-2E05D1BEB62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BAB4A3-09DD-461F-9765-B531EA9A84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498080" cy="30003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br>
              <a:rPr lang="ru-RU" b="1" dirty="0" smtClean="0"/>
            </a:br>
            <a:r>
              <a:rPr lang="ru-RU" b="1" dirty="0" smtClean="0"/>
              <a:t>«Ввод информации в память компьютера. Клавиатура, группы клавиш»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Выполнение заданий </a:t>
            </a:r>
            <a:br>
              <a:rPr lang="ru-RU" b="1" dirty="0" smtClean="0"/>
            </a:br>
            <a:r>
              <a:rPr lang="ru-RU" b="1" dirty="0" smtClean="0"/>
              <a:t>в рабочих тетрадях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3850772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Стр. 61 №10</a:t>
            </a:r>
          </a:p>
          <a:p>
            <a:pPr>
              <a:buNone/>
            </a:pPr>
            <a:r>
              <a:rPr lang="ru-RU" sz="4400" dirty="0" smtClean="0"/>
              <a:t>Стр. 62 №11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7" y="500043"/>
          <a:ext cx="7429552" cy="6019278"/>
        </p:xfrm>
        <a:graphic>
          <a:graphicData uri="http://schemas.openxmlformats.org/drawingml/2006/table">
            <a:tbl>
              <a:tblPr/>
              <a:tblGrid>
                <a:gridCol w="4929221"/>
                <a:gridCol w="2500331"/>
              </a:tblGrid>
              <a:tr h="37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Операция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Клавиша или комбинация клавиш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Переключение клавиатуры с режима ввода латинских букв на режим ввода русских букв и обратно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Переключение клавиатуры с режима ввода строчных букв на режим ввода прописных букв и обратно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Фиксация режима ввода прописных букв / отказ от фиксации этого режима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Получение символов, расположенных вместе с цифровыми в верхнем ряду клавиатуры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……………………………………………………………..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…………………………….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072198" y="1785926"/>
            <a:ext cx="2357454" cy="10001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ALT+SHIFT</a:t>
            </a:r>
            <a:endParaRPr lang="ru-RU" sz="3600" dirty="0" smtClean="0"/>
          </a:p>
          <a:p>
            <a:pPr>
              <a:buNone/>
            </a:pPr>
            <a:endParaRPr lang="ru-RU" sz="44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43636" y="2928934"/>
            <a:ext cx="2357454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 Lock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Запись домашнего задания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8005026" cy="4176722"/>
          </a:xfrm>
        </p:spPr>
        <p:txBody>
          <a:bodyPr>
            <a:normAutofit fontScale="92500"/>
          </a:bodyPr>
          <a:lstStyle/>
          <a:p>
            <a:pPr lvl="0">
              <a:buBlip>
                <a:blip r:embed="rId2"/>
              </a:buBlip>
            </a:pPr>
            <a:r>
              <a:rPr lang="ru-RU" sz="4400" dirty="0" smtClean="0"/>
              <a:t>Учебник §2.3. Ввод информации  память компьютера стр. 69-73 (до основной позиции пальцев на клавиатуре);</a:t>
            </a:r>
          </a:p>
          <a:p>
            <a:pPr>
              <a:buBlip>
                <a:blip r:embed="rId2"/>
              </a:buBlip>
            </a:pPr>
            <a:r>
              <a:rPr lang="ru-RU" sz="4400" dirty="0" smtClean="0"/>
              <a:t>Рабочая тетрадь №№10-12 (стр. 61-63)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Практическая работа на тему: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«Знакомимся с клавиатурой»</a:t>
            </a:r>
          </a:p>
          <a:p>
            <a:pPr>
              <a:buNone/>
            </a:pPr>
            <a:r>
              <a:rPr lang="ru-RU" dirty="0" smtClean="0"/>
              <a:t>Учебник стр. 138-140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8766" t="2203" r="9176" b="10518"/>
          <a:stretch>
            <a:fillRect/>
          </a:stretch>
        </p:blipFill>
        <p:spPr bwMode="auto">
          <a:xfrm>
            <a:off x="1071538" y="428604"/>
            <a:ext cx="778674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9304" r="8712"/>
          <a:stretch>
            <a:fillRect/>
          </a:stretch>
        </p:blipFill>
        <p:spPr bwMode="auto">
          <a:xfrm>
            <a:off x="1000100" y="285728"/>
            <a:ext cx="77867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95501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643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7153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120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Тема урока: «Ввод информации в память компьютера. Клавиатура, группы клавиш»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Выполнение заданий  в рабочих тетрадях</vt:lpstr>
      <vt:lpstr>Слайд 12</vt:lpstr>
      <vt:lpstr>Запись домашнего задания</vt:lpstr>
      <vt:lpstr>Практическая работа на тему: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клавиатурой</dc:title>
  <dc:creator>Гуля</dc:creator>
  <cp:lastModifiedBy>revaz</cp:lastModifiedBy>
  <cp:revision>8</cp:revision>
  <dcterms:created xsi:type="dcterms:W3CDTF">2010-12-04T00:50:31Z</dcterms:created>
  <dcterms:modified xsi:type="dcterms:W3CDTF">2012-04-07T10:38:53Z</dcterms:modified>
</cp:coreProperties>
</file>