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80" r:id="rId3"/>
    <p:sldId id="284" r:id="rId4"/>
    <p:sldId id="300" r:id="rId5"/>
    <p:sldId id="276" r:id="rId6"/>
    <p:sldId id="298" r:id="rId7"/>
    <p:sldId id="29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7F6DE5D-8198-461E-8AB7-81DA670BC45F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79C17D-505F-45B8-B11E-C4BE611E1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6DE5D-8198-461E-8AB7-81DA670BC45F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9C17D-505F-45B8-B11E-C4BE611E1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6DE5D-8198-461E-8AB7-81DA670BC45F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9C17D-505F-45B8-B11E-C4BE611E1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6DE5D-8198-461E-8AB7-81DA670BC45F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9C17D-505F-45B8-B11E-C4BE611E10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6DE5D-8198-461E-8AB7-81DA670BC45F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9C17D-505F-45B8-B11E-C4BE611E10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6DE5D-8198-461E-8AB7-81DA670BC45F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9C17D-505F-45B8-B11E-C4BE611E10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6DE5D-8198-461E-8AB7-81DA670BC45F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9C17D-505F-45B8-B11E-C4BE611E1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6DE5D-8198-461E-8AB7-81DA670BC45F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9C17D-505F-45B8-B11E-C4BE611E10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6DE5D-8198-461E-8AB7-81DA670BC45F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9C17D-505F-45B8-B11E-C4BE611E1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7F6DE5D-8198-461E-8AB7-81DA670BC45F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9C17D-505F-45B8-B11E-C4BE611E1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7F6DE5D-8198-461E-8AB7-81DA670BC45F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79C17D-505F-45B8-B11E-C4BE611E10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7F6DE5D-8198-461E-8AB7-81DA670BC45F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979C17D-505F-45B8-B11E-C4BE611E1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endParaRPr lang="ru-RU" sz="5400" b="1" i="1" u="sng" dirty="0">
              <a:solidFill>
                <a:srgbClr val="FF0000"/>
              </a:solidFill>
              <a:latin typeface="Rockwell Extra Bold" pitchFamily="18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6792"/>
            <a:ext cx="8229600" cy="3672408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US" sz="4400" dirty="0" smtClean="0">
                <a:solidFill>
                  <a:srgbClr val="00B050"/>
                </a:solidFill>
              </a:rPr>
              <a:t>spring is </a:t>
            </a:r>
            <a:r>
              <a:rPr lang="en-US" sz="4400" dirty="0">
                <a:solidFill>
                  <a:srgbClr val="00B050"/>
                </a:solidFill>
              </a:rPr>
              <a:t>green</a:t>
            </a:r>
          </a:p>
          <a:p>
            <a:pPr algn="ctr">
              <a:buFontTx/>
              <a:buNone/>
            </a:pPr>
            <a:r>
              <a:rPr lang="en-US" sz="4400" dirty="0" smtClean="0">
                <a:solidFill>
                  <a:srgbClr val="FF0000"/>
                </a:solidFill>
              </a:rPr>
              <a:t>summer is </a:t>
            </a:r>
            <a:r>
              <a:rPr lang="en-US" sz="4400" dirty="0">
                <a:solidFill>
                  <a:srgbClr val="FF0000"/>
                </a:solidFill>
              </a:rPr>
              <a:t>bright</a:t>
            </a:r>
          </a:p>
          <a:p>
            <a:pPr algn="ctr">
              <a:buFontTx/>
              <a:buNone/>
            </a:pPr>
            <a:r>
              <a:rPr lang="en-US" sz="4400" dirty="0" smtClean="0">
                <a:solidFill>
                  <a:srgbClr val="FFC000"/>
                </a:solidFill>
              </a:rPr>
              <a:t>autumn is </a:t>
            </a:r>
            <a:r>
              <a:rPr lang="en-US" sz="4400" dirty="0">
                <a:solidFill>
                  <a:srgbClr val="FFC000"/>
                </a:solidFill>
              </a:rPr>
              <a:t>yellow</a:t>
            </a:r>
          </a:p>
          <a:p>
            <a:pPr algn="ctr">
              <a:buFontTx/>
              <a:buNone/>
            </a:pPr>
            <a:r>
              <a:rPr lang="en-US" sz="4400" dirty="0" smtClean="0">
                <a:solidFill>
                  <a:srgbClr val="002060"/>
                </a:solidFill>
              </a:rPr>
              <a:t>winter is </a:t>
            </a:r>
            <a:r>
              <a:rPr lang="en-US" sz="4400" dirty="0">
                <a:solidFill>
                  <a:srgbClr val="002060"/>
                </a:solidFill>
              </a:rPr>
              <a:t>white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47109" name="AutoShape 5"/>
          <p:cNvSpPr>
            <a:spLocks noChangeArrowheads="1"/>
          </p:cNvSpPr>
          <p:nvPr/>
        </p:nvSpPr>
        <p:spPr bwMode="auto">
          <a:xfrm>
            <a:off x="1907704" y="1268760"/>
            <a:ext cx="5545137" cy="3384550"/>
          </a:xfrm>
          <a:prstGeom prst="cloudCallout">
            <a:avLst>
              <a:gd name="adj1" fmla="val -43750"/>
              <a:gd name="adj2" fmla="val 7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SHOPPING FOR CLOTHES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mtClean="0"/>
              <a:t>ПОКУПКА ОДЕЖДЫ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258205" cy="3857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4914"/>
                <a:gridCol w="1704914"/>
                <a:gridCol w="1704914"/>
                <a:gridCol w="1704914"/>
                <a:gridCol w="1438549"/>
              </a:tblGrid>
              <a:tr h="385765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[ǝʊ]</a:t>
                      </a:r>
                    </a:p>
                    <a:p>
                      <a:pPr algn="ctr"/>
                      <a:endParaRPr lang="en-US" sz="2800" dirty="0" smtClean="0"/>
                    </a:p>
                    <a:p>
                      <a:pPr algn="ctr"/>
                      <a:endParaRPr lang="en-US" sz="2800" dirty="0" smtClean="0"/>
                    </a:p>
                    <a:p>
                      <a:pPr algn="ctr"/>
                      <a:r>
                        <a:rPr lang="en-US" sz="2800" dirty="0" smtClean="0"/>
                        <a:t>clothes</a:t>
                      </a:r>
                    </a:p>
                    <a:p>
                      <a:pPr algn="ctr"/>
                      <a:r>
                        <a:rPr lang="en-US" sz="2800" dirty="0" smtClean="0"/>
                        <a:t>coat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[eı]</a:t>
                      </a:r>
                    </a:p>
                    <a:p>
                      <a:pPr algn="ctr"/>
                      <a:endParaRPr lang="en-US" sz="2800" dirty="0" smtClean="0"/>
                    </a:p>
                    <a:p>
                      <a:pPr algn="ctr"/>
                      <a:endParaRPr lang="en-US" sz="2800" dirty="0" smtClean="0"/>
                    </a:p>
                    <a:p>
                      <a:pPr algn="ctr"/>
                      <a:r>
                        <a:rPr lang="en-US" sz="2800" dirty="0" smtClean="0"/>
                        <a:t>trainers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[ ʃ ]</a:t>
                      </a:r>
                    </a:p>
                    <a:p>
                      <a:pPr algn="ctr"/>
                      <a:endParaRPr lang="en-US" sz="2800" dirty="0" smtClean="0"/>
                    </a:p>
                    <a:p>
                      <a:pPr algn="ctr"/>
                      <a:endParaRPr lang="en-US" sz="2800" dirty="0" smtClean="0"/>
                    </a:p>
                    <a:p>
                      <a:pPr algn="ctr"/>
                      <a:r>
                        <a:rPr lang="en-US" sz="2800" dirty="0" smtClean="0"/>
                        <a:t>shirt</a:t>
                      </a:r>
                    </a:p>
                    <a:p>
                      <a:pPr algn="ctr"/>
                      <a:r>
                        <a:rPr lang="en-US" sz="2800" dirty="0" smtClean="0"/>
                        <a:t>shoes</a:t>
                      </a:r>
                    </a:p>
                    <a:p>
                      <a:pPr algn="ctr"/>
                      <a:r>
                        <a:rPr lang="en-US" sz="2800" dirty="0" smtClean="0"/>
                        <a:t>T-shirt</a:t>
                      </a:r>
                    </a:p>
                    <a:p>
                      <a:pPr algn="ctr"/>
                      <a:r>
                        <a:rPr lang="en-US" sz="2800" dirty="0" smtClean="0"/>
                        <a:t>shorts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[e]</a:t>
                      </a:r>
                    </a:p>
                    <a:p>
                      <a:pPr algn="ctr"/>
                      <a:endParaRPr lang="en-US" sz="2800" dirty="0" smtClean="0"/>
                    </a:p>
                    <a:p>
                      <a:pPr algn="ctr"/>
                      <a:endParaRPr lang="en-US" sz="2800" dirty="0" smtClean="0"/>
                    </a:p>
                    <a:p>
                      <a:pPr algn="ctr"/>
                      <a:r>
                        <a:rPr lang="en-US" sz="2800" dirty="0" smtClean="0"/>
                        <a:t>dress</a:t>
                      </a:r>
                    </a:p>
                    <a:p>
                      <a:pPr algn="ctr"/>
                      <a:r>
                        <a:rPr lang="en-US" sz="2800" dirty="0" smtClean="0"/>
                        <a:t>sweater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[ u: ]</a:t>
                      </a:r>
                    </a:p>
                    <a:p>
                      <a:pPr algn="ctr"/>
                      <a:endParaRPr lang="en-US" sz="2800" dirty="0" smtClean="0"/>
                    </a:p>
                    <a:p>
                      <a:pPr algn="ctr"/>
                      <a:endParaRPr lang="en-US" sz="2800" dirty="0" smtClean="0"/>
                    </a:p>
                    <a:p>
                      <a:pPr algn="ctr"/>
                      <a:r>
                        <a:rPr lang="en-US" sz="2800" dirty="0" smtClean="0"/>
                        <a:t>boots</a:t>
                      </a:r>
                    </a:p>
                    <a:p>
                      <a:pPr algn="ctr"/>
                      <a:r>
                        <a:rPr lang="en-US" sz="2800" dirty="0" smtClean="0"/>
                        <a:t>shoes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Check yourself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772816"/>
            <a:ext cx="457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COAT, RAINCOAT, TRAINERS, BOOTS, JEANS, TROUSERS, SHORTS, T-SHIRT, SHIRT, BLOUSE, DRESS, SHOES, SWEATER, SUIT, HAT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The shop assistant: Hello!</a:t>
            </a:r>
          </a:p>
          <a:p>
            <a:r>
              <a:rPr lang="en-US" sz="2400" dirty="0" smtClean="0"/>
              <a:t>The client: Hello! </a:t>
            </a:r>
          </a:p>
          <a:p>
            <a:r>
              <a:rPr lang="en-US" sz="2400" dirty="0" smtClean="0"/>
              <a:t>A: Can I help you?</a:t>
            </a:r>
          </a:p>
          <a:p>
            <a:r>
              <a:rPr lang="en-US" sz="2400" dirty="0" smtClean="0"/>
              <a:t>C: I would like to try a …and… .</a:t>
            </a:r>
          </a:p>
          <a:p>
            <a:r>
              <a:rPr lang="en-US" sz="2400" dirty="0" smtClean="0"/>
              <a:t>A: what </a:t>
            </a:r>
            <a:r>
              <a:rPr lang="en-US" sz="2400" dirty="0" err="1" smtClean="0"/>
              <a:t>colour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C: …, please.</a:t>
            </a:r>
          </a:p>
          <a:p>
            <a:r>
              <a:rPr lang="en-US" sz="2400" dirty="0" smtClean="0"/>
              <a:t>A: Any problem?</a:t>
            </a:r>
          </a:p>
          <a:p>
            <a:r>
              <a:rPr lang="en-US" sz="2400" dirty="0" smtClean="0"/>
              <a:t>C: I’d like a smaller size! Does it suit me?</a:t>
            </a:r>
          </a:p>
          <a:p>
            <a:r>
              <a:rPr lang="en-US" sz="2400" dirty="0" smtClean="0"/>
              <a:t>A: It looks good.</a:t>
            </a:r>
          </a:p>
          <a:p>
            <a:r>
              <a:rPr lang="en-US" sz="2400" dirty="0" smtClean="0"/>
              <a:t>C: How much does it cost?</a:t>
            </a:r>
          </a:p>
          <a:p>
            <a:r>
              <a:rPr lang="en-US" sz="2400" dirty="0" smtClean="0"/>
              <a:t>A: 25 pounds. Here you are!</a:t>
            </a:r>
          </a:p>
          <a:p>
            <a:r>
              <a:rPr lang="en-US" sz="2400" dirty="0" smtClean="0"/>
              <a:t>C: Thank you. Goodbye.</a:t>
            </a:r>
          </a:p>
          <a:p>
            <a:r>
              <a:rPr lang="en-US" sz="2400" dirty="0" smtClean="0"/>
              <a:t>A: Goodbye!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571504"/>
          </a:xfrm>
        </p:spPr>
        <p:txBody>
          <a:bodyPr>
            <a:noAutofit/>
          </a:bodyPr>
          <a:lstStyle/>
          <a:p>
            <a:r>
              <a:rPr lang="en-US" sz="2800" dirty="0" smtClean="0"/>
              <a:t>Make up a dialogue “In the shop”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Черепаха"/>
          <p:cNvPicPr>
            <a:picLocks noChangeAspect="1" noChangeArrowheads="1"/>
          </p:cNvPicPr>
          <p:nvPr/>
        </p:nvPicPr>
        <p:blipFill>
          <a:blip r:embed="rId2" cstate="print">
            <a:lum bright="-6000" contrast="18000"/>
          </a:blip>
          <a:srcRect/>
          <a:stretch>
            <a:fillRect/>
          </a:stretch>
        </p:blipFill>
        <p:spPr bwMode="auto">
          <a:xfrm>
            <a:off x="250825" y="0"/>
            <a:ext cx="2879725" cy="388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03" name="Text Box 3"/>
          <p:cNvSpPr txBox="1">
            <a:spLocks noChangeArrowheads="1"/>
          </p:cNvSpPr>
          <p:nvPr/>
        </p:nvSpPr>
        <p:spPr bwMode="auto">
          <a:xfrm>
            <a:off x="2938463" y="569913"/>
            <a:ext cx="4821237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6600" b="1">
                <a:solidFill>
                  <a:srgbClr val="E30C0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Домашнее </a:t>
            </a:r>
          </a:p>
          <a:p>
            <a:pPr algn="ctr">
              <a:defRPr/>
            </a:pPr>
            <a:r>
              <a:rPr lang="ru-RU" sz="6600" b="1">
                <a:solidFill>
                  <a:srgbClr val="E30C0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задание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1308370" y="3860800"/>
            <a:ext cx="631294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Упр. 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1,2</a:t>
            </a:r>
            <a:r>
              <a:rPr lang="ru-RU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4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стр. 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96</a:t>
            </a:r>
            <a:r>
              <a:rPr lang="ru-RU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endParaRPr lang="en-US" sz="4800" b="1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r>
              <a:rPr lang="ru-RU" sz="4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Выучить </a:t>
            </a:r>
            <a:r>
              <a:rPr lang="ru-RU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слова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c.85</a:t>
            </a:r>
            <a:endParaRPr lang="ru-RU" sz="4800" b="1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179388" y="188913"/>
            <a:ext cx="8713787" cy="6356350"/>
          </a:xfrm>
          <a:prstGeom prst="rect">
            <a:avLst/>
          </a:prstGeom>
          <a:noFill/>
          <a:ln w="38100">
            <a:solidFill>
              <a:srgbClr val="96969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WordArt 4"/>
          <p:cNvSpPr>
            <a:spLocks noChangeArrowheads="1" noChangeShapeType="1" noTextEdit="1"/>
          </p:cNvSpPr>
          <p:nvPr/>
        </p:nvSpPr>
        <p:spPr bwMode="auto">
          <a:xfrm>
            <a:off x="1943100" y="2133600"/>
            <a:ext cx="7200900" cy="15113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81944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CC99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Impact"/>
              </a:rPr>
              <a:t>Goodbye</a:t>
            </a:r>
            <a:endParaRPr lang="ru-RU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CC99FF"/>
                  </a:gs>
                  <a:gs pos="100000">
                    <a:srgbClr val="FF0000"/>
                  </a:gs>
                </a:gsLst>
                <a:lin ang="5400000" scaled="1"/>
              </a:gradFill>
              <a:latin typeface="Impact"/>
            </a:endParaRPr>
          </a:p>
        </p:txBody>
      </p:sp>
      <p:sp>
        <p:nvSpPr>
          <p:cNvPr id="105477" name="Rectangle 5"/>
          <p:cNvSpPr>
            <a:spLocks noChangeArrowheads="1"/>
          </p:cNvSpPr>
          <p:nvPr/>
        </p:nvSpPr>
        <p:spPr bwMode="auto">
          <a:xfrm>
            <a:off x="179388" y="188913"/>
            <a:ext cx="8713787" cy="6356350"/>
          </a:xfrm>
          <a:prstGeom prst="rect">
            <a:avLst/>
          </a:prstGeom>
          <a:noFill/>
          <a:ln w="38100">
            <a:solidFill>
              <a:srgbClr val="96969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2772" name="AutoShape 7"/>
          <p:cNvSpPr>
            <a:spLocks noChangeArrowheads="1"/>
          </p:cNvSpPr>
          <p:nvPr/>
        </p:nvSpPr>
        <p:spPr bwMode="auto">
          <a:xfrm>
            <a:off x="8459788" y="6165850"/>
            <a:ext cx="360362" cy="358775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602</TotalTime>
  <Words>188</Words>
  <Application>Microsoft Office PowerPoint</Application>
  <PresentationFormat>Экран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Слайд 1</vt:lpstr>
      <vt:lpstr>SHOPPING FOR CLOTHES</vt:lpstr>
      <vt:lpstr>Check yourself</vt:lpstr>
      <vt:lpstr>Слайд 4</vt:lpstr>
      <vt:lpstr>Make up a dialogue “In the shop”</vt:lpstr>
      <vt:lpstr>Слайд 6</vt:lpstr>
      <vt:lpstr>Слайд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SHOPPING FOR CLOTHERS</dc:title>
  <cp:lastModifiedBy>Пользователь</cp:lastModifiedBy>
  <cp:revision>57</cp:revision>
  <dcterms:created xsi:type="dcterms:W3CDTF">2010-03-24T14:22:04Z</dcterms:created>
  <dcterms:modified xsi:type="dcterms:W3CDTF">2012-01-04T10:29:23Z</dcterms:modified>
</cp:coreProperties>
</file>