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71" r:id="rId4"/>
    <p:sldId id="272" r:id="rId5"/>
    <p:sldId id="273" r:id="rId6"/>
    <p:sldId id="274" r:id="rId7"/>
    <p:sldId id="276" r:id="rId8"/>
    <p:sldId id="277" r:id="rId9"/>
    <p:sldId id="278" r:id="rId10"/>
    <p:sldId id="279" r:id="rId11"/>
    <p:sldId id="266" r:id="rId12"/>
    <p:sldId id="280" r:id="rId13"/>
    <p:sldId id="281" r:id="rId14"/>
    <p:sldId id="283" r:id="rId15"/>
    <p:sldId id="284" r:id="rId16"/>
    <p:sldId id="285" r:id="rId17"/>
    <p:sldId id="287" r:id="rId18"/>
    <p:sldId id="288" r:id="rId1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00"/>
    <a:srgbClr val="9E4E94"/>
    <a:srgbClr val="FCFEBE"/>
    <a:srgbClr val="71E00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1" d="100"/>
          <a:sy n="51" d="100"/>
        </p:scale>
        <p:origin x="-1212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A56355ED-FF77-4495-85ED-C6FBEF49EFB4}" type="datetimeFigureOut">
              <a:rPr lang="ru-RU" smtClean="0"/>
              <a:pPr/>
              <a:t>04.05.2012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46615055-D111-4AD9-A76A-E439210D41D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56355ED-FF77-4495-85ED-C6FBEF49EFB4}" type="datetimeFigureOut">
              <a:rPr lang="ru-RU" smtClean="0"/>
              <a:pPr/>
              <a:t>04.05.2012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6615055-D111-4AD9-A76A-E439210D41D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56355ED-FF77-4495-85ED-C6FBEF49EFB4}" type="datetimeFigureOut">
              <a:rPr lang="ru-RU" smtClean="0"/>
              <a:pPr/>
              <a:t>04.05.2012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6615055-D111-4AD9-A76A-E439210D41D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56355ED-FF77-4495-85ED-C6FBEF49EFB4}" type="datetimeFigureOut">
              <a:rPr lang="ru-RU" smtClean="0"/>
              <a:pPr/>
              <a:t>04.05.2012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6615055-D111-4AD9-A76A-E439210D41D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56355ED-FF77-4495-85ED-C6FBEF49EFB4}" type="datetimeFigureOut">
              <a:rPr lang="ru-RU" smtClean="0"/>
              <a:pPr/>
              <a:t>04.05.2012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6615055-D111-4AD9-A76A-E439210D41D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56355ED-FF77-4495-85ED-C6FBEF49EFB4}" type="datetimeFigureOut">
              <a:rPr lang="ru-RU" smtClean="0"/>
              <a:pPr/>
              <a:t>04.05.2012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6615055-D111-4AD9-A76A-E439210D41D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56355ED-FF77-4495-85ED-C6FBEF49EFB4}" type="datetimeFigureOut">
              <a:rPr lang="ru-RU" smtClean="0"/>
              <a:pPr/>
              <a:t>04.05.2012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6615055-D111-4AD9-A76A-E439210D41D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56355ED-FF77-4495-85ED-C6FBEF49EFB4}" type="datetimeFigureOut">
              <a:rPr lang="ru-RU" smtClean="0"/>
              <a:pPr/>
              <a:t>04.05.2012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6615055-D111-4AD9-A76A-E439210D41D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56355ED-FF77-4495-85ED-C6FBEF49EFB4}" type="datetimeFigureOut">
              <a:rPr lang="ru-RU" smtClean="0"/>
              <a:pPr/>
              <a:t>04.05.2012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6615055-D111-4AD9-A76A-E439210D41D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A56355ED-FF77-4495-85ED-C6FBEF49EFB4}" type="datetimeFigureOut">
              <a:rPr lang="ru-RU" smtClean="0"/>
              <a:pPr/>
              <a:t>04.05.2012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6615055-D111-4AD9-A76A-E439210D41D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A56355ED-FF77-4495-85ED-C6FBEF49EFB4}" type="datetimeFigureOut">
              <a:rPr lang="ru-RU" smtClean="0"/>
              <a:pPr/>
              <a:t>04.05.2012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46615055-D111-4AD9-A76A-E439210D41D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A56355ED-FF77-4495-85ED-C6FBEF49EFB4}" type="datetimeFigureOut">
              <a:rPr lang="ru-RU" smtClean="0"/>
              <a:pPr/>
              <a:t>04.05.2012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46615055-D111-4AD9-A76A-E439210D41D1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" Target="slide11.xml"/><Relationship Id="rId2" Type="http://schemas.openxmlformats.org/officeDocument/2006/relationships/slide" Target="slide12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" Target="slide13.xml"/><Relationship Id="rId2" Type="http://schemas.openxmlformats.org/officeDocument/2006/relationships/slide" Target="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" Target="slide14.xml"/><Relationship Id="rId2" Type="http://schemas.openxmlformats.org/officeDocument/2006/relationships/slide" Target="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" Target="slide15.xml"/><Relationship Id="rId2" Type="http://schemas.openxmlformats.org/officeDocument/2006/relationships/slide" Target="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" Target="slide17.xml"/><Relationship Id="rId2" Type="http://schemas.openxmlformats.org/officeDocument/2006/relationships/slide" Target="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slide" Target="slide4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slide" Target="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slide" Target="slide6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8.xml"/><Relationship Id="rId2" Type="http://schemas.openxmlformats.org/officeDocument/2006/relationships/slide" Target="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9.xml"/><Relationship Id="rId2" Type="http://schemas.openxmlformats.org/officeDocument/2006/relationships/slide" Target="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" Target="slide9.xml"/><Relationship Id="rId2" Type="http://schemas.openxmlformats.org/officeDocument/2006/relationships/slide" Target="slide10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Признаки равенства треугольников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28596" y="214290"/>
            <a:ext cx="8229600" cy="1143000"/>
          </a:xfrm>
        </p:spPr>
        <p:txBody>
          <a:bodyPr>
            <a:normAutofit/>
          </a:bodyPr>
          <a:lstStyle/>
          <a:p>
            <a:r>
              <a:rPr lang="ru-RU" sz="2400" dirty="0" smtClean="0">
                <a:solidFill>
                  <a:schemeClr val="bg2">
                    <a:lumMod val="50000"/>
                  </a:schemeClr>
                </a:solidFill>
              </a:rPr>
              <a:t>Какие признаки равенства треугольников вы знаете?</a:t>
            </a:r>
            <a:endParaRPr lang="ru-RU" sz="2400" dirty="0">
              <a:solidFill>
                <a:schemeClr val="bg2">
                  <a:lumMod val="50000"/>
                </a:schemeClr>
              </a:solidFill>
            </a:endParaRPr>
          </a:p>
        </p:txBody>
      </p:sp>
      <p:cxnSp>
        <p:nvCxnSpPr>
          <p:cNvPr id="149" name="Прямая соединительная линия 148"/>
          <p:cNvCxnSpPr/>
          <p:nvPr/>
        </p:nvCxnSpPr>
        <p:spPr>
          <a:xfrm rot="16200000" flipH="1">
            <a:off x="2107389" y="3750471"/>
            <a:ext cx="5000660" cy="71438"/>
          </a:xfrm>
          <a:prstGeom prst="line">
            <a:avLst/>
          </a:prstGeom>
          <a:ln w="104775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5" name="Прямоугольник 194"/>
          <p:cNvSpPr/>
          <p:nvPr/>
        </p:nvSpPr>
        <p:spPr>
          <a:xfrm>
            <a:off x="4643438" y="5643578"/>
            <a:ext cx="412965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Молодцы!!!</a:t>
            </a:r>
            <a:endParaRPr lang="ru-RU" sz="5400" b="1" cap="none" spc="0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171" name="TextBox 170"/>
          <p:cNvSpPr txBox="1"/>
          <p:nvPr/>
        </p:nvSpPr>
        <p:spPr>
          <a:xfrm>
            <a:off x="5429256" y="4286256"/>
            <a:ext cx="2500330" cy="120032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04775">
            <a:solidFill>
              <a:schemeClr val="accent4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ru-RU" sz="2400" dirty="0" smtClean="0">
                <a:solidFill>
                  <a:schemeClr val="bg2">
                    <a:lumMod val="50000"/>
                  </a:schemeClr>
                </a:solidFill>
              </a:rPr>
              <a:t>По двум углам и стороне между ними</a:t>
            </a:r>
            <a:endParaRPr lang="ru-RU" sz="2400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172" name="TextBox 171"/>
          <p:cNvSpPr txBox="1"/>
          <p:nvPr/>
        </p:nvSpPr>
        <p:spPr>
          <a:xfrm>
            <a:off x="5429256" y="2500306"/>
            <a:ext cx="3114955" cy="83099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85725">
            <a:solidFill>
              <a:schemeClr val="accent4">
                <a:lumMod val="60000"/>
                <a:lumOff val="40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ru-RU" sz="2400" dirty="0" smtClean="0">
                <a:solidFill>
                  <a:schemeClr val="bg2">
                    <a:lumMod val="50000"/>
                  </a:schemeClr>
                </a:solidFill>
              </a:rPr>
              <a:t>По двум сторонам</a:t>
            </a:r>
          </a:p>
          <a:p>
            <a:r>
              <a:rPr lang="ru-RU" sz="2400" dirty="0" smtClean="0">
                <a:solidFill>
                  <a:schemeClr val="bg2">
                    <a:lumMod val="50000"/>
                  </a:schemeClr>
                </a:solidFill>
              </a:rPr>
              <a:t>и углу между ними</a:t>
            </a:r>
            <a:endParaRPr lang="ru-RU" sz="2400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182" name="TextBox 181"/>
          <p:cNvSpPr txBox="1"/>
          <p:nvPr/>
        </p:nvSpPr>
        <p:spPr>
          <a:xfrm>
            <a:off x="5357818" y="1785926"/>
            <a:ext cx="3002745" cy="46166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79375">
            <a:solidFill>
              <a:schemeClr val="accent4">
                <a:lumMod val="60000"/>
                <a:lumOff val="40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ru-RU" sz="2400" dirty="0" smtClean="0">
                <a:solidFill>
                  <a:schemeClr val="bg2">
                    <a:lumMod val="50000"/>
                  </a:schemeClr>
                </a:solidFill>
              </a:rPr>
              <a:t>По трем сторонам</a:t>
            </a:r>
            <a:endParaRPr lang="ru-RU" sz="2400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102" name="Овал 101"/>
          <p:cNvSpPr/>
          <p:nvPr/>
        </p:nvSpPr>
        <p:spPr>
          <a:xfrm>
            <a:off x="4643438" y="1785926"/>
            <a:ext cx="571504" cy="571504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III</a:t>
            </a:r>
            <a:endParaRPr lang="ru-RU" dirty="0"/>
          </a:p>
        </p:txBody>
      </p:sp>
      <p:sp>
        <p:nvSpPr>
          <p:cNvPr id="103" name="Овал 102"/>
          <p:cNvSpPr/>
          <p:nvPr/>
        </p:nvSpPr>
        <p:spPr>
          <a:xfrm>
            <a:off x="4714876" y="2643182"/>
            <a:ext cx="571504" cy="571504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I</a:t>
            </a:r>
            <a:endParaRPr lang="ru-RU" dirty="0"/>
          </a:p>
        </p:txBody>
      </p:sp>
      <p:sp>
        <p:nvSpPr>
          <p:cNvPr id="104" name="Овал 103"/>
          <p:cNvSpPr/>
          <p:nvPr/>
        </p:nvSpPr>
        <p:spPr>
          <a:xfrm>
            <a:off x="4714876" y="4643446"/>
            <a:ext cx="571504" cy="571504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II</a:t>
            </a:r>
            <a:endParaRPr lang="ru-RU" dirty="0"/>
          </a:p>
        </p:txBody>
      </p:sp>
      <p:sp>
        <p:nvSpPr>
          <p:cNvPr id="117" name="TextBox 116"/>
          <p:cNvSpPr txBox="1"/>
          <p:nvPr/>
        </p:nvSpPr>
        <p:spPr>
          <a:xfrm>
            <a:off x="428596" y="2786058"/>
            <a:ext cx="2424062" cy="46166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85725">
            <a:solidFill>
              <a:schemeClr val="accent4">
                <a:lumMod val="60000"/>
                <a:lumOff val="40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ru-RU" sz="2400" dirty="0" smtClean="0">
                <a:solidFill>
                  <a:schemeClr val="bg2">
                    <a:lumMod val="50000"/>
                  </a:schemeClr>
                </a:solidFill>
              </a:rPr>
              <a:t>По трем углам</a:t>
            </a:r>
            <a:endParaRPr lang="ru-RU" sz="2400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118" name="TextBox 117"/>
          <p:cNvSpPr txBox="1"/>
          <p:nvPr/>
        </p:nvSpPr>
        <p:spPr>
          <a:xfrm>
            <a:off x="285720" y="5500702"/>
            <a:ext cx="4070345" cy="46166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85725">
            <a:solidFill>
              <a:schemeClr val="accent4">
                <a:lumMod val="60000"/>
                <a:lumOff val="40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ru-RU" sz="2400" dirty="0" smtClean="0">
                <a:solidFill>
                  <a:schemeClr val="bg2">
                    <a:lumMod val="50000"/>
                  </a:schemeClr>
                </a:solidFill>
              </a:rPr>
              <a:t>По двум углам и стороне</a:t>
            </a:r>
            <a:endParaRPr lang="ru-RU" sz="2400" dirty="0">
              <a:solidFill>
                <a:schemeClr val="bg2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28596" y="214290"/>
            <a:ext cx="8229600" cy="1143000"/>
          </a:xfrm>
        </p:spPr>
        <p:txBody>
          <a:bodyPr>
            <a:normAutofit/>
          </a:bodyPr>
          <a:lstStyle/>
          <a:p>
            <a:r>
              <a:rPr lang="ru-RU" sz="2400" dirty="0" smtClean="0">
                <a:solidFill>
                  <a:schemeClr val="bg2">
                    <a:lumMod val="50000"/>
                  </a:schemeClr>
                </a:solidFill>
              </a:rPr>
              <a:t>Выберите соответствующий признак равенства треугольников</a:t>
            </a:r>
            <a:endParaRPr lang="ru-RU" sz="2400" dirty="0">
              <a:solidFill>
                <a:schemeClr val="bg2">
                  <a:lumMod val="50000"/>
                </a:schemeClr>
              </a:solidFill>
            </a:endParaRPr>
          </a:p>
        </p:txBody>
      </p:sp>
      <p:grpSp>
        <p:nvGrpSpPr>
          <p:cNvPr id="7" name="Группа 118"/>
          <p:cNvGrpSpPr/>
          <p:nvPr/>
        </p:nvGrpSpPr>
        <p:grpSpPr>
          <a:xfrm>
            <a:off x="714348" y="4929198"/>
            <a:ext cx="1214446" cy="1000132"/>
            <a:chOff x="6357950" y="5214950"/>
            <a:chExt cx="1214446" cy="1000132"/>
          </a:xfrm>
        </p:grpSpPr>
        <p:grpSp>
          <p:nvGrpSpPr>
            <p:cNvPr id="10" name="Группа 102"/>
            <p:cNvGrpSpPr/>
            <p:nvPr/>
          </p:nvGrpSpPr>
          <p:grpSpPr>
            <a:xfrm>
              <a:off x="6357950" y="5214950"/>
              <a:ext cx="785818" cy="1000132"/>
              <a:chOff x="6000760" y="5072074"/>
              <a:chExt cx="785818" cy="1000132"/>
            </a:xfrm>
          </p:grpSpPr>
          <p:grpSp>
            <p:nvGrpSpPr>
              <p:cNvPr id="11" name="Группа 72"/>
              <p:cNvGrpSpPr/>
              <p:nvPr/>
            </p:nvGrpSpPr>
            <p:grpSpPr>
              <a:xfrm>
                <a:off x="6000760" y="5072074"/>
                <a:ext cx="785818" cy="928694"/>
                <a:chOff x="6000760" y="5072074"/>
                <a:chExt cx="785818" cy="928694"/>
              </a:xfrm>
            </p:grpSpPr>
            <p:cxnSp>
              <p:nvCxnSpPr>
                <p:cNvPr id="68" name="Прямая соединительная линия 67"/>
                <p:cNvCxnSpPr/>
                <p:nvPr/>
              </p:nvCxnSpPr>
              <p:spPr>
                <a:xfrm rot="5400000">
                  <a:off x="5822165" y="5250669"/>
                  <a:ext cx="928694" cy="571504"/>
                </a:xfrm>
                <a:prstGeom prst="line">
                  <a:avLst/>
                </a:prstGeom>
                <a:ln w="31750">
                  <a:solidFill>
                    <a:schemeClr val="accent1">
                      <a:lumMod val="60000"/>
                      <a:lumOff val="4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0" name="Прямая соединительная линия 69"/>
                <p:cNvCxnSpPr/>
                <p:nvPr/>
              </p:nvCxnSpPr>
              <p:spPr>
                <a:xfrm rot="16200000" flipH="1">
                  <a:off x="6322231" y="5322107"/>
                  <a:ext cx="714380" cy="214314"/>
                </a:xfrm>
                <a:prstGeom prst="line">
                  <a:avLst/>
                </a:prstGeom>
                <a:ln w="31750">
                  <a:solidFill>
                    <a:schemeClr val="accent1">
                      <a:lumMod val="60000"/>
                      <a:lumOff val="4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2" name="Прямая соединительная линия 71"/>
                <p:cNvCxnSpPr/>
                <p:nvPr/>
              </p:nvCxnSpPr>
              <p:spPr>
                <a:xfrm rot="10800000" flipV="1">
                  <a:off x="6000760" y="5786454"/>
                  <a:ext cx="785818" cy="214314"/>
                </a:xfrm>
                <a:prstGeom prst="line">
                  <a:avLst/>
                </a:prstGeom>
                <a:ln w="31750">
                  <a:solidFill>
                    <a:schemeClr val="accent1">
                      <a:lumMod val="60000"/>
                      <a:lumOff val="4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7" name="Группа 81"/>
              <p:cNvGrpSpPr/>
              <p:nvPr/>
            </p:nvGrpSpPr>
            <p:grpSpPr>
              <a:xfrm>
                <a:off x="6143636" y="5357826"/>
                <a:ext cx="285752" cy="214314"/>
                <a:chOff x="6143636" y="5357826"/>
                <a:chExt cx="285752" cy="214314"/>
              </a:xfrm>
            </p:grpSpPr>
            <p:cxnSp>
              <p:nvCxnSpPr>
                <p:cNvPr id="79" name="Прямая соединительная линия 78"/>
                <p:cNvCxnSpPr/>
                <p:nvPr/>
              </p:nvCxnSpPr>
              <p:spPr>
                <a:xfrm>
                  <a:off x="6215074" y="5357826"/>
                  <a:ext cx="214314" cy="142876"/>
                </a:xfrm>
                <a:prstGeom prst="line">
                  <a:avLst/>
                </a:prstGeom>
                <a:ln w="28575">
                  <a:solidFill>
                    <a:schemeClr val="accent2">
                      <a:lumMod val="60000"/>
                      <a:lumOff val="4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1" name="Прямая соединительная линия 80"/>
                <p:cNvCxnSpPr/>
                <p:nvPr/>
              </p:nvCxnSpPr>
              <p:spPr>
                <a:xfrm>
                  <a:off x="6143636" y="5429264"/>
                  <a:ext cx="214314" cy="142876"/>
                </a:xfrm>
                <a:prstGeom prst="line">
                  <a:avLst/>
                </a:prstGeom>
                <a:ln w="28575">
                  <a:solidFill>
                    <a:schemeClr val="accent2">
                      <a:lumMod val="60000"/>
                      <a:lumOff val="4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2" name="Группа 90"/>
              <p:cNvGrpSpPr/>
              <p:nvPr/>
            </p:nvGrpSpPr>
            <p:grpSpPr>
              <a:xfrm>
                <a:off x="6286512" y="5786454"/>
                <a:ext cx="214314" cy="285752"/>
                <a:chOff x="6286512" y="5786454"/>
                <a:chExt cx="214314" cy="285752"/>
              </a:xfrm>
            </p:grpSpPr>
            <p:cxnSp>
              <p:nvCxnSpPr>
                <p:cNvPr id="89" name="Прямая соединительная линия 88"/>
                <p:cNvCxnSpPr/>
                <p:nvPr/>
              </p:nvCxnSpPr>
              <p:spPr>
                <a:xfrm rot="16200000" flipH="1">
                  <a:off x="6179355" y="5893611"/>
                  <a:ext cx="285752" cy="71438"/>
                </a:xfrm>
                <a:prstGeom prst="line">
                  <a:avLst/>
                </a:prstGeom>
                <a:ln w="28575">
                  <a:solidFill>
                    <a:schemeClr val="accent2">
                      <a:lumMod val="60000"/>
                      <a:lumOff val="4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0" name="Прямая соединительная линия 89"/>
                <p:cNvCxnSpPr/>
                <p:nvPr/>
              </p:nvCxnSpPr>
              <p:spPr>
                <a:xfrm rot="16200000" flipH="1">
                  <a:off x="6322231" y="5893611"/>
                  <a:ext cx="285752" cy="71438"/>
                </a:xfrm>
                <a:prstGeom prst="line">
                  <a:avLst/>
                </a:prstGeom>
                <a:ln w="28575">
                  <a:solidFill>
                    <a:schemeClr val="accent2">
                      <a:lumMod val="60000"/>
                      <a:lumOff val="4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3" name="Группа 98"/>
              <p:cNvGrpSpPr/>
              <p:nvPr/>
            </p:nvGrpSpPr>
            <p:grpSpPr>
              <a:xfrm>
                <a:off x="6572264" y="5357826"/>
                <a:ext cx="214314" cy="214314"/>
                <a:chOff x="6572264" y="5357826"/>
                <a:chExt cx="214314" cy="214314"/>
              </a:xfrm>
            </p:grpSpPr>
            <p:cxnSp>
              <p:nvCxnSpPr>
                <p:cNvPr id="96" name="Прямая соединительная линия 95"/>
                <p:cNvCxnSpPr/>
                <p:nvPr/>
              </p:nvCxnSpPr>
              <p:spPr>
                <a:xfrm flipV="1">
                  <a:off x="6572264" y="5357826"/>
                  <a:ext cx="214314" cy="71438"/>
                </a:xfrm>
                <a:prstGeom prst="line">
                  <a:avLst/>
                </a:prstGeom>
                <a:ln w="28575">
                  <a:solidFill>
                    <a:schemeClr val="accent2">
                      <a:lumMod val="60000"/>
                      <a:lumOff val="4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8" name="Прямая соединительная линия 97"/>
                <p:cNvCxnSpPr/>
                <p:nvPr/>
              </p:nvCxnSpPr>
              <p:spPr>
                <a:xfrm flipV="1">
                  <a:off x="6572264" y="5500702"/>
                  <a:ext cx="214314" cy="71438"/>
                </a:xfrm>
                <a:prstGeom prst="line">
                  <a:avLst/>
                </a:prstGeom>
                <a:ln w="28575">
                  <a:solidFill>
                    <a:schemeClr val="accent2">
                      <a:lumMod val="60000"/>
                      <a:lumOff val="4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sp>
          <p:nvSpPr>
            <p:cNvPr id="106" name="Овал 105"/>
            <p:cNvSpPr/>
            <p:nvPr/>
          </p:nvSpPr>
          <p:spPr>
            <a:xfrm>
              <a:off x="7215206" y="5857892"/>
              <a:ext cx="357190" cy="357190"/>
            </a:xfrm>
            <a:prstGeom prst="ellipse">
              <a:avLst/>
            </a:prstGeom>
            <a:solidFill>
              <a:srgbClr val="FCFEBE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dirty="0">
                  <a:solidFill>
                    <a:schemeClr val="tx1"/>
                  </a:solidFill>
                </a:rPr>
                <a:t>4</a:t>
              </a:r>
            </a:p>
          </p:txBody>
        </p:sp>
      </p:grpSp>
      <p:grpSp>
        <p:nvGrpSpPr>
          <p:cNvPr id="24" name="Группа 117"/>
          <p:cNvGrpSpPr/>
          <p:nvPr/>
        </p:nvGrpSpPr>
        <p:grpSpPr>
          <a:xfrm>
            <a:off x="500035" y="1142984"/>
            <a:ext cx="1000132" cy="1500198"/>
            <a:chOff x="7166467" y="3831433"/>
            <a:chExt cx="1202209" cy="1730910"/>
          </a:xfrm>
        </p:grpSpPr>
        <p:grpSp>
          <p:nvGrpSpPr>
            <p:cNvPr id="26" name="Группа 10"/>
            <p:cNvGrpSpPr/>
            <p:nvPr/>
          </p:nvGrpSpPr>
          <p:grpSpPr>
            <a:xfrm rot="8771679">
              <a:off x="7166467" y="3831433"/>
              <a:ext cx="1202209" cy="1730910"/>
              <a:chOff x="1071538" y="1571612"/>
              <a:chExt cx="1202209" cy="1730910"/>
            </a:xfrm>
          </p:grpSpPr>
          <p:sp>
            <p:nvSpPr>
              <p:cNvPr id="12" name="Прямоугольный треугольник 11"/>
              <p:cNvSpPr/>
              <p:nvPr/>
            </p:nvSpPr>
            <p:spPr>
              <a:xfrm>
                <a:off x="1071538" y="1571612"/>
                <a:ext cx="1071570" cy="1571636"/>
              </a:xfrm>
              <a:prstGeom prst="rtTriangle">
                <a:avLst/>
              </a:prstGeom>
              <a:noFill/>
              <a:ln>
                <a:solidFill>
                  <a:schemeClr val="accent2">
                    <a:lumMod val="60000"/>
                    <a:lumOff val="4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13" name="Дуга 12"/>
              <p:cNvSpPr/>
              <p:nvPr/>
            </p:nvSpPr>
            <p:spPr>
              <a:xfrm rot="14739155">
                <a:off x="1749238" y="2778013"/>
                <a:ext cx="495951" cy="553067"/>
              </a:xfrm>
              <a:prstGeom prst="arc">
                <a:avLst/>
              </a:prstGeom>
              <a:ln w="38100">
                <a:solidFill>
                  <a:schemeClr val="accent2">
                    <a:lumMod val="60000"/>
                    <a:lumOff val="4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cxnSp>
            <p:nvCxnSpPr>
              <p:cNvPr id="14" name="Прямая соединительная линия 13"/>
              <p:cNvCxnSpPr/>
              <p:nvPr/>
            </p:nvCxnSpPr>
            <p:spPr>
              <a:xfrm rot="5400000">
                <a:off x="1250133" y="3107529"/>
                <a:ext cx="214314" cy="1588"/>
              </a:xfrm>
              <a:prstGeom prst="line">
                <a:avLst/>
              </a:prstGeom>
              <a:ln w="41275">
                <a:solidFill>
                  <a:schemeClr val="accent2">
                    <a:lumMod val="60000"/>
                    <a:lumOff val="4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" name="Прямая соединительная линия 14"/>
              <p:cNvCxnSpPr/>
              <p:nvPr/>
            </p:nvCxnSpPr>
            <p:spPr>
              <a:xfrm rot="5400000">
                <a:off x="1393803" y="3106735"/>
                <a:ext cx="214314" cy="1588"/>
              </a:xfrm>
              <a:prstGeom prst="line">
                <a:avLst/>
              </a:prstGeom>
              <a:ln w="41275">
                <a:solidFill>
                  <a:schemeClr val="accent2">
                    <a:lumMod val="60000"/>
                    <a:lumOff val="4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07" name="Овал 106"/>
            <p:cNvSpPr/>
            <p:nvPr/>
          </p:nvSpPr>
          <p:spPr>
            <a:xfrm>
              <a:off x="7786710" y="4214818"/>
              <a:ext cx="357190" cy="357190"/>
            </a:xfrm>
            <a:prstGeom prst="ellipse">
              <a:avLst/>
            </a:prstGeom>
            <a:solidFill>
              <a:srgbClr val="FCFEBE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dirty="0" smtClean="0">
                  <a:solidFill>
                    <a:schemeClr val="tx1"/>
                  </a:solidFill>
                </a:rPr>
                <a:t>1</a:t>
              </a:r>
              <a:endParaRPr lang="ru-RU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36" name="Группа 116"/>
          <p:cNvGrpSpPr/>
          <p:nvPr/>
        </p:nvGrpSpPr>
        <p:grpSpPr>
          <a:xfrm>
            <a:off x="357158" y="3786190"/>
            <a:ext cx="2428892" cy="928694"/>
            <a:chOff x="6000760" y="2071678"/>
            <a:chExt cx="2928958" cy="1214446"/>
          </a:xfrm>
        </p:grpSpPr>
        <p:grpSp>
          <p:nvGrpSpPr>
            <p:cNvPr id="38" name="Группа 65"/>
            <p:cNvGrpSpPr/>
            <p:nvPr/>
          </p:nvGrpSpPr>
          <p:grpSpPr>
            <a:xfrm>
              <a:off x="6000760" y="2071678"/>
              <a:ext cx="2928958" cy="1214446"/>
              <a:chOff x="4500562" y="3786190"/>
              <a:chExt cx="2928958" cy="1214446"/>
            </a:xfrm>
          </p:grpSpPr>
          <p:grpSp>
            <p:nvGrpSpPr>
              <p:cNvPr id="40" name="Группа 42"/>
              <p:cNvGrpSpPr/>
              <p:nvPr/>
            </p:nvGrpSpPr>
            <p:grpSpPr>
              <a:xfrm rot="15079703">
                <a:off x="5429256" y="3000372"/>
                <a:ext cx="1071570" cy="2928958"/>
                <a:chOff x="3857620" y="2000240"/>
                <a:chExt cx="1071570" cy="2928958"/>
              </a:xfrm>
            </p:grpSpPr>
            <p:cxnSp>
              <p:nvCxnSpPr>
                <p:cNvPr id="44" name="Прямая соединительная линия 43"/>
                <p:cNvCxnSpPr/>
                <p:nvPr/>
              </p:nvCxnSpPr>
              <p:spPr>
                <a:xfrm rot="16200000" flipH="1">
                  <a:off x="3821901" y="2035959"/>
                  <a:ext cx="1143008" cy="1071570"/>
                </a:xfrm>
                <a:prstGeom prst="line">
                  <a:avLst/>
                </a:prstGeom>
                <a:ln w="28575">
                  <a:solidFill>
                    <a:srgbClr val="C0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5" name="Прямая соединительная линия 44"/>
                <p:cNvCxnSpPr/>
                <p:nvPr/>
              </p:nvCxnSpPr>
              <p:spPr>
                <a:xfrm rot="16200000" flipH="1">
                  <a:off x="2750331" y="3107529"/>
                  <a:ext cx="2928958" cy="714380"/>
                </a:xfrm>
                <a:prstGeom prst="line">
                  <a:avLst/>
                </a:prstGeom>
                <a:ln w="28575">
                  <a:solidFill>
                    <a:srgbClr val="C0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6" name="Прямая соединительная линия 45"/>
                <p:cNvCxnSpPr/>
                <p:nvPr/>
              </p:nvCxnSpPr>
              <p:spPr>
                <a:xfrm rot="5400000">
                  <a:off x="3857620" y="3857628"/>
                  <a:ext cx="1785950" cy="357190"/>
                </a:xfrm>
                <a:prstGeom prst="line">
                  <a:avLst/>
                </a:prstGeom>
                <a:ln w="28575">
                  <a:solidFill>
                    <a:srgbClr val="C0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57" name="Прямая соединительная линия 56"/>
              <p:cNvCxnSpPr/>
              <p:nvPr/>
            </p:nvCxnSpPr>
            <p:spPr>
              <a:xfrm rot="5400000">
                <a:off x="5858678" y="3999710"/>
                <a:ext cx="285752" cy="1588"/>
              </a:xfrm>
              <a:prstGeom prst="line">
                <a:avLst/>
              </a:prstGeom>
              <a:ln w="31750">
                <a:solidFill>
                  <a:schemeClr val="accent3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8" name="Прямая соединительная линия 57"/>
              <p:cNvCxnSpPr/>
              <p:nvPr/>
            </p:nvCxnSpPr>
            <p:spPr>
              <a:xfrm rot="5400000">
                <a:off x="6001554" y="3928272"/>
                <a:ext cx="285752" cy="1588"/>
              </a:xfrm>
              <a:prstGeom prst="line">
                <a:avLst/>
              </a:prstGeom>
              <a:ln w="31750">
                <a:solidFill>
                  <a:schemeClr val="accent3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0" name="Прямая соединительная линия 59"/>
              <p:cNvCxnSpPr/>
              <p:nvPr/>
            </p:nvCxnSpPr>
            <p:spPr>
              <a:xfrm>
                <a:off x="5143504" y="4500570"/>
                <a:ext cx="142876" cy="71438"/>
              </a:xfrm>
              <a:prstGeom prst="line">
                <a:avLst/>
              </a:prstGeom>
              <a:ln w="31750">
                <a:solidFill>
                  <a:schemeClr val="accent3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1" name="Прямая соединительная линия 60"/>
              <p:cNvCxnSpPr/>
              <p:nvPr/>
            </p:nvCxnSpPr>
            <p:spPr>
              <a:xfrm>
                <a:off x="5143504" y="4572008"/>
                <a:ext cx="142876" cy="71438"/>
              </a:xfrm>
              <a:prstGeom prst="line">
                <a:avLst/>
              </a:prstGeom>
              <a:ln w="31750">
                <a:solidFill>
                  <a:schemeClr val="accent3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3" name="Прямая соединительная линия 62"/>
              <p:cNvCxnSpPr/>
              <p:nvPr/>
            </p:nvCxnSpPr>
            <p:spPr>
              <a:xfrm rot="16200000" flipH="1">
                <a:off x="5679289" y="4750603"/>
                <a:ext cx="142876" cy="71438"/>
              </a:xfrm>
              <a:prstGeom prst="line">
                <a:avLst/>
              </a:prstGeom>
              <a:ln w="31750">
                <a:solidFill>
                  <a:schemeClr val="accent3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4" name="Прямая соединительная линия 63"/>
              <p:cNvCxnSpPr/>
              <p:nvPr/>
            </p:nvCxnSpPr>
            <p:spPr>
              <a:xfrm rot="16200000" flipH="1">
                <a:off x="5750727" y="4679165"/>
                <a:ext cx="142876" cy="71438"/>
              </a:xfrm>
              <a:prstGeom prst="line">
                <a:avLst/>
              </a:prstGeom>
              <a:ln w="31750">
                <a:solidFill>
                  <a:schemeClr val="accent3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09" name="Овал 108"/>
            <p:cNvSpPr/>
            <p:nvPr/>
          </p:nvSpPr>
          <p:spPr>
            <a:xfrm>
              <a:off x="6429388" y="2285992"/>
              <a:ext cx="357190" cy="357190"/>
            </a:xfrm>
            <a:prstGeom prst="ellipse">
              <a:avLst/>
            </a:prstGeom>
            <a:solidFill>
              <a:srgbClr val="FCFEBE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dirty="0">
                  <a:solidFill>
                    <a:schemeClr val="tx1"/>
                  </a:solidFill>
                </a:rPr>
                <a:t>3</a:t>
              </a:r>
            </a:p>
          </p:txBody>
        </p:sp>
      </p:grpSp>
      <p:grpSp>
        <p:nvGrpSpPr>
          <p:cNvPr id="56" name="Группа 114"/>
          <p:cNvGrpSpPr/>
          <p:nvPr/>
        </p:nvGrpSpPr>
        <p:grpSpPr>
          <a:xfrm>
            <a:off x="214282" y="2357430"/>
            <a:ext cx="1857388" cy="1285884"/>
            <a:chOff x="4107234" y="2047998"/>
            <a:chExt cx="2000264" cy="1500198"/>
          </a:xfrm>
        </p:grpSpPr>
        <p:grpSp>
          <p:nvGrpSpPr>
            <p:cNvPr id="59" name="Группа 26"/>
            <p:cNvGrpSpPr/>
            <p:nvPr/>
          </p:nvGrpSpPr>
          <p:grpSpPr>
            <a:xfrm rot="16032728">
              <a:off x="4357267" y="1797965"/>
              <a:ext cx="1500198" cy="2000264"/>
              <a:chOff x="3571868" y="1571612"/>
              <a:chExt cx="1500198" cy="2000264"/>
            </a:xfrm>
          </p:grpSpPr>
          <p:sp>
            <p:nvSpPr>
              <p:cNvPr id="28" name="Равнобедренный треугольник 27"/>
              <p:cNvSpPr/>
              <p:nvPr/>
            </p:nvSpPr>
            <p:spPr>
              <a:xfrm>
                <a:off x="3643306" y="1571612"/>
                <a:ext cx="1428760" cy="1714512"/>
              </a:xfrm>
              <a:prstGeom prst="triangle">
                <a:avLst/>
              </a:prstGeom>
              <a:noFill/>
              <a:ln>
                <a:solidFill>
                  <a:srgbClr val="7030A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cxnSp>
            <p:nvCxnSpPr>
              <p:cNvPr id="29" name="Прямая соединительная линия 28"/>
              <p:cNvCxnSpPr/>
              <p:nvPr/>
            </p:nvCxnSpPr>
            <p:spPr>
              <a:xfrm rot="5400000">
                <a:off x="4071934" y="3286124"/>
                <a:ext cx="285752" cy="1588"/>
              </a:xfrm>
              <a:prstGeom prst="line">
                <a:avLst/>
              </a:prstGeom>
              <a:ln w="28575">
                <a:solidFill>
                  <a:srgbClr val="7030A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Прямая соединительная линия 29"/>
              <p:cNvCxnSpPr/>
              <p:nvPr/>
            </p:nvCxnSpPr>
            <p:spPr>
              <a:xfrm rot="5400000">
                <a:off x="4215604" y="3285330"/>
                <a:ext cx="285752" cy="1588"/>
              </a:xfrm>
              <a:prstGeom prst="line">
                <a:avLst/>
              </a:prstGeom>
              <a:ln w="28575">
                <a:solidFill>
                  <a:srgbClr val="7030A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" name="Прямая соединительная линия 30"/>
              <p:cNvCxnSpPr/>
              <p:nvPr/>
            </p:nvCxnSpPr>
            <p:spPr>
              <a:xfrm>
                <a:off x="3857620" y="2357430"/>
                <a:ext cx="232568" cy="162718"/>
              </a:xfrm>
              <a:prstGeom prst="line">
                <a:avLst/>
              </a:prstGeom>
              <a:ln w="28575">
                <a:solidFill>
                  <a:srgbClr val="7030A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" name="Прямая соединительная линия 31"/>
              <p:cNvCxnSpPr/>
              <p:nvPr/>
            </p:nvCxnSpPr>
            <p:spPr>
              <a:xfrm>
                <a:off x="3786182" y="2500306"/>
                <a:ext cx="214314" cy="142876"/>
              </a:xfrm>
              <a:prstGeom prst="line">
                <a:avLst/>
              </a:prstGeom>
              <a:ln w="28575">
                <a:solidFill>
                  <a:srgbClr val="7030A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3" name="Дуга 32"/>
              <p:cNvSpPr/>
              <p:nvPr/>
            </p:nvSpPr>
            <p:spPr>
              <a:xfrm>
                <a:off x="3571868" y="3000372"/>
                <a:ext cx="428628" cy="571504"/>
              </a:xfrm>
              <a:prstGeom prst="arc">
                <a:avLst/>
              </a:prstGeom>
              <a:ln w="28575">
                <a:solidFill>
                  <a:srgbClr val="7030A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</p:grpSp>
        <p:sp>
          <p:nvSpPr>
            <p:cNvPr id="111" name="Овал 110"/>
            <p:cNvSpPr/>
            <p:nvPr/>
          </p:nvSpPr>
          <p:spPr>
            <a:xfrm>
              <a:off x="5000628" y="2428868"/>
              <a:ext cx="357190" cy="357190"/>
            </a:xfrm>
            <a:prstGeom prst="ellipse">
              <a:avLst/>
            </a:prstGeom>
            <a:solidFill>
              <a:srgbClr val="FCFEBE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dirty="0">
                  <a:solidFill>
                    <a:schemeClr val="tx1"/>
                  </a:solidFill>
                </a:rPr>
                <a:t>2</a:t>
              </a:r>
            </a:p>
          </p:txBody>
        </p:sp>
      </p:grpSp>
      <p:cxnSp>
        <p:nvCxnSpPr>
          <p:cNvPr id="149" name="Прямая соединительная линия 148"/>
          <p:cNvCxnSpPr/>
          <p:nvPr/>
        </p:nvCxnSpPr>
        <p:spPr>
          <a:xfrm rot="16200000" flipH="1">
            <a:off x="2107389" y="3750471"/>
            <a:ext cx="5000660" cy="71438"/>
          </a:xfrm>
          <a:prstGeom prst="line">
            <a:avLst/>
          </a:prstGeom>
          <a:ln w="104775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0" name="Группа 149"/>
          <p:cNvGrpSpPr/>
          <p:nvPr/>
        </p:nvGrpSpPr>
        <p:grpSpPr>
          <a:xfrm>
            <a:off x="2786051" y="1071546"/>
            <a:ext cx="1285884" cy="1428760"/>
            <a:chOff x="285720" y="1357298"/>
            <a:chExt cx="1630837" cy="1730910"/>
          </a:xfrm>
        </p:grpSpPr>
        <p:grpSp>
          <p:nvGrpSpPr>
            <p:cNvPr id="82" name="Группа 9"/>
            <p:cNvGrpSpPr/>
            <p:nvPr/>
          </p:nvGrpSpPr>
          <p:grpSpPr>
            <a:xfrm>
              <a:off x="714348" y="1357298"/>
              <a:ext cx="1202209" cy="1730910"/>
              <a:chOff x="1071538" y="1571612"/>
              <a:chExt cx="1202209" cy="1730910"/>
            </a:xfrm>
          </p:grpSpPr>
          <p:sp>
            <p:nvSpPr>
              <p:cNvPr id="153" name="Прямоугольный треугольник 152"/>
              <p:cNvSpPr/>
              <p:nvPr/>
            </p:nvSpPr>
            <p:spPr>
              <a:xfrm>
                <a:off x="1071538" y="1571612"/>
                <a:ext cx="1071570" cy="1571636"/>
              </a:xfrm>
              <a:prstGeom prst="rtTriangle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154" name="Дуга 153"/>
              <p:cNvSpPr/>
              <p:nvPr/>
            </p:nvSpPr>
            <p:spPr>
              <a:xfrm rot="14739155">
                <a:off x="1749238" y="2778013"/>
                <a:ext cx="495951" cy="553067"/>
              </a:xfrm>
              <a:prstGeom prst="arc">
                <a:avLst/>
              </a:prstGeom>
              <a:ln w="381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cxnSp>
            <p:nvCxnSpPr>
              <p:cNvPr id="155" name="Прямая соединительная линия 154"/>
              <p:cNvCxnSpPr/>
              <p:nvPr/>
            </p:nvCxnSpPr>
            <p:spPr>
              <a:xfrm rot="5400000">
                <a:off x="1250133" y="3107529"/>
                <a:ext cx="214314" cy="1588"/>
              </a:xfrm>
              <a:prstGeom prst="line">
                <a:avLst/>
              </a:prstGeom>
              <a:ln w="4127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6" name="Прямая соединительная линия 155"/>
              <p:cNvCxnSpPr/>
              <p:nvPr/>
            </p:nvCxnSpPr>
            <p:spPr>
              <a:xfrm rot="5400000">
                <a:off x="1393803" y="3106735"/>
                <a:ext cx="214314" cy="1588"/>
              </a:xfrm>
              <a:prstGeom prst="line">
                <a:avLst/>
              </a:prstGeom>
              <a:ln w="4127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52" name="Овал 151"/>
            <p:cNvSpPr/>
            <p:nvPr/>
          </p:nvSpPr>
          <p:spPr>
            <a:xfrm>
              <a:off x="285720" y="1428736"/>
              <a:ext cx="357190" cy="357190"/>
            </a:xfrm>
            <a:prstGeom prst="ellipse">
              <a:avLst/>
            </a:prstGeom>
            <a:solidFill>
              <a:srgbClr val="FCFEBE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dirty="0">
                  <a:solidFill>
                    <a:schemeClr val="tx1"/>
                  </a:solidFill>
                </a:rPr>
                <a:t>6</a:t>
              </a:r>
            </a:p>
          </p:txBody>
        </p:sp>
      </p:grpSp>
      <p:grpSp>
        <p:nvGrpSpPr>
          <p:cNvPr id="83" name="Группа 156"/>
          <p:cNvGrpSpPr/>
          <p:nvPr/>
        </p:nvGrpSpPr>
        <p:grpSpPr>
          <a:xfrm>
            <a:off x="2000232" y="2000240"/>
            <a:ext cx="1214446" cy="1714512"/>
            <a:chOff x="3532786" y="4249852"/>
            <a:chExt cx="1500198" cy="2000264"/>
          </a:xfrm>
        </p:grpSpPr>
        <p:grpSp>
          <p:nvGrpSpPr>
            <p:cNvPr id="86" name="Группа 25"/>
            <p:cNvGrpSpPr/>
            <p:nvPr/>
          </p:nvGrpSpPr>
          <p:grpSpPr>
            <a:xfrm rot="19274057">
              <a:off x="3532788" y="4249854"/>
              <a:ext cx="1500198" cy="2000264"/>
              <a:chOff x="3571868" y="1571612"/>
              <a:chExt cx="1500198" cy="2000264"/>
            </a:xfrm>
          </p:grpSpPr>
          <p:sp>
            <p:nvSpPr>
              <p:cNvPr id="160" name="Равнобедренный треугольник 159"/>
              <p:cNvSpPr/>
              <p:nvPr/>
            </p:nvSpPr>
            <p:spPr>
              <a:xfrm>
                <a:off x="3643306" y="1571612"/>
                <a:ext cx="1428760" cy="1714512"/>
              </a:xfrm>
              <a:prstGeom prst="triangle">
                <a:avLst/>
              </a:prstGeom>
              <a:noFill/>
              <a:ln>
                <a:solidFill>
                  <a:srgbClr val="92D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cxnSp>
            <p:nvCxnSpPr>
              <p:cNvPr id="161" name="Прямая соединительная линия 160"/>
              <p:cNvCxnSpPr/>
              <p:nvPr/>
            </p:nvCxnSpPr>
            <p:spPr>
              <a:xfrm rot="5400000">
                <a:off x="4071934" y="3286124"/>
                <a:ext cx="285752" cy="1588"/>
              </a:xfrm>
              <a:prstGeom prst="line">
                <a:avLst/>
              </a:prstGeom>
              <a:ln w="2857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2" name="Прямая соединительная линия 161"/>
              <p:cNvCxnSpPr/>
              <p:nvPr/>
            </p:nvCxnSpPr>
            <p:spPr>
              <a:xfrm rot="5400000">
                <a:off x="4215604" y="3285330"/>
                <a:ext cx="285752" cy="1588"/>
              </a:xfrm>
              <a:prstGeom prst="line">
                <a:avLst/>
              </a:prstGeom>
              <a:ln w="2857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3" name="Прямая соединительная линия 162"/>
              <p:cNvCxnSpPr/>
              <p:nvPr/>
            </p:nvCxnSpPr>
            <p:spPr>
              <a:xfrm>
                <a:off x="3857620" y="2357430"/>
                <a:ext cx="232568" cy="162718"/>
              </a:xfrm>
              <a:prstGeom prst="line">
                <a:avLst/>
              </a:prstGeom>
              <a:ln w="2857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4" name="Прямая соединительная линия 163"/>
              <p:cNvCxnSpPr/>
              <p:nvPr/>
            </p:nvCxnSpPr>
            <p:spPr>
              <a:xfrm>
                <a:off x="3786182" y="2500306"/>
                <a:ext cx="214314" cy="142876"/>
              </a:xfrm>
              <a:prstGeom prst="line">
                <a:avLst/>
              </a:prstGeom>
              <a:ln w="2857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65" name="Дуга 164"/>
              <p:cNvSpPr/>
              <p:nvPr/>
            </p:nvSpPr>
            <p:spPr>
              <a:xfrm>
                <a:off x="3571868" y="3000372"/>
                <a:ext cx="428628" cy="571504"/>
              </a:xfrm>
              <a:prstGeom prst="arc">
                <a:avLst/>
              </a:prstGeom>
              <a:ln w="2857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</p:grpSp>
        <p:sp>
          <p:nvSpPr>
            <p:cNvPr id="159" name="Овал 158"/>
            <p:cNvSpPr/>
            <p:nvPr/>
          </p:nvSpPr>
          <p:spPr>
            <a:xfrm>
              <a:off x="4214810" y="5072074"/>
              <a:ext cx="357190" cy="357190"/>
            </a:xfrm>
            <a:prstGeom prst="ellipse">
              <a:avLst/>
            </a:prstGeom>
            <a:solidFill>
              <a:srgbClr val="FCFEBE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dirty="0">
                  <a:solidFill>
                    <a:schemeClr val="tx1"/>
                  </a:solidFill>
                </a:rPr>
                <a:t>9</a:t>
              </a:r>
            </a:p>
          </p:txBody>
        </p:sp>
      </p:grpSp>
      <p:grpSp>
        <p:nvGrpSpPr>
          <p:cNvPr id="87" name="Группа 165"/>
          <p:cNvGrpSpPr/>
          <p:nvPr/>
        </p:nvGrpSpPr>
        <p:grpSpPr>
          <a:xfrm>
            <a:off x="1928794" y="5143512"/>
            <a:ext cx="1123350" cy="1000132"/>
            <a:chOff x="5929322" y="1199933"/>
            <a:chExt cx="1123350" cy="1000132"/>
          </a:xfrm>
        </p:grpSpPr>
        <p:grpSp>
          <p:nvGrpSpPr>
            <p:cNvPr id="88" name="Группа 103"/>
            <p:cNvGrpSpPr/>
            <p:nvPr/>
          </p:nvGrpSpPr>
          <p:grpSpPr>
            <a:xfrm rot="12560784">
              <a:off x="6266854" y="1199933"/>
              <a:ext cx="785818" cy="1000132"/>
              <a:chOff x="7858148" y="2071678"/>
              <a:chExt cx="785818" cy="1000132"/>
            </a:xfrm>
          </p:grpSpPr>
          <p:grpSp>
            <p:nvGrpSpPr>
              <p:cNvPr id="91" name="Группа 73"/>
              <p:cNvGrpSpPr/>
              <p:nvPr/>
            </p:nvGrpSpPr>
            <p:grpSpPr>
              <a:xfrm>
                <a:off x="7858148" y="2071678"/>
                <a:ext cx="785818" cy="928694"/>
                <a:chOff x="6000760" y="5072074"/>
                <a:chExt cx="785818" cy="928694"/>
              </a:xfrm>
            </p:grpSpPr>
            <p:cxnSp>
              <p:nvCxnSpPr>
                <p:cNvPr id="179" name="Прямая соединительная линия 178"/>
                <p:cNvCxnSpPr/>
                <p:nvPr/>
              </p:nvCxnSpPr>
              <p:spPr>
                <a:xfrm rot="5400000">
                  <a:off x="5822165" y="5250669"/>
                  <a:ext cx="928694" cy="571504"/>
                </a:xfrm>
                <a:prstGeom prst="line">
                  <a:avLst/>
                </a:prstGeom>
                <a:ln w="47625">
                  <a:solidFill>
                    <a:srgbClr val="9E4E94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0" name="Прямая соединительная линия 179"/>
                <p:cNvCxnSpPr/>
                <p:nvPr/>
              </p:nvCxnSpPr>
              <p:spPr>
                <a:xfrm rot="16200000" flipH="1">
                  <a:off x="6322231" y="5322107"/>
                  <a:ext cx="714380" cy="214314"/>
                </a:xfrm>
                <a:prstGeom prst="line">
                  <a:avLst/>
                </a:prstGeom>
                <a:ln w="47625">
                  <a:solidFill>
                    <a:srgbClr val="9E4E94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1" name="Прямая соединительная линия 180"/>
                <p:cNvCxnSpPr/>
                <p:nvPr/>
              </p:nvCxnSpPr>
              <p:spPr>
                <a:xfrm rot="10800000" flipV="1">
                  <a:off x="6000760" y="5786454"/>
                  <a:ext cx="785818" cy="214314"/>
                </a:xfrm>
                <a:prstGeom prst="line">
                  <a:avLst/>
                </a:prstGeom>
                <a:ln w="47625">
                  <a:solidFill>
                    <a:srgbClr val="9E4E94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92" name="Группа 82"/>
              <p:cNvGrpSpPr/>
              <p:nvPr/>
            </p:nvGrpSpPr>
            <p:grpSpPr>
              <a:xfrm>
                <a:off x="8001024" y="2428868"/>
                <a:ext cx="285752" cy="214314"/>
                <a:chOff x="6143636" y="5357826"/>
                <a:chExt cx="285752" cy="214314"/>
              </a:xfrm>
            </p:grpSpPr>
            <p:cxnSp>
              <p:nvCxnSpPr>
                <p:cNvPr id="177" name="Прямая соединительная линия 176"/>
                <p:cNvCxnSpPr/>
                <p:nvPr/>
              </p:nvCxnSpPr>
              <p:spPr>
                <a:xfrm>
                  <a:off x="6215074" y="5357826"/>
                  <a:ext cx="214314" cy="142876"/>
                </a:xfrm>
                <a:prstGeom prst="line">
                  <a:avLst/>
                </a:prstGeom>
                <a:ln w="47625">
                  <a:solidFill>
                    <a:srgbClr val="71E00C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8" name="Прямая соединительная линия 177"/>
                <p:cNvCxnSpPr/>
                <p:nvPr/>
              </p:nvCxnSpPr>
              <p:spPr>
                <a:xfrm>
                  <a:off x="6143636" y="5429264"/>
                  <a:ext cx="214314" cy="142876"/>
                </a:xfrm>
                <a:prstGeom prst="line">
                  <a:avLst/>
                </a:prstGeom>
                <a:ln w="47625">
                  <a:solidFill>
                    <a:srgbClr val="71E00C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95" name="Группа 91"/>
              <p:cNvGrpSpPr/>
              <p:nvPr/>
            </p:nvGrpSpPr>
            <p:grpSpPr>
              <a:xfrm>
                <a:off x="8215338" y="2786058"/>
                <a:ext cx="214314" cy="285752"/>
                <a:chOff x="6286512" y="5786454"/>
                <a:chExt cx="214314" cy="285752"/>
              </a:xfrm>
            </p:grpSpPr>
            <p:cxnSp>
              <p:nvCxnSpPr>
                <p:cNvPr id="175" name="Прямая соединительная линия 174"/>
                <p:cNvCxnSpPr/>
                <p:nvPr/>
              </p:nvCxnSpPr>
              <p:spPr>
                <a:xfrm rot="16200000" flipH="1">
                  <a:off x="6179355" y="5893611"/>
                  <a:ext cx="285752" cy="71438"/>
                </a:xfrm>
                <a:prstGeom prst="line">
                  <a:avLst/>
                </a:prstGeom>
                <a:ln w="47625">
                  <a:solidFill>
                    <a:srgbClr val="71E00C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6" name="Прямая соединительная линия 175"/>
                <p:cNvCxnSpPr/>
                <p:nvPr/>
              </p:nvCxnSpPr>
              <p:spPr>
                <a:xfrm rot="16200000" flipH="1">
                  <a:off x="6322231" y="5893611"/>
                  <a:ext cx="285752" cy="71438"/>
                </a:xfrm>
                <a:prstGeom prst="line">
                  <a:avLst/>
                </a:prstGeom>
                <a:ln w="47625">
                  <a:solidFill>
                    <a:srgbClr val="71E00C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97" name="Группа 99"/>
              <p:cNvGrpSpPr/>
              <p:nvPr/>
            </p:nvGrpSpPr>
            <p:grpSpPr>
              <a:xfrm>
                <a:off x="8429652" y="2357430"/>
                <a:ext cx="214314" cy="214314"/>
                <a:chOff x="6572264" y="5357826"/>
                <a:chExt cx="214314" cy="214314"/>
              </a:xfrm>
            </p:grpSpPr>
            <p:cxnSp>
              <p:nvCxnSpPr>
                <p:cNvPr id="173" name="Прямая соединительная линия 172"/>
                <p:cNvCxnSpPr/>
                <p:nvPr/>
              </p:nvCxnSpPr>
              <p:spPr>
                <a:xfrm flipV="1">
                  <a:off x="6572264" y="5357826"/>
                  <a:ext cx="214314" cy="71438"/>
                </a:xfrm>
                <a:prstGeom prst="line">
                  <a:avLst/>
                </a:prstGeom>
                <a:ln w="47625">
                  <a:solidFill>
                    <a:srgbClr val="71E00C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4" name="Прямая соединительная линия 173"/>
                <p:cNvCxnSpPr/>
                <p:nvPr/>
              </p:nvCxnSpPr>
              <p:spPr>
                <a:xfrm flipV="1">
                  <a:off x="6572264" y="5500702"/>
                  <a:ext cx="214314" cy="71438"/>
                </a:xfrm>
                <a:prstGeom prst="line">
                  <a:avLst/>
                </a:prstGeom>
                <a:ln w="47625">
                  <a:solidFill>
                    <a:srgbClr val="71E00C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sp>
          <p:nvSpPr>
            <p:cNvPr id="168" name="Овал 167"/>
            <p:cNvSpPr/>
            <p:nvPr/>
          </p:nvSpPr>
          <p:spPr>
            <a:xfrm>
              <a:off x="5929322" y="1214422"/>
              <a:ext cx="357190" cy="357190"/>
            </a:xfrm>
            <a:prstGeom prst="ellipse">
              <a:avLst/>
            </a:prstGeom>
            <a:solidFill>
              <a:srgbClr val="FCFEBE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dirty="0">
                  <a:solidFill>
                    <a:schemeClr val="tx1"/>
                  </a:solidFill>
                </a:rPr>
                <a:t>8</a:t>
              </a:r>
            </a:p>
          </p:txBody>
        </p:sp>
      </p:grpSp>
      <p:grpSp>
        <p:nvGrpSpPr>
          <p:cNvPr id="99" name="Группа 181"/>
          <p:cNvGrpSpPr/>
          <p:nvPr/>
        </p:nvGrpSpPr>
        <p:grpSpPr>
          <a:xfrm>
            <a:off x="3428992" y="3071810"/>
            <a:ext cx="1000132" cy="2428892"/>
            <a:chOff x="2571736" y="1357298"/>
            <a:chExt cx="1143008" cy="2928958"/>
          </a:xfrm>
        </p:grpSpPr>
        <p:grpSp>
          <p:nvGrpSpPr>
            <p:cNvPr id="100" name="Группа 64"/>
            <p:cNvGrpSpPr/>
            <p:nvPr/>
          </p:nvGrpSpPr>
          <p:grpSpPr>
            <a:xfrm>
              <a:off x="2571736" y="1357298"/>
              <a:ext cx="1071570" cy="2928958"/>
              <a:chOff x="3857620" y="2000240"/>
              <a:chExt cx="1071570" cy="2928958"/>
            </a:xfrm>
          </p:grpSpPr>
          <p:grpSp>
            <p:nvGrpSpPr>
              <p:cNvPr id="103" name="Группа 41"/>
              <p:cNvGrpSpPr/>
              <p:nvPr/>
            </p:nvGrpSpPr>
            <p:grpSpPr>
              <a:xfrm>
                <a:off x="3857620" y="2000240"/>
                <a:ext cx="1071570" cy="2928958"/>
                <a:chOff x="3857620" y="2000240"/>
                <a:chExt cx="1071570" cy="2928958"/>
              </a:xfrm>
            </p:grpSpPr>
            <p:cxnSp>
              <p:nvCxnSpPr>
                <p:cNvPr id="192" name="Прямая соединительная линия 191"/>
                <p:cNvCxnSpPr/>
                <p:nvPr/>
              </p:nvCxnSpPr>
              <p:spPr>
                <a:xfrm rot="16200000" flipH="1">
                  <a:off x="3821901" y="2035959"/>
                  <a:ext cx="1143008" cy="1071570"/>
                </a:xfrm>
                <a:prstGeom prst="line">
                  <a:avLst/>
                </a:prstGeom>
                <a:ln w="28575">
                  <a:solidFill>
                    <a:srgbClr val="FFC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3" name="Прямая соединительная линия 192"/>
                <p:cNvCxnSpPr/>
                <p:nvPr/>
              </p:nvCxnSpPr>
              <p:spPr>
                <a:xfrm rot="16200000" flipH="1">
                  <a:off x="2750331" y="3107529"/>
                  <a:ext cx="2928958" cy="714380"/>
                </a:xfrm>
                <a:prstGeom prst="line">
                  <a:avLst/>
                </a:prstGeom>
                <a:ln w="28575">
                  <a:solidFill>
                    <a:srgbClr val="FFC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4" name="Прямая соединительная линия 193"/>
                <p:cNvCxnSpPr/>
                <p:nvPr/>
              </p:nvCxnSpPr>
              <p:spPr>
                <a:xfrm rot="5400000">
                  <a:off x="3857620" y="3857628"/>
                  <a:ext cx="1785950" cy="357190"/>
                </a:xfrm>
                <a:prstGeom prst="line">
                  <a:avLst/>
                </a:prstGeom>
                <a:ln w="28575">
                  <a:solidFill>
                    <a:srgbClr val="FFC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86" name="Прямая соединительная линия 185"/>
              <p:cNvCxnSpPr/>
              <p:nvPr/>
            </p:nvCxnSpPr>
            <p:spPr>
              <a:xfrm rot="5400000">
                <a:off x="4286248" y="2428868"/>
                <a:ext cx="142876" cy="142876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7" name="Прямая соединительная линия 186"/>
              <p:cNvCxnSpPr/>
              <p:nvPr/>
            </p:nvCxnSpPr>
            <p:spPr>
              <a:xfrm rot="5400000">
                <a:off x="4357686" y="2500306"/>
                <a:ext cx="142876" cy="142876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8" name="Прямая соединительная линия 187"/>
              <p:cNvCxnSpPr/>
              <p:nvPr/>
            </p:nvCxnSpPr>
            <p:spPr>
              <a:xfrm rot="10800000" flipV="1">
                <a:off x="4071934" y="3214686"/>
                <a:ext cx="214314" cy="71438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9" name="Прямая соединительная линия 188"/>
              <p:cNvCxnSpPr/>
              <p:nvPr/>
            </p:nvCxnSpPr>
            <p:spPr>
              <a:xfrm rot="10800000" flipV="1">
                <a:off x="4071934" y="3286124"/>
                <a:ext cx="214314" cy="71438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0" name="Прямая соединительная линия 189"/>
              <p:cNvCxnSpPr/>
              <p:nvPr/>
            </p:nvCxnSpPr>
            <p:spPr>
              <a:xfrm>
                <a:off x="4714876" y="3643314"/>
                <a:ext cx="214314" cy="71438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1" name="Прямая соединительная линия 190"/>
              <p:cNvCxnSpPr/>
              <p:nvPr/>
            </p:nvCxnSpPr>
            <p:spPr>
              <a:xfrm>
                <a:off x="4714876" y="3786190"/>
                <a:ext cx="214314" cy="71438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84" name="Овал 183"/>
            <p:cNvSpPr/>
            <p:nvPr/>
          </p:nvSpPr>
          <p:spPr>
            <a:xfrm>
              <a:off x="3357554" y="1571612"/>
              <a:ext cx="357190" cy="357190"/>
            </a:xfrm>
            <a:prstGeom prst="ellipse">
              <a:avLst/>
            </a:prstGeom>
            <a:solidFill>
              <a:srgbClr val="FCFEBE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dirty="0" smtClean="0">
                  <a:solidFill>
                    <a:schemeClr val="tx1"/>
                  </a:solidFill>
                </a:rPr>
                <a:t>7</a:t>
              </a:r>
              <a:endParaRPr lang="ru-RU" dirty="0">
                <a:solidFill>
                  <a:schemeClr val="tx1"/>
                </a:solidFill>
              </a:endParaRPr>
            </a:p>
          </p:txBody>
        </p:sp>
      </p:grpSp>
      <p:sp>
        <p:nvSpPr>
          <p:cNvPr id="171" name="TextBox 170">
            <a:hlinkClick r:id="rId2" action="ppaction://hlinksldjump" tooltip="Молодец!"/>
          </p:cNvPr>
          <p:cNvSpPr txBox="1"/>
          <p:nvPr/>
        </p:nvSpPr>
        <p:spPr>
          <a:xfrm>
            <a:off x="5429256" y="4286256"/>
            <a:ext cx="2500330" cy="120032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04775">
            <a:solidFill>
              <a:schemeClr val="accent4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ru-RU" sz="2400" dirty="0" smtClean="0">
                <a:solidFill>
                  <a:schemeClr val="bg2">
                    <a:lumMod val="50000"/>
                  </a:schemeClr>
                </a:solidFill>
              </a:rPr>
              <a:t>По двум углам и стороне между ними</a:t>
            </a:r>
            <a:endParaRPr lang="ru-RU" sz="2400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172" name="TextBox 171">
            <a:hlinkClick r:id="rId3" action="ppaction://hlinksldjump" tooltip="Подумай еще!"/>
          </p:cNvPr>
          <p:cNvSpPr txBox="1"/>
          <p:nvPr/>
        </p:nvSpPr>
        <p:spPr>
          <a:xfrm>
            <a:off x="5429256" y="2500306"/>
            <a:ext cx="3114955" cy="83099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85725">
            <a:solidFill>
              <a:schemeClr val="accent4">
                <a:lumMod val="60000"/>
                <a:lumOff val="40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ru-RU" sz="2400" dirty="0" smtClean="0">
                <a:solidFill>
                  <a:schemeClr val="bg2">
                    <a:lumMod val="50000"/>
                  </a:schemeClr>
                </a:solidFill>
              </a:rPr>
              <a:t>По двум сторонам</a:t>
            </a:r>
          </a:p>
          <a:p>
            <a:r>
              <a:rPr lang="ru-RU" sz="2400" dirty="0" smtClean="0">
                <a:solidFill>
                  <a:schemeClr val="bg2">
                    <a:lumMod val="50000"/>
                  </a:schemeClr>
                </a:solidFill>
              </a:rPr>
              <a:t>и углу между ними</a:t>
            </a:r>
            <a:endParaRPr lang="ru-RU" sz="2400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182" name="TextBox 181">
            <a:hlinkClick r:id="rId3" action="ppaction://hlinksldjump" tooltip="Подумай еще!"/>
          </p:cNvPr>
          <p:cNvSpPr txBox="1"/>
          <p:nvPr/>
        </p:nvSpPr>
        <p:spPr>
          <a:xfrm>
            <a:off x="5357818" y="1785926"/>
            <a:ext cx="3002745" cy="46166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79375">
            <a:solidFill>
              <a:schemeClr val="accent4">
                <a:lumMod val="60000"/>
                <a:lumOff val="40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ru-RU" sz="2400" dirty="0" smtClean="0">
                <a:solidFill>
                  <a:schemeClr val="bg2">
                    <a:lumMod val="50000"/>
                  </a:schemeClr>
                </a:solidFill>
              </a:rPr>
              <a:t>По трем сторонам</a:t>
            </a:r>
            <a:endParaRPr lang="ru-RU" sz="2400" dirty="0">
              <a:solidFill>
                <a:schemeClr val="bg2">
                  <a:lumMod val="50000"/>
                </a:schemeClr>
              </a:solidFill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28596" y="214290"/>
            <a:ext cx="8229600" cy="1143000"/>
          </a:xfrm>
        </p:spPr>
        <p:txBody>
          <a:bodyPr>
            <a:normAutofit/>
          </a:bodyPr>
          <a:lstStyle/>
          <a:p>
            <a:r>
              <a:rPr lang="ru-RU" sz="2400" dirty="0" smtClean="0">
                <a:solidFill>
                  <a:schemeClr val="bg2">
                    <a:lumMod val="50000"/>
                  </a:schemeClr>
                </a:solidFill>
              </a:rPr>
              <a:t>Выберите соответствующий признак равенства треугольников</a:t>
            </a:r>
            <a:endParaRPr lang="ru-RU" sz="2400" dirty="0">
              <a:solidFill>
                <a:schemeClr val="bg2">
                  <a:lumMod val="50000"/>
                </a:schemeClr>
              </a:solidFill>
            </a:endParaRPr>
          </a:p>
        </p:txBody>
      </p:sp>
      <p:grpSp>
        <p:nvGrpSpPr>
          <p:cNvPr id="2" name="Группа 118"/>
          <p:cNvGrpSpPr/>
          <p:nvPr/>
        </p:nvGrpSpPr>
        <p:grpSpPr>
          <a:xfrm>
            <a:off x="714348" y="4929198"/>
            <a:ext cx="1214446" cy="1000132"/>
            <a:chOff x="6357950" y="5214950"/>
            <a:chExt cx="1214446" cy="1000132"/>
          </a:xfrm>
        </p:grpSpPr>
        <p:grpSp>
          <p:nvGrpSpPr>
            <p:cNvPr id="4" name="Группа 102"/>
            <p:cNvGrpSpPr/>
            <p:nvPr/>
          </p:nvGrpSpPr>
          <p:grpSpPr>
            <a:xfrm>
              <a:off x="6357950" y="5214950"/>
              <a:ext cx="785818" cy="1000132"/>
              <a:chOff x="6000760" y="5072074"/>
              <a:chExt cx="785818" cy="1000132"/>
            </a:xfrm>
          </p:grpSpPr>
          <p:grpSp>
            <p:nvGrpSpPr>
              <p:cNvPr id="5" name="Группа 72"/>
              <p:cNvGrpSpPr/>
              <p:nvPr/>
            </p:nvGrpSpPr>
            <p:grpSpPr>
              <a:xfrm>
                <a:off x="6000760" y="5072074"/>
                <a:ext cx="785818" cy="928694"/>
                <a:chOff x="6000760" y="5072074"/>
                <a:chExt cx="785818" cy="928694"/>
              </a:xfrm>
            </p:grpSpPr>
            <p:cxnSp>
              <p:nvCxnSpPr>
                <p:cNvPr id="68" name="Прямая соединительная линия 67"/>
                <p:cNvCxnSpPr/>
                <p:nvPr/>
              </p:nvCxnSpPr>
              <p:spPr>
                <a:xfrm rot="5400000">
                  <a:off x="5822165" y="5250669"/>
                  <a:ext cx="928694" cy="571504"/>
                </a:xfrm>
                <a:prstGeom prst="line">
                  <a:avLst/>
                </a:prstGeom>
                <a:ln w="31750">
                  <a:solidFill>
                    <a:schemeClr val="accent1">
                      <a:lumMod val="60000"/>
                      <a:lumOff val="4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0" name="Прямая соединительная линия 69"/>
                <p:cNvCxnSpPr/>
                <p:nvPr/>
              </p:nvCxnSpPr>
              <p:spPr>
                <a:xfrm rot="16200000" flipH="1">
                  <a:off x="6322231" y="5322107"/>
                  <a:ext cx="714380" cy="214314"/>
                </a:xfrm>
                <a:prstGeom prst="line">
                  <a:avLst/>
                </a:prstGeom>
                <a:ln w="31750">
                  <a:solidFill>
                    <a:schemeClr val="accent1">
                      <a:lumMod val="60000"/>
                      <a:lumOff val="4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2" name="Прямая соединительная линия 71"/>
                <p:cNvCxnSpPr/>
                <p:nvPr/>
              </p:nvCxnSpPr>
              <p:spPr>
                <a:xfrm rot="10800000" flipV="1">
                  <a:off x="6000760" y="5786454"/>
                  <a:ext cx="785818" cy="214314"/>
                </a:xfrm>
                <a:prstGeom prst="line">
                  <a:avLst/>
                </a:prstGeom>
                <a:ln w="31750">
                  <a:solidFill>
                    <a:schemeClr val="accent1">
                      <a:lumMod val="60000"/>
                      <a:lumOff val="4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6" name="Группа 81"/>
              <p:cNvGrpSpPr/>
              <p:nvPr/>
            </p:nvGrpSpPr>
            <p:grpSpPr>
              <a:xfrm>
                <a:off x="6143636" y="5357826"/>
                <a:ext cx="285752" cy="214314"/>
                <a:chOff x="6143636" y="5357826"/>
                <a:chExt cx="285752" cy="214314"/>
              </a:xfrm>
            </p:grpSpPr>
            <p:cxnSp>
              <p:nvCxnSpPr>
                <p:cNvPr id="79" name="Прямая соединительная линия 78"/>
                <p:cNvCxnSpPr/>
                <p:nvPr/>
              </p:nvCxnSpPr>
              <p:spPr>
                <a:xfrm>
                  <a:off x="6215074" y="5357826"/>
                  <a:ext cx="214314" cy="142876"/>
                </a:xfrm>
                <a:prstGeom prst="line">
                  <a:avLst/>
                </a:prstGeom>
                <a:ln w="28575">
                  <a:solidFill>
                    <a:schemeClr val="accent2">
                      <a:lumMod val="60000"/>
                      <a:lumOff val="4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1" name="Прямая соединительная линия 80"/>
                <p:cNvCxnSpPr/>
                <p:nvPr/>
              </p:nvCxnSpPr>
              <p:spPr>
                <a:xfrm>
                  <a:off x="6143636" y="5429264"/>
                  <a:ext cx="214314" cy="142876"/>
                </a:xfrm>
                <a:prstGeom prst="line">
                  <a:avLst/>
                </a:prstGeom>
                <a:ln w="28575">
                  <a:solidFill>
                    <a:schemeClr val="accent2">
                      <a:lumMod val="60000"/>
                      <a:lumOff val="4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7" name="Группа 90"/>
              <p:cNvGrpSpPr/>
              <p:nvPr/>
            </p:nvGrpSpPr>
            <p:grpSpPr>
              <a:xfrm>
                <a:off x="6286512" y="5786454"/>
                <a:ext cx="214314" cy="285752"/>
                <a:chOff x="6286512" y="5786454"/>
                <a:chExt cx="214314" cy="285752"/>
              </a:xfrm>
            </p:grpSpPr>
            <p:cxnSp>
              <p:nvCxnSpPr>
                <p:cNvPr id="89" name="Прямая соединительная линия 88"/>
                <p:cNvCxnSpPr/>
                <p:nvPr/>
              </p:nvCxnSpPr>
              <p:spPr>
                <a:xfrm rot="16200000" flipH="1">
                  <a:off x="6179355" y="5893611"/>
                  <a:ext cx="285752" cy="71438"/>
                </a:xfrm>
                <a:prstGeom prst="line">
                  <a:avLst/>
                </a:prstGeom>
                <a:ln w="28575">
                  <a:solidFill>
                    <a:schemeClr val="accent2">
                      <a:lumMod val="60000"/>
                      <a:lumOff val="4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0" name="Прямая соединительная линия 89"/>
                <p:cNvCxnSpPr/>
                <p:nvPr/>
              </p:nvCxnSpPr>
              <p:spPr>
                <a:xfrm rot="16200000" flipH="1">
                  <a:off x="6322231" y="5893611"/>
                  <a:ext cx="285752" cy="71438"/>
                </a:xfrm>
                <a:prstGeom prst="line">
                  <a:avLst/>
                </a:prstGeom>
                <a:ln w="28575">
                  <a:solidFill>
                    <a:schemeClr val="accent2">
                      <a:lumMod val="60000"/>
                      <a:lumOff val="4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8" name="Группа 98"/>
              <p:cNvGrpSpPr/>
              <p:nvPr/>
            </p:nvGrpSpPr>
            <p:grpSpPr>
              <a:xfrm>
                <a:off x="6572264" y="5357826"/>
                <a:ext cx="214314" cy="214314"/>
                <a:chOff x="6572264" y="5357826"/>
                <a:chExt cx="214314" cy="214314"/>
              </a:xfrm>
            </p:grpSpPr>
            <p:cxnSp>
              <p:nvCxnSpPr>
                <p:cNvPr id="96" name="Прямая соединительная линия 95"/>
                <p:cNvCxnSpPr/>
                <p:nvPr/>
              </p:nvCxnSpPr>
              <p:spPr>
                <a:xfrm flipV="1">
                  <a:off x="6572264" y="5357826"/>
                  <a:ext cx="214314" cy="71438"/>
                </a:xfrm>
                <a:prstGeom prst="line">
                  <a:avLst/>
                </a:prstGeom>
                <a:ln w="28575">
                  <a:solidFill>
                    <a:schemeClr val="accent2">
                      <a:lumMod val="60000"/>
                      <a:lumOff val="4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8" name="Прямая соединительная линия 97"/>
                <p:cNvCxnSpPr/>
                <p:nvPr/>
              </p:nvCxnSpPr>
              <p:spPr>
                <a:xfrm flipV="1">
                  <a:off x="6572264" y="5500702"/>
                  <a:ext cx="214314" cy="71438"/>
                </a:xfrm>
                <a:prstGeom prst="line">
                  <a:avLst/>
                </a:prstGeom>
                <a:ln w="28575">
                  <a:solidFill>
                    <a:schemeClr val="accent2">
                      <a:lumMod val="60000"/>
                      <a:lumOff val="4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sp>
          <p:nvSpPr>
            <p:cNvPr id="106" name="Овал 105"/>
            <p:cNvSpPr/>
            <p:nvPr/>
          </p:nvSpPr>
          <p:spPr>
            <a:xfrm>
              <a:off x="7215206" y="5857892"/>
              <a:ext cx="357190" cy="357190"/>
            </a:xfrm>
            <a:prstGeom prst="ellipse">
              <a:avLst/>
            </a:prstGeom>
            <a:solidFill>
              <a:srgbClr val="FCFEBE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dirty="0">
                  <a:solidFill>
                    <a:schemeClr val="tx1"/>
                  </a:solidFill>
                </a:rPr>
                <a:t>4</a:t>
              </a:r>
            </a:p>
          </p:txBody>
        </p:sp>
      </p:grpSp>
      <p:grpSp>
        <p:nvGrpSpPr>
          <p:cNvPr id="9" name="Группа 117"/>
          <p:cNvGrpSpPr/>
          <p:nvPr/>
        </p:nvGrpSpPr>
        <p:grpSpPr>
          <a:xfrm>
            <a:off x="500035" y="1142984"/>
            <a:ext cx="1000132" cy="1500198"/>
            <a:chOff x="7166467" y="3831433"/>
            <a:chExt cx="1202209" cy="1730910"/>
          </a:xfrm>
        </p:grpSpPr>
        <p:grpSp>
          <p:nvGrpSpPr>
            <p:cNvPr id="10" name="Группа 10"/>
            <p:cNvGrpSpPr/>
            <p:nvPr/>
          </p:nvGrpSpPr>
          <p:grpSpPr>
            <a:xfrm rot="8771679">
              <a:off x="7166467" y="3831433"/>
              <a:ext cx="1202209" cy="1730910"/>
              <a:chOff x="1071538" y="1571612"/>
              <a:chExt cx="1202209" cy="1730910"/>
            </a:xfrm>
          </p:grpSpPr>
          <p:sp>
            <p:nvSpPr>
              <p:cNvPr id="12" name="Прямоугольный треугольник 11"/>
              <p:cNvSpPr/>
              <p:nvPr/>
            </p:nvSpPr>
            <p:spPr>
              <a:xfrm>
                <a:off x="1071538" y="1571612"/>
                <a:ext cx="1071570" cy="1571636"/>
              </a:xfrm>
              <a:prstGeom prst="rtTriangle">
                <a:avLst/>
              </a:prstGeom>
              <a:noFill/>
              <a:ln>
                <a:solidFill>
                  <a:schemeClr val="accent2">
                    <a:lumMod val="60000"/>
                    <a:lumOff val="4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13" name="Дуга 12"/>
              <p:cNvSpPr/>
              <p:nvPr/>
            </p:nvSpPr>
            <p:spPr>
              <a:xfrm rot="14739155">
                <a:off x="1749238" y="2778013"/>
                <a:ext cx="495951" cy="553067"/>
              </a:xfrm>
              <a:prstGeom prst="arc">
                <a:avLst/>
              </a:prstGeom>
              <a:ln w="38100">
                <a:solidFill>
                  <a:schemeClr val="accent2">
                    <a:lumMod val="60000"/>
                    <a:lumOff val="4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cxnSp>
            <p:nvCxnSpPr>
              <p:cNvPr id="14" name="Прямая соединительная линия 13"/>
              <p:cNvCxnSpPr/>
              <p:nvPr/>
            </p:nvCxnSpPr>
            <p:spPr>
              <a:xfrm rot="5400000">
                <a:off x="1250133" y="3107529"/>
                <a:ext cx="214314" cy="1588"/>
              </a:xfrm>
              <a:prstGeom prst="line">
                <a:avLst/>
              </a:prstGeom>
              <a:ln w="41275">
                <a:solidFill>
                  <a:schemeClr val="accent2">
                    <a:lumMod val="60000"/>
                    <a:lumOff val="4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" name="Прямая соединительная линия 14"/>
              <p:cNvCxnSpPr/>
              <p:nvPr/>
            </p:nvCxnSpPr>
            <p:spPr>
              <a:xfrm rot="5400000">
                <a:off x="1393803" y="3106735"/>
                <a:ext cx="214314" cy="1588"/>
              </a:xfrm>
              <a:prstGeom prst="line">
                <a:avLst/>
              </a:prstGeom>
              <a:ln w="41275">
                <a:solidFill>
                  <a:schemeClr val="accent2">
                    <a:lumMod val="60000"/>
                    <a:lumOff val="4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07" name="Овал 106"/>
            <p:cNvSpPr/>
            <p:nvPr/>
          </p:nvSpPr>
          <p:spPr>
            <a:xfrm>
              <a:off x="7786710" y="4214818"/>
              <a:ext cx="357190" cy="357190"/>
            </a:xfrm>
            <a:prstGeom prst="ellipse">
              <a:avLst/>
            </a:prstGeom>
            <a:solidFill>
              <a:srgbClr val="FCFEBE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dirty="0" smtClean="0">
                  <a:solidFill>
                    <a:schemeClr val="tx1"/>
                  </a:solidFill>
                </a:rPr>
                <a:t>1</a:t>
              </a:r>
              <a:endParaRPr lang="ru-RU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11" name="Группа 116"/>
          <p:cNvGrpSpPr/>
          <p:nvPr/>
        </p:nvGrpSpPr>
        <p:grpSpPr>
          <a:xfrm>
            <a:off x="357158" y="3786190"/>
            <a:ext cx="2428892" cy="928694"/>
            <a:chOff x="6000760" y="2071678"/>
            <a:chExt cx="2928958" cy="1214446"/>
          </a:xfrm>
        </p:grpSpPr>
        <p:grpSp>
          <p:nvGrpSpPr>
            <p:cNvPr id="16" name="Группа 65"/>
            <p:cNvGrpSpPr/>
            <p:nvPr/>
          </p:nvGrpSpPr>
          <p:grpSpPr>
            <a:xfrm>
              <a:off x="6000760" y="2071678"/>
              <a:ext cx="2928958" cy="1214446"/>
              <a:chOff x="4500562" y="3786190"/>
              <a:chExt cx="2928958" cy="1214446"/>
            </a:xfrm>
          </p:grpSpPr>
          <p:grpSp>
            <p:nvGrpSpPr>
              <p:cNvPr id="17" name="Группа 42"/>
              <p:cNvGrpSpPr/>
              <p:nvPr/>
            </p:nvGrpSpPr>
            <p:grpSpPr>
              <a:xfrm rot="15079703">
                <a:off x="5429256" y="3000372"/>
                <a:ext cx="1071570" cy="2928958"/>
                <a:chOff x="3857620" y="2000240"/>
                <a:chExt cx="1071570" cy="2928958"/>
              </a:xfrm>
            </p:grpSpPr>
            <p:cxnSp>
              <p:nvCxnSpPr>
                <p:cNvPr id="44" name="Прямая соединительная линия 43"/>
                <p:cNvCxnSpPr/>
                <p:nvPr/>
              </p:nvCxnSpPr>
              <p:spPr>
                <a:xfrm rot="16200000" flipH="1">
                  <a:off x="3821901" y="2035959"/>
                  <a:ext cx="1143008" cy="1071570"/>
                </a:xfrm>
                <a:prstGeom prst="line">
                  <a:avLst/>
                </a:prstGeom>
                <a:ln w="28575">
                  <a:solidFill>
                    <a:srgbClr val="C0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5" name="Прямая соединительная линия 44"/>
                <p:cNvCxnSpPr/>
                <p:nvPr/>
              </p:nvCxnSpPr>
              <p:spPr>
                <a:xfrm rot="16200000" flipH="1">
                  <a:off x="2750331" y="3107529"/>
                  <a:ext cx="2928958" cy="714380"/>
                </a:xfrm>
                <a:prstGeom prst="line">
                  <a:avLst/>
                </a:prstGeom>
                <a:ln w="28575">
                  <a:solidFill>
                    <a:srgbClr val="C0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6" name="Прямая соединительная линия 45"/>
                <p:cNvCxnSpPr/>
                <p:nvPr/>
              </p:nvCxnSpPr>
              <p:spPr>
                <a:xfrm rot="5400000">
                  <a:off x="3857620" y="3857628"/>
                  <a:ext cx="1785950" cy="357190"/>
                </a:xfrm>
                <a:prstGeom prst="line">
                  <a:avLst/>
                </a:prstGeom>
                <a:ln w="28575">
                  <a:solidFill>
                    <a:srgbClr val="C0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57" name="Прямая соединительная линия 56"/>
              <p:cNvCxnSpPr/>
              <p:nvPr/>
            </p:nvCxnSpPr>
            <p:spPr>
              <a:xfrm rot="5400000">
                <a:off x="5858678" y="3999710"/>
                <a:ext cx="285752" cy="1588"/>
              </a:xfrm>
              <a:prstGeom prst="line">
                <a:avLst/>
              </a:prstGeom>
              <a:ln w="31750">
                <a:solidFill>
                  <a:schemeClr val="accent3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8" name="Прямая соединительная линия 57"/>
              <p:cNvCxnSpPr/>
              <p:nvPr/>
            </p:nvCxnSpPr>
            <p:spPr>
              <a:xfrm rot="5400000">
                <a:off x="6001554" y="3928272"/>
                <a:ext cx="285752" cy="1588"/>
              </a:xfrm>
              <a:prstGeom prst="line">
                <a:avLst/>
              </a:prstGeom>
              <a:ln w="31750">
                <a:solidFill>
                  <a:schemeClr val="accent3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0" name="Прямая соединительная линия 59"/>
              <p:cNvCxnSpPr/>
              <p:nvPr/>
            </p:nvCxnSpPr>
            <p:spPr>
              <a:xfrm>
                <a:off x="5143504" y="4500570"/>
                <a:ext cx="142876" cy="71438"/>
              </a:xfrm>
              <a:prstGeom prst="line">
                <a:avLst/>
              </a:prstGeom>
              <a:ln w="31750">
                <a:solidFill>
                  <a:schemeClr val="accent3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1" name="Прямая соединительная линия 60"/>
              <p:cNvCxnSpPr/>
              <p:nvPr/>
            </p:nvCxnSpPr>
            <p:spPr>
              <a:xfrm>
                <a:off x="5143504" y="4572008"/>
                <a:ext cx="142876" cy="71438"/>
              </a:xfrm>
              <a:prstGeom prst="line">
                <a:avLst/>
              </a:prstGeom>
              <a:ln w="31750">
                <a:solidFill>
                  <a:schemeClr val="accent3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3" name="Прямая соединительная линия 62"/>
              <p:cNvCxnSpPr/>
              <p:nvPr/>
            </p:nvCxnSpPr>
            <p:spPr>
              <a:xfrm rot="16200000" flipH="1">
                <a:off x="5679289" y="4750603"/>
                <a:ext cx="142876" cy="71438"/>
              </a:xfrm>
              <a:prstGeom prst="line">
                <a:avLst/>
              </a:prstGeom>
              <a:ln w="31750">
                <a:solidFill>
                  <a:schemeClr val="accent3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4" name="Прямая соединительная линия 63"/>
              <p:cNvCxnSpPr/>
              <p:nvPr/>
            </p:nvCxnSpPr>
            <p:spPr>
              <a:xfrm rot="16200000" flipH="1">
                <a:off x="5750727" y="4679165"/>
                <a:ext cx="142876" cy="71438"/>
              </a:xfrm>
              <a:prstGeom prst="line">
                <a:avLst/>
              </a:prstGeom>
              <a:ln w="31750">
                <a:solidFill>
                  <a:schemeClr val="accent3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09" name="Овал 108"/>
            <p:cNvSpPr/>
            <p:nvPr/>
          </p:nvSpPr>
          <p:spPr>
            <a:xfrm>
              <a:off x="6429388" y="2285992"/>
              <a:ext cx="357190" cy="357190"/>
            </a:xfrm>
            <a:prstGeom prst="ellipse">
              <a:avLst/>
            </a:prstGeom>
            <a:solidFill>
              <a:srgbClr val="FCFEBE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dirty="0">
                  <a:solidFill>
                    <a:schemeClr val="tx1"/>
                  </a:solidFill>
                </a:rPr>
                <a:t>3</a:t>
              </a:r>
            </a:p>
          </p:txBody>
        </p:sp>
      </p:grpSp>
      <p:grpSp>
        <p:nvGrpSpPr>
          <p:cNvPr id="18" name="Группа 114"/>
          <p:cNvGrpSpPr/>
          <p:nvPr/>
        </p:nvGrpSpPr>
        <p:grpSpPr>
          <a:xfrm>
            <a:off x="214282" y="2357430"/>
            <a:ext cx="1857388" cy="1285884"/>
            <a:chOff x="4107234" y="2047998"/>
            <a:chExt cx="2000264" cy="1500198"/>
          </a:xfrm>
        </p:grpSpPr>
        <p:grpSp>
          <p:nvGrpSpPr>
            <p:cNvPr id="19" name="Группа 26"/>
            <p:cNvGrpSpPr/>
            <p:nvPr/>
          </p:nvGrpSpPr>
          <p:grpSpPr>
            <a:xfrm rot="16032728">
              <a:off x="4357267" y="1797965"/>
              <a:ext cx="1500198" cy="2000264"/>
              <a:chOff x="3571868" y="1571612"/>
              <a:chExt cx="1500198" cy="2000264"/>
            </a:xfrm>
          </p:grpSpPr>
          <p:sp>
            <p:nvSpPr>
              <p:cNvPr id="28" name="Равнобедренный треугольник 27"/>
              <p:cNvSpPr/>
              <p:nvPr/>
            </p:nvSpPr>
            <p:spPr>
              <a:xfrm>
                <a:off x="3643306" y="1571612"/>
                <a:ext cx="1428760" cy="1714512"/>
              </a:xfrm>
              <a:prstGeom prst="triangle">
                <a:avLst/>
              </a:prstGeom>
              <a:noFill/>
              <a:ln>
                <a:solidFill>
                  <a:srgbClr val="7030A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cxnSp>
            <p:nvCxnSpPr>
              <p:cNvPr id="29" name="Прямая соединительная линия 28"/>
              <p:cNvCxnSpPr/>
              <p:nvPr/>
            </p:nvCxnSpPr>
            <p:spPr>
              <a:xfrm rot="5400000">
                <a:off x="4071934" y="3286124"/>
                <a:ext cx="285752" cy="1588"/>
              </a:xfrm>
              <a:prstGeom prst="line">
                <a:avLst/>
              </a:prstGeom>
              <a:ln w="28575">
                <a:solidFill>
                  <a:srgbClr val="7030A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Прямая соединительная линия 29"/>
              <p:cNvCxnSpPr/>
              <p:nvPr/>
            </p:nvCxnSpPr>
            <p:spPr>
              <a:xfrm rot="5400000">
                <a:off x="4215604" y="3285330"/>
                <a:ext cx="285752" cy="1588"/>
              </a:xfrm>
              <a:prstGeom prst="line">
                <a:avLst/>
              </a:prstGeom>
              <a:ln w="28575">
                <a:solidFill>
                  <a:srgbClr val="7030A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" name="Прямая соединительная линия 30"/>
              <p:cNvCxnSpPr/>
              <p:nvPr/>
            </p:nvCxnSpPr>
            <p:spPr>
              <a:xfrm>
                <a:off x="3857620" y="2357430"/>
                <a:ext cx="232568" cy="162718"/>
              </a:xfrm>
              <a:prstGeom prst="line">
                <a:avLst/>
              </a:prstGeom>
              <a:ln w="28575">
                <a:solidFill>
                  <a:srgbClr val="7030A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" name="Прямая соединительная линия 31"/>
              <p:cNvCxnSpPr/>
              <p:nvPr/>
            </p:nvCxnSpPr>
            <p:spPr>
              <a:xfrm>
                <a:off x="3786182" y="2500306"/>
                <a:ext cx="214314" cy="142876"/>
              </a:xfrm>
              <a:prstGeom prst="line">
                <a:avLst/>
              </a:prstGeom>
              <a:ln w="28575">
                <a:solidFill>
                  <a:srgbClr val="7030A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3" name="Дуга 32"/>
              <p:cNvSpPr/>
              <p:nvPr/>
            </p:nvSpPr>
            <p:spPr>
              <a:xfrm>
                <a:off x="3571868" y="3000372"/>
                <a:ext cx="428628" cy="571504"/>
              </a:xfrm>
              <a:prstGeom prst="arc">
                <a:avLst/>
              </a:prstGeom>
              <a:ln w="28575">
                <a:solidFill>
                  <a:srgbClr val="7030A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</p:grpSp>
        <p:sp>
          <p:nvSpPr>
            <p:cNvPr id="111" name="Овал 110"/>
            <p:cNvSpPr/>
            <p:nvPr/>
          </p:nvSpPr>
          <p:spPr>
            <a:xfrm>
              <a:off x="5000628" y="2428868"/>
              <a:ext cx="357190" cy="357190"/>
            </a:xfrm>
            <a:prstGeom prst="ellipse">
              <a:avLst/>
            </a:prstGeom>
            <a:solidFill>
              <a:srgbClr val="FCFEBE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dirty="0">
                  <a:solidFill>
                    <a:schemeClr val="tx1"/>
                  </a:solidFill>
                </a:rPr>
                <a:t>2</a:t>
              </a:r>
            </a:p>
          </p:txBody>
        </p:sp>
      </p:grpSp>
      <p:cxnSp>
        <p:nvCxnSpPr>
          <p:cNvPr id="149" name="Прямая соединительная линия 148"/>
          <p:cNvCxnSpPr/>
          <p:nvPr/>
        </p:nvCxnSpPr>
        <p:spPr>
          <a:xfrm rot="16200000" flipH="1">
            <a:off x="2107389" y="3750471"/>
            <a:ext cx="5000660" cy="71438"/>
          </a:xfrm>
          <a:prstGeom prst="line">
            <a:avLst/>
          </a:prstGeom>
          <a:ln w="104775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0" name="Группа 149"/>
          <p:cNvGrpSpPr/>
          <p:nvPr/>
        </p:nvGrpSpPr>
        <p:grpSpPr>
          <a:xfrm>
            <a:off x="2786051" y="1071546"/>
            <a:ext cx="1285884" cy="1428760"/>
            <a:chOff x="285720" y="1357298"/>
            <a:chExt cx="1630837" cy="1730910"/>
          </a:xfrm>
        </p:grpSpPr>
        <p:grpSp>
          <p:nvGrpSpPr>
            <p:cNvPr id="21" name="Группа 9"/>
            <p:cNvGrpSpPr/>
            <p:nvPr/>
          </p:nvGrpSpPr>
          <p:grpSpPr>
            <a:xfrm>
              <a:off x="714348" y="1357298"/>
              <a:ext cx="1202209" cy="1730910"/>
              <a:chOff x="1071538" y="1571612"/>
              <a:chExt cx="1202209" cy="1730910"/>
            </a:xfrm>
          </p:grpSpPr>
          <p:sp>
            <p:nvSpPr>
              <p:cNvPr id="153" name="Прямоугольный треугольник 152"/>
              <p:cNvSpPr/>
              <p:nvPr/>
            </p:nvSpPr>
            <p:spPr>
              <a:xfrm>
                <a:off x="1071538" y="1571612"/>
                <a:ext cx="1071570" cy="1571636"/>
              </a:xfrm>
              <a:prstGeom prst="rtTriangle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154" name="Дуга 153"/>
              <p:cNvSpPr/>
              <p:nvPr/>
            </p:nvSpPr>
            <p:spPr>
              <a:xfrm rot="14739155">
                <a:off x="1749238" y="2778013"/>
                <a:ext cx="495951" cy="553067"/>
              </a:xfrm>
              <a:prstGeom prst="arc">
                <a:avLst/>
              </a:prstGeom>
              <a:ln w="381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cxnSp>
            <p:nvCxnSpPr>
              <p:cNvPr id="155" name="Прямая соединительная линия 154"/>
              <p:cNvCxnSpPr/>
              <p:nvPr/>
            </p:nvCxnSpPr>
            <p:spPr>
              <a:xfrm rot="5400000">
                <a:off x="1250133" y="3107529"/>
                <a:ext cx="214314" cy="1588"/>
              </a:xfrm>
              <a:prstGeom prst="line">
                <a:avLst/>
              </a:prstGeom>
              <a:ln w="4127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6" name="Прямая соединительная линия 155"/>
              <p:cNvCxnSpPr/>
              <p:nvPr/>
            </p:nvCxnSpPr>
            <p:spPr>
              <a:xfrm rot="5400000">
                <a:off x="1393803" y="3106735"/>
                <a:ext cx="214314" cy="1588"/>
              </a:xfrm>
              <a:prstGeom prst="line">
                <a:avLst/>
              </a:prstGeom>
              <a:ln w="4127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52" name="Овал 151"/>
            <p:cNvSpPr/>
            <p:nvPr/>
          </p:nvSpPr>
          <p:spPr>
            <a:xfrm>
              <a:off x="285720" y="1428736"/>
              <a:ext cx="357190" cy="357190"/>
            </a:xfrm>
            <a:prstGeom prst="ellipse">
              <a:avLst/>
            </a:prstGeom>
            <a:solidFill>
              <a:srgbClr val="FCFEBE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dirty="0">
                  <a:solidFill>
                    <a:schemeClr val="tx1"/>
                  </a:solidFill>
                </a:rPr>
                <a:t>6</a:t>
              </a:r>
            </a:p>
          </p:txBody>
        </p:sp>
      </p:grpSp>
      <p:grpSp>
        <p:nvGrpSpPr>
          <p:cNvPr id="22" name="Группа 156"/>
          <p:cNvGrpSpPr/>
          <p:nvPr/>
        </p:nvGrpSpPr>
        <p:grpSpPr>
          <a:xfrm>
            <a:off x="2000232" y="2000240"/>
            <a:ext cx="1214446" cy="1714512"/>
            <a:chOff x="3532786" y="4249852"/>
            <a:chExt cx="1500198" cy="2000264"/>
          </a:xfrm>
        </p:grpSpPr>
        <p:grpSp>
          <p:nvGrpSpPr>
            <p:cNvPr id="23" name="Группа 25"/>
            <p:cNvGrpSpPr/>
            <p:nvPr/>
          </p:nvGrpSpPr>
          <p:grpSpPr>
            <a:xfrm rot="19274057">
              <a:off x="3532788" y="4249854"/>
              <a:ext cx="1500198" cy="2000264"/>
              <a:chOff x="3571868" y="1571612"/>
              <a:chExt cx="1500198" cy="2000264"/>
            </a:xfrm>
          </p:grpSpPr>
          <p:sp>
            <p:nvSpPr>
              <p:cNvPr id="160" name="Равнобедренный треугольник 159"/>
              <p:cNvSpPr/>
              <p:nvPr/>
            </p:nvSpPr>
            <p:spPr>
              <a:xfrm>
                <a:off x="3643306" y="1571612"/>
                <a:ext cx="1428760" cy="1714512"/>
              </a:xfrm>
              <a:prstGeom prst="triangle">
                <a:avLst/>
              </a:prstGeom>
              <a:noFill/>
              <a:ln>
                <a:solidFill>
                  <a:srgbClr val="92D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cxnSp>
            <p:nvCxnSpPr>
              <p:cNvPr id="161" name="Прямая соединительная линия 160"/>
              <p:cNvCxnSpPr/>
              <p:nvPr/>
            </p:nvCxnSpPr>
            <p:spPr>
              <a:xfrm rot="5400000">
                <a:off x="4071934" y="3286124"/>
                <a:ext cx="285752" cy="1588"/>
              </a:xfrm>
              <a:prstGeom prst="line">
                <a:avLst/>
              </a:prstGeom>
              <a:ln w="2857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2" name="Прямая соединительная линия 161"/>
              <p:cNvCxnSpPr/>
              <p:nvPr/>
            </p:nvCxnSpPr>
            <p:spPr>
              <a:xfrm rot="5400000">
                <a:off x="4215604" y="3285330"/>
                <a:ext cx="285752" cy="1588"/>
              </a:xfrm>
              <a:prstGeom prst="line">
                <a:avLst/>
              </a:prstGeom>
              <a:ln w="2857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3" name="Прямая соединительная линия 162"/>
              <p:cNvCxnSpPr/>
              <p:nvPr/>
            </p:nvCxnSpPr>
            <p:spPr>
              <a:xfrm>
                <a:off x="3857620" y="2357430"/>
                <a:ext cx="232568" cy="162718"/>
              </a:xfrm>
              <a:prstGeom prst="line">
                <a:avLst/>
              </a:prstGeom>
              <a:ln w="2857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4" name="Прямая соединительная линия 163"/>
              <p:cNvCxnSpPr/>
              <p:nvPr/>
            </p:nvCxnSpPr>
            <p:spPr>
              <a:xfrm>
                <a:off x="3786182" y="2500306"/>
                <a:ext cx="214314" cy="142876"/>
              </a:xfrm>
              <a:prstGeom prst="line">
                <a:avLst/>
              </a:prstGeom>
              <a:ln w="2857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65" name="Дуга 164"/>
              <p:cNvSpPr/>
              <p:nvPr/>
            </p:nvSpPr>
            <p:spPr>
              <a:xfrm>
                <a:off x="3571868" y="3000372"/>
                <a:ext cx="428628" cy="571504"/>
              </a:xfrm>
              <a:prstGeom prst="arc">
                <a:avLst/>
              </a:prstGeom>
              <a:ln w="2857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</p:grpSp>
        <p:sp>
          <p:nvSpPr>
            <p:cNvPr id="159" name="Овал 158"/>
            <p:cNvSpPr/>
            <p:nvPr/>
          </p:nvSpPr>
          <p:spPr>
            <a:xfrm>
              <a:off x="4214810" y="5072074"/>
              <a:ext cx="357190" cy="357190"/>
            </a:xfrm>
            <a:prstGeom prst="ellipse">
              <a:avLst/>
            </a:prstGeom>
            <a:solidFill>
              <a:srgbClr val="FCFEBE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dirty="0">
                  <a:solidFill>
                    <a:schemeClr val="tx1"/>
                  </a:solidFill>
                </a:rPr>
                <a:t>9</a:t>
              </a:r>
            </a:p>
          </p:txBody>
        </p:sp>
      </p:grpSp>
      <p:grpSp>
        <p:nvGrpSpPr>
          <p:cNvPr id="24" name="Группа 165"/>
          <p:cNvGrpSpPr/>
          <p:nvPr/>
        </p:nvGrpSpPr>
        <p:grpSpPr>
          <a:xfrm>
            <a:off x="1928794" y="5143512"/>
            <a:ext cx="1123350" cy="1000132"/>
            <a:chOff x="5929322" y="1199933"/>
            <a:chExt cx="1123350" cy="1000132"/>
          </a:xfrm>
        </p:grpSpPr>
        <p:grpSp>
          <p:nvGrpSpPr>
            <p:cNvPr id="25" name="Группа 103"/>
            <p:cNvGrpSpPr/>
            <p:nvPr/>
          </p:nvGrpSpPr>
          <p:grpSpPr>
            <a:xfrm rot="12560784">
              <a:off x="6266854" y="1199933"/>
              <a:ext cx="785818" cy="1000132"/>
              <a:chOff x="7858148" y="2071678"/>
              <a:chExt cx="785818" cy="1000132"/>
            </a:xfrm>
          </p:grpSpPr>
          <p:grpSp>
            <p:nvGrpSpPr>
              <p:cNvPr id="26" name="Группа 73"/>
              <p:cNvGrpSpPr/>
              <p:nvPr/>
            </p:nvGrpSpPr>
            <p:grpSpPr>
              <a:xfrm>
                <a:off x="7858148" y="2071678"/>
                <a:ext cx="785818" cy="928694"/>
                <a:chOff x="6000760" y="5072074"/>
                <a:chExt cx="785818" cy="928694"/>
              </a:xfrm>
            </p:grpSpPr>
            <p:cxnSp>
              <p:nvCxnSpPr>
                <p:cNvPr id="179" name="Прямая соединительная линия 178"/>
                <p:cNvCxnSpPr/>
                <p:nvPr/>
              </p:nvCxnSpPr>
              <p:spPr>
                <a:xfrm rot="5400000">
                  <a:off x="5822165" y="5250669"/>
                  <a:ext cx="928694" cy="571504"/>
                </a:xfrm>
                <a:prstGeom prst="line">
                  <a:avLst/>
                </a:prstGeom>
                <a:ln w="47625">
                  <a:solidFill>
                    <a:srgbClr val="9E4E94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0" name="Прямая соединительная линия 179"/>
                <p:cNvCxnSpPr/>
                <p:nvPr/>
              </p:nvCxnSpPr>
              <p:spPr>
                <a:xfrm rot="16200000" flipH="1">
                  <a:off x="6322231" y="5322107"/>
                  <a:ext cx="714380" cy="214314"/>
                </a:xfrm>
                <a:prstGeom prst="line">
                  <a:avLst/>
                </a:prstGeom>
                <a:ln w="47625">
                  <a:solidFill>
                    <a:srgbClr val="9E4E94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1" name="Прямая соединительная линия 180"/>
                <p:cNvCxnSpPr/>
                <p:nvPr/>
              </p:nvCxnSpPr>
              <p:spPr>
                <a:xfrm rot="10800000" flipV="1">
                  <a:off x="6000760" y="5786454"/>
                  <a:ext cx="785818" cy="214314"/>
                </a:xfrm>
                <a:prstGeom prst="line">
                  <a:avLst/>
                </a:prstGeom>
                <a:ln w="47625">
                  <a:solidFill>
                    <a:srgbClr val="9E4E94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7" name="Группа 82"/>
              <p:cNvGrpSpPr/>
              <p:nvPr/>
            </p:nvGrpSpPr>
            <p:grpSpPr>
              <a:xfrm>
                <a:off x="8001024" y="2428868"/>
                <a:ext cx="285752" cy="214314"/>
                <a:chOff x="6143636" y="5357826"/>
                <a:chExt cx="285752" cy="214314"/>
              </a:xfrm>
            </p:grpSpPr>
            <p:cxnSp>
              <p:nvCxnSpPr>
                <p:cNvPr id="177" name="Прямая соединительная линия 176"/>
                <p:cNvCxnSpPr/>
                <p:nvPr/>
              </p:nvCxnSpPr>
              <p:spPr>
                <a:xfrm>
                  <a:off x="6215074" y="5357826"/>
                  <a:ext cx="214314" cy="142876"/>
                </a:xfrm>
                <a:prstGeom prst="line">
                  <a:avLst/>
                </a:prstGeom>
                <a:ln w="47625">
                  <a:solidFill>
                    <a:srgbClr val="71E00C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8" name="Прямая соединительная линия 177"/>
                <p:cNvCxnSpPr/>
                <p:nvPr/>
              </p:nvCxnSpPr>
              <p:spPr>
                <a:xfrm>
                  <a:off x="6143636" y="5429264"/>
                  <a:ext cx="214314" cy="142876"/>
                </a:xfrm>
                <a:prstGeom prst="line">
                  <a:avLst/>
                </a:prstGeom>
                <a:ln w="47625">
                  <a:solidFill>
                    <a:srgbClr val="71E00C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34" name="Группа 91"/>
              <p:cNvGrpSpPr/>
              <p:nvPr/>
            </p:nvGrpSpPr>
            <p:grpSpPr>
              <a:xfrm>
                <a:off x="8215338" y="2786058"/>
                <a:ext cx="214314" cy="285752"/>
                <a:chOff x="6286512" y="5786454"/>
                <a:chExt cx="214314" cy="285752"/>
              </a:xfrm>
            </p:grpSpPr>
            <p:cxnSp>
              <p:nvCxnSpPr>
                <p:cNvPr id="175" name="Прямая соединительная линия 174"/>
                <p:cNvCxnSpPr/>
                <p:nvPr/>
              </p:nvCxnSpPr>
              <p:spPr>
                <a:xfrm rot="16200000" flipH="1">
                  <a:off x="6179355" y="5893611"/>
                  <a:ext cx="285752" cy="71438"/>
                </a:xfrm>
                <a:prstGeom prst="line">
                  <a:avLst/>
                </a:prstGeom>
                <a:ln w="47625">
                  <a:solidFill>
                    <a:srgbClr val="71E00C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6" name="Прямая соединительная линия 175"/>
                <p:cNvCxnSpPr/>
                <p:nvPr/>
              </p:nvCxnSpPr>
              <p:spPr>
                <a:xfrm rot="16200000" flipH="1">
                  <a:off x="6322231" y="5893611"/>
                  <a:ext cx="285752" cy="71438"/>
                </a:xfrm>
                <a:prstGeom prst="line">
                  <a:avLst/>
                </a:prstGeom>
                <a:ln w="47625">
                  <a:solidFill>
                    <a:srgbClr val="71E00C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35" name="Группа 99"/>
              <p:cNvGrpSpPr/>
              <p:nvPr/>
            </p:nvGrpSpPr>
            <p:grpSpPr>
              <a:xfrm>
                <a:off x="8429652" y="2357430"/>
                <a:ext cx="214314" cy="214314"/>
                <a:chOff x="6572264" y="5357826"/>
                <a:chExt cx="214314" cy="214314"/>
              </a:xfrm>
            </p:grpSpPr>
            <p:cxnSp>
              <p:nvCxnSpPr>
                <p:cNvPr id="173" name="Прямая соединительная линия 172"/>
                <p:cNvCxnSpPr/>
                <p:nvPr/>
              </p:nvCxnSpPr>
              <p:spPr>
                <a:xfrm flipV="1">
                  <a:off x="6572264" y="5357826"/>
                  <a:ext cx="214314" cy="71438"/>
                </a:xfrm>
                <a:prstGeom prst="line">
                  <a:avLst/>
                </a:prstGeom>
                <a:ln w="47625">
                  <a:solidFill>
                    <a:srgbClr val="71E00C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4" name="Прямая соединительная линия 173"/>
                <p:cNvCxnSpPr/>
                <p:nvPr/>
              </p:nvCxnSpPr>
              <p:spPr>
                <a:xfrm flipV="1">
                  <a:off x="6572264" y="5500702"/>
                  <a:ext cx="214314" cy="71438"/>
                </a:xfrm>
                <a:prstGeom prst="line">
                  <a:avLst/>
                </a:prstGeom>
                <a:ln w="47625">
                  <a:solidFill>
                    <a:srgbClr val="71E00C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sp>
          <p:nvSpPr>
            <p:cNvPr id="168" name="Овал 167"/>
            <p:cNvSpPr/>
            <p:nvPr/>
          </p:nvSpPr>
          <p:spPr>
            <a:xfrm>
              <a:off x="5929322" y="1214422"/>
              <a:ext cx="357190" cy="357190"/>
            </a:xfrm>
            <a:prstGeom prst="ellipse">
              <a:avLst/>
            </a:prstGeom>
            <a:solidFill>
              <a:srgbClr val="FCFEBE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dirty="0">
                  <a:solidFill>
                    <a:schemeClr val="tx1"/>
                  </a:solidFill>
                </a:rPr>
                <a:t>8</a:t>
              </a:r>
            </a:p>
          </p:txBody>
        </p:sp>
      </p:grpSp>
      <p:grpSp>
        <p:nvGrpSpPr>
          <p:cNvPr id="36" name="Группа 181"/>
          <p:cNvGrpSpPr/>
          <p:nvPr/>
        </p:nvGrpSpPr>
        <p:grpSpPr>
          <a:xfrm>
            <a:off x="3428992" y="3071810"/>
            <a:ext cx="1000132" cy="2428892"/>
            <a:chOff x="2571736" y="1357298"/>
            <a:chExt cx="1143008" cy="2928958"/>
          </a:xfrm>
        </p:grpSpPr>
        <p:grpSp>
          <p:nvGrpSpPr>
            <p:cNvPr id="37" name="Группа 64"/>
            <p:cNvGrpSpPr/>
            <p:nvPr/>
          </p:nvGrpSpPr>
          <p:grpSpPr>
            <a:xfrm>
              <a:off x="2571736" y="1357298"/>
              <a:ext cx="1071570" cy="2928958"/>
              <a:chOff x="3857620" y="2000240"/>
              <a:chExt cx="1071570" cy="2928958"/>
            </a:xfrm>
          </p:grpSpPr>
          <p:grpSp>
            <p:nvGrpSpPr>
              <p:cNvPr id="38" name="Группа 41"/>
              <p:cNvGrpSpPr/>
              <p:nvPr/>
            </p:nvGrpSpPr>
            <p:grpSpPr>
              <a:xfrm>
                <a:off x="3857620" y="2000240"/>
                <a:ext cx="1071570" cy="2928958"/>
                <a:chOff x="3857620" y="2000240"/>
                <a:chExt cx="1071570" cy="2928958"/>
              </a:xfrm>
            </p:grpSpPr>
            <p:cxnSp>
              <p:nvCxnSpPr>
                <p:cNvPr id="192" name="Прямая соединительная линия 191"/>
                <p:cNvCxnSpPr/>
                <p:nvPr/>
              </p:nvCxnSpPr>
              <p:spPr>
                <a:xfrm rot="16200000" flipH="1">
                  <a:off x="3821901" y="2035959"/>
                  <a:ext cx="1143008" cy="1071570"/>
                </a:xfrm>
                <a:prstGeom prst="line">
                  <a:avLst/>
                </a:prstGeom>
                <a:ln w="28575">
                  <a:solidFill>
                    <a:srgbClr val="FFC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3" name="Прямая соединительная линия 192"/>
                <p:cNvCxnSpPr/>
                <p:nvPr/>
              </p:nvCxnSpPr>
              <p:spPr>
                <a:xfrm rot="16200000" flipH="1">
                  <a:off x="2750331" y="3107529"/>
                  <a:ext cx="2928958" cy="714380"/>
                </a:xfrm>
                <a:prstGeom prst="line">
                  <a:avLst/>
                </a:prstGeom>
                <a:ln w="28575">
                  <a:solidFill>
                    <a:srgbClr val="FFC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4" name="Прямая соединительная линия 193"/>
                <p:cNvCxnSpPr/>
                <p:nvPr/>
              </p:nvCxnSpPr>
              <p:spPr>
                <a:xfrm rot="5400000">
                  <a:off x="3857620" y="3857628"/>
                  <a:ext cx="1785950" cy="357190"/>
                </a:xfrm>
                <a:prstGeom prst="line">
                  <a:avLst/>
                </a:prstGeom>
                <a:ln w="28575">
                  <a:solidFill>
                    <a:srgbClr val="FFC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86" name="Прямая соединительная линия 185"/>
              <p:cNvCxnSpPr/>
              <p:nvPr/>
            </p:nvCxnSpPr>
            <p:spPr>
              <a:xfrm rot="5400000">
                <a:off x="4286248" y="2428868"/>
                <a:ext cx="142876" cy="142876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7" name="Прямая соединительная линия 186"/>
              <p:cNvCxnSpPr/>
              <p:nvPr/>
            </p:nvCxnSpPr>
            <p:spPr>
              <a:xfrm rot="5400000">
                <a:off x="4357686" y="2500306"/>
                <a:ext cx="142876" cy="142876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8" name="Прямая соединительная линия 187"/>
              <p:cNvCxnSpPr/>
              <p:nvPr/>
            </p:nvCxnSpPr>
            <p:spPr>
              <a:xfrm rot="10800000" flipV="1">
                <a:off x="4071934" y="3214686"/>
                <a:ext cx="214314" cy="71438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9" name="Прямая соединительная линия 188"/>
              <p:cNvCxnSpPr/>
              <p:nvPr/>
            </p:nvCxnSpPr>
            <p:spPr>
              <a:xfrm rot="10800000" flipV="1">
                <a:off x="4071934" y="3286124"/>
                <a:ext cx="214314" cy="71438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0" name="Прямая соединительная линия 189"/>
              <p:cNvCxnSpPr/>
              <p:nvPr/>
            </p:nvCxnSpPr>
            <p:spPr>
              <a:xfrm>
                <a:off x="4714876" y="3643314"/>
                <a:ext cx="214314" cy="71438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1" name="Прямая соединительная линия 190"/>
              <p:cNvCxnSpPr/>
              <p:nvPr/>
            </p:nvCxnSpPr>
            <p:spPr>
              <a:xfrm>
                <a:off x="4714876" y="3786190"/>
                <a:ext cx="214314" cy="71438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84" name="Овал 183"/>
            <p:cNvSpPr/>
            <p:nvPr/>
          </p:nvSpPr>
          <p:spPr>
            <a:xfrm>
              <a:off x="3357554" y="1571612"/>
              <a:ext cx="357190" cy="357190"/>
            </a:xfrm>
            <a:prstGeom prst="ellipse">
              <a:avLst/>
            </a:prstGeom>
            <a:solidFill>
              <a:srgbClr val="FCFEBE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dirty="0" smtClean="0">
                  <a:solidFill>
                    <a:schemeClr val="tx1"/>
                  </a:solidFill>
                </a:rPr>
                <a:t>7</a:t>
              </a:r>
              <a:endParaRPr lang="ru-RU" dirty="0">
                <a:solidFill>
                  <a:schemeClr val="tx1"/>
                </a:solidFill>
              </a:endParaRPr>
            </a:p>
          </p:txBody>
        </p:sp>
      </p:grpSp>
      <p:sp>
        <p:nvSpPr>
          <p:cNvPr id="166" name="Стрелка вправо 165"/>
          <p:cNvSpPr/>
          <p:nvPr/>
        </p:nvSpPr>
        <p:spPr>
          <a:xfrm rot="2467707">
            <a:off x="3479650" y="3110249"/>
            <a:ext cx="2857520" cy="35719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1" name="TextBox 170">
            <a:hlinkClick r:id="rId2" action="ppaction://hlinksldjump" tooltip="Подумай еще!"/>
          </p:cNvPr>
          <p:cNvSpPr txBox="1"/>
          <p:nvPr/>
        </p:nvSpPr>
        <p:spPr>
          <a:xfrm>
            <a:off x="5429256" y="4286256"/>
            <a:ext cx="2500330" cy="120032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04775">
            <a:solidFill>
              <a:schemeClr val="accent4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ru-RU" sz="2400" dirty="0" smtClean="0">
                <a:solidFill>
                  <a:schemeClr val="bg2">
                    <a:lumMod val="50000"/>
                  </a:schemeClr>
                </a:solidFill>
              </a:rPr>
              <a:t>По двум углам и стороне между ними</a:t>
            </a:r>
            <a:endParaRPr lang="ru-RU" sz="2400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172" name="TextBox 171">
            <a:hlinkClick r:id="rId3" action="ppaction://hlinksldjump" tooltip="Молодец!"/>
          </p:cNvPr>
          <p:cNvSpPr txBox="1"/>
          <p:nvPr/>
        </p:nvSpPr>
        <p:spPr>
          <a:xfrm>
            <a:off x="5429256" y="2500306"/>
            <a:ext cx="3114955" cy="83099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85725">
            <a:solidFill>
              <a:schemeClr val="accent4">
                <a:lumMod val="60000"/>
                <a:lumOff val="40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ru-RU" sz="2400" dirty="0" smtClean="0">
                <a:solidFill>
                  <a:schemeClr val="bg2">
                    <a:lumMod val="50000"/>
                  </a:schemeClr>
                </a:solidFill>
              </a:rPr>
              <a:t>По двум сторонам</a:t>
            </a:r>
          </a:p>
          <a:p>
            <a:r>
              <a:rPr lang="ru-RU" sz="2400" dirty="0" smtClean="0">
                <a:solidFill>
                  <a:schemeClr val="bg2">
                    <a:lumMod val="50000"/>
                  </a:schemeClr>
                </a:solidFill>
              </a:rPr>
              <a:t>и углу между ними</a:t>
            </a:r>
            <a:endParaRPr lang="ru-RU" sz="2400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182" name="TextBox 181">
            <a:hlinkClick r:id="rId2" action="ppaction://hlinksldjump" tooltip="Подумай еще!"/>
          </p:cNvPr>
          <p:cNvSpPr txBox="1"/>
          <p:nvPr/>
        </p:nvSpPr>
        <p:spPr>
          <a:xfrm>
            <a:off x="5357818" y="1785926"/>
            <a:ext cx="3002745" cy="46166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79375">
            <a:solidFill>
              <a:schemeClr val="accent4">
                <a:lumMod val="60000"/>
                <a:lumOff val="40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ru-RU" sz="2400" dirty="0" smtClean="0">
                <a:solidFill>
                  <a:schemeClr val="bg2">
                    <a:lumMod val="50000"/>
                  </a:schemeClr>
                </a:solidFill>
              </a:rPr>
              <a:t>По трем сторонам</a:t>
            </a:r>
            <a:endParaRPr lang="ru-RU" sz="2400" dirty="0">
              <a:solidFill>
                <a:schemeClr val="bg2">
                  <a:lumMod val="50000"/>
                </a:schemeClr>
              </a:solidFill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28596" y="214290"/>
            <a:ext cx="8229600" cy="1143000"/>
          </a:xfrm>
        </p:spPr>
        <p:txBody>
          <a:bodyPr>
            <a:normAutofit/>
          </a:bodyPr>
          <a:lstStyle/>
          <a:p>
            <a:r>
              <a:rPr lang="ru-RU" sz="2400" dirty="0" smtClean="0">
                <a:solidFill>
                  <a:schemeClr val="bg2">
                    <a:lumMod val="50000"/>
                  </a:schemeClr>
                </a:solidFill>
              </a:rPr>
              <a:t>Выберите соответствующий признак равенства треугольников</a:t>
            </a:r>
            <a:endParaRPr lang="ru-RU" sz="2400" dirty="0">
              <a:solidFill>
                <a:schemeClr val="bg2">
                  <a:lumMod val="50000"/>
                </a:schemeClr>
              </a:solidFill>
            </a:endParaRPr>
          </a:p>
        </p:txBody>
      </p:sp>
      <p:grpSp>
        <p:nvGrpSpPr>
          <p:cNvPr id="2" name="Группа 118"/>
          <p:cNvGrpSpPr/>
          <p:nvPr/>
        </p:nvGrpSpPr>
        <p:grpSpPr>
          <a:xfrm>
            <a:off x="714348" y="4929198"/>
            <a:ext cx="1214446" cy="1000132"/>
            <a:chOff x="6357950" y="5214950"/>
            <a:chExt cx="1214446" cy="1000132"/>
          </a:xfrm>
        </p:grpSpPr>
        <p:grpSp>
          <p:nvGrpSpPr>
            <p:cNvPr id="4" name="Группа 102"/>
            <p:cNvGrpSpPr/>
            <p:nvPr/>
          </p:nvGrpSpPr>
          <p:grpSpPr>
            <a:xfrm>
              <a:off x="6357950" y="5214950"/>
              <a:ext cx="785818" cy="1000132"/>
              <a:chOff x="6000760" y="5072074"/>
              <a:chExt cx="785818" cy="1000132"/>
            </a:xfrm>
          </p:grpSpPr>
          <p:grpSp>
            <p:nvGrpSpPr>
              <p:cNvPr id="5" name="Группа 72"/>
              <p:cNvGrpSpPr/>
              <p:nvPr/>
            </p:nvGrpSpPr>
            <p:grpSpPr>
              <a:xfrm>
                <a:off x="6000760" y="5072074"/>
                <a:ext cx="785818" cy="928694"/>
                <a:chOff x="6000760" y="5072074"/>
                <a:chExt cx="785818" cy="928694"/>
              </a:xfrm>
            </p:grpSpPr>
            <p:cxnSp>
              <p:nvCxnSpPr>
                <p:cNvPr id="68" name="Прямая соединительная линия 67"/>
                <p:cNvCxnSpPr/>
                <p:nvPr/>
              </p:nvCxnSpPr>
              <p:spPr>
                <a:xfrm rot="5400000">
                  <a:off x="5822165" y="5250669"/>
                  <a:ext cx="928694" cy="571504"/>
                </a:xfrm>
                <a:prstGeom prst="line">
                  <a:avLst/>
                </a:prstGeom>
                <a:ln w="31750">
                  <a:solidFill>
                    <a:schemeClr val="accent1">
                      <a:lumMod val="60000"/>
                      <a:lumOff val="4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0" name="Прямая соединительная линия 69"/>
                <p:cNvCxnSpPr/>
                <p:nvPr/>
              </p:nvCxnSpPr>
              <p:spPr>
                <a:xfrm rot="16200000" flipH="1">
                  <a:off x="6322231" y="5322107"/>
                  <a:ext cx="714380" cy="214314"/>
                </a:xfrm>
                <a:prstGeom prst="line">
                  <a:avLst/>
                </a:prstGeom>
                <a:ln w="31750">
                  <a:solidFill>
                    <a:schemeClr val="accent1">
                      <a:lumMod val="60000"/>
                      <a:lumOff val="4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2" name="Прямая соединительная линия 71"/>
                <p:cNvCxnSpPr/>
                <p:nvPr/>
              </p:nvCxnSpPr>
              <p:spPr>
                <a:xfrm rot="10800000" flipV="1">
                  <a:off x="6000760" y="5786454"/>
                  <a:ext cx="785818" cy="214314"/>
                </a:xfrm>
                <a:prstGeom prst="line">
                  <a:avLst/>
                </a:prstGeom>
                <a:ln w="31750">
                  <a:solidFill>
                    <a:schemeClr val="accent1">
                      <a:lumMod val="60000"/>
                      <a:lumOff val="4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6" name="Группа 81"/>
              <p:cNvGrpSpPr/>
              <p:nvPr/>
            </p:nvGrpSpPr>
            <p:grpSpPr>
              <a:xfrm>
                <a:off x="6143636" y="5357826"/>
                <a:ext cx="285752" cy="214314"/>
                <a:chOff x="6143636" y="5357826"/>
                <a:chExt cx="285752" cy="214314"/>
              </a:xfrm>
            </p:grpSpPr>
            <p:cxnSp>
              <p:nvCxnSpPr>
                <p:cNvPr id="79" name="Прямая соединительная линия 78"/>
                <p:cNvCxnSpPr/>
                <p:nvPr/>
              </p:nvCxnSpPr>
              <p:spPr>
                <a:xfrm>
                  <a:off x="6215074" y="5357826"/>
                  <a:ext cx="214314" cy="142876"/>
                </a:xfrm>
                <a:prstGeom prst="line">
                  <a:avLst/>
                </a:prstGeom>
                <a:ln w="28575">
                  <a:solidFill>
                    <a:schemeClr val="accent2">
                      <a:lumMod val="60000"/>
                      <a:lumOff val="4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1" name="Прямая соединительная линия 80"/>
                <p:cNvCxnSpPr/>
                <p:nvPr/>
              </p:nvCxnSpPr>
              <p:spPr>
                <a:xfrm>
                  <a:off x="6143636" y="5429264"/>
                  <a:ext cx="214314" cy="142876"/>
                </a:xfrm>
                <a:prstGeom prst="line">
                  <a:avLst/>
                </a:prstGeom>
                <a:ln w="28575">
                  <a:solidFill>
                    <a:schemeClr val="accent2">
                      <a:lumMod val="60000"/>
                      <a:lumOff val="4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7" name="Группа 90"/>
              <p:cNvGrpSpPr/>
              <p:nvPr/>
            </p:nvGrpSpPr>
            <p:grpSpPr>
              <a:xfrm>
                <a:off x="6286512" y="5786454"/>
                <a:ext cx="214314" cy="285752"/>
                <a:chOff x="6286512" y="5786454"/>
                <a:chExt cx="214314" cy="285752"/>
              </a:xfrm>
            </p:grpSpPr>
            <p:cxnSp>
              <p:nvCxnSpPr>
                <p:cNvPr id="89" name="Прямая соединительная линия 88"/>
                <p:cNvCxnSpPr/>
                <p:nvPr/>
              </p:nvCxnSpPr>
              <p:spPr>
                <a:xfrm rot="16200000" flipH="1">
                  <a:off x="6179355" y="5893611"/>
                  <a:ext cx="285752" cy="71438"/>
                </a:xfrm>
                <a:prstGeom prst="line">
                  <a:avLst/>
                </a:prstGeom>
                <a:ln w="28575">
                  <a:solidFill>
                    <a:schemeClr val="accent2">
                      <a:lumMod val="60000"/>
                      <a:lumOff val="4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0" name="Прямая соединительная линия 89"/>
                <p:cNvCxnSpPr/>
                <p:nvPr/>
              </p:nvCxnSpPr>
              <p:spPr>
                <a:xfrm rot="16200000" flipH="1">
                  <a:off x="6322231" y="5893611"/>
                  <a:ext cx="285752" cy="71438"/>
                </a:xfrm>
                <a:prstGeom prst="line">
                  <a:avLst/>
                </a:prstGeom>
                <a:ln w="28575">
                  <a:solidFill>
                    <a:schemeClr val="accent2">
                      <a:lumMod val="60000"/>
                      <a:lumOff val="4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8" name="Группа 98"/>
              <p:cNvGrpSpPr/>
              <p:nvPr/>
            </p:nvGrpSpPr>
            <p:grpSpPr>
              <a:xfrm>
                <a:off x="6572264" y="5357826"/>
                <a:ext cx="214314" cy="214314"/>
                <a:chOff x="6572264" y="5357826"/>
                <a:chExt cx="214314" cy="214314"/>
              </a:xfrm>
            </p:grpSpPr>
            <p:cxnSp>
              <p:nvCxnSpPr>
                <p:cNvPr id="96" name="Прямая соединительная линия 95"/>
                <p:cNvCxnSpPr/>
                <p:nvPr/>
              </p:nvCxnSpPr>
              <p:spPr>
                <a:xfrm flipV="1">
                  <a:off x="6572264" y="5357826"/>
                  <a:ext cx="214314" cy="71438"/>
                </a:xfrm>
                <a:prstGeom prst="line">
                  <a:avLst/>
                </a:prstGeom>
                <a:ln w="28575">
                  <a:solidFill>
                    <a:schemeClr val="accent2">
                      <a:lumMod val="60000"/>
                      <a:lumOff val="4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8" name="Прямая соединительная линия 97"/>
                <p:cNvCxnSpPr/>
                <p:nvPr/>
              </p:nvCxnSpPr>
              <p:spPr>
                <a:xfrm flipV="1">
                  <a:off x="6572264" y="5500702"/>
                  <a:ext cx="214314" cy="71438"/>
                </a:xfrm>
                <a:prstGeom prst="line">
                  <a:avLst/>
                </a:prstGeom>
                <a:ln w="28575">
                  <a:solidFill>
                    <a:schemeClr val="accent2">
                      <a:lumMod val="60000"/>
                      <a:lumOff val="4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sp>
          <p:nvSpPr>
            <p:cNvPr id="106" name="Овал 105"/>
            <p:cNvSpPr/>
            <p:nvPr/>
          </p:nvSpPr>
          <p:spPr>
            <a:xfrm>
              <a:off x="7215206" y="5857892"/>
              <a:ext cx="357190" cy="357190"/>
            </a:xfrm>
            <a:prstGeom prst="ellipse">
              <a:avLst/>
            </a:prstGeom>
            <a:solidFill>
              <a:srgbClr val="FCFEBE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dirty="0">
                  <a:solidFill>
                    <a:schemeClr val="tx1"/>
                  </a:solidFill>
                </a:rPr>
                <a:t>4</a:t>
              </a:r>
            </a:p>
          </p:txBody>
        </p:sp>
      </p:grpSp>
      <p:grpSp>
        <p:nvGrpSpPr>
          <p:cNvPr id="9" name="Группа 117"/>
          <p:cNvGrpSpPr/>
          <p:nvPr/>
        </p:nvGrpSpPr>
        <p:grpSpPr>
          <a:xfrm>
            <a:off x="500035" y="1142984"/>
            <a:ext cx="1000132" cy="1500198"/>
            <a:chOff x="7166467" y="3831433"/>
            <a:chExt cx="1202209" cy="1730910"/>
          </a:xfrm>
        </p:grpSpPr>
        <p:grpSp>
          <p:nvGrpSpPr>
            <p:cNvPr id="10" name="Группа 10"/>
            <p:cNvGrpSpPr/>
            <p:nvPr/>
          </p:nvGrpSpPr>
          <p:grpSpPr>
            <a:xfrm rot="8771679">
              <a:off x="7166467" y="3831433"/>
              <a:ext cx="1202209" cy="1730910"/>
              <a:chOff x="1071538" y="1571612"/>
              <a:chExt cx="1202209" cy="1730910"/>
            </a:xfrm>
          </p:grpSpPr>
          <p:sp>
            <p:nvSpPr>
              <p:cNvPr id="12" name="Прямоугольный треугольник 11"/>
              <p:cNvSpPr/>
              <p:nvPr/>
            </p:nvSpPr>
            <p:spPr>
              <a:xfrm>
                <a:off x="1071538" y="1571612"/>
                <a:ext cx="1071570" cy="1571636"/>
              </a:xfrm>
              <a:prstGeom prst="rtTriangle">
                <a:avLst/>
              </a:prstGeom>
              <a:noFill/>
              <a:ln>
                <a:solidFill>
                  <a:schemeClr val="accent2">
                    <a:lumMod val="60000"/>
                    <a:lumOff val="4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13" name="Дуга 12"/>
              <p:cNvSpPr/>
              <p:nvPr/>
            </p:nvSpPr>
            <p:spPr>
              <a:xfrm rot="14739155">
                <a:off x="1749238" y="2778013"/>
                <a:ext cx="495951" cy="553067"/>
              </a:xfrm>
              <a:prstGeom prst="arc">
                <a:avLst/>
              </a:prstGeom>
              <a:ln w="38100">
                <a:solidFill>
                  <a:schemeClr val="accent2">
                    <a:lumMod val="60000"/>
                    <a:lumOff val="4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cxnSp>
            <p:nvCxnSpPr>
              <p:cNvPr id="14" name="Прямая соединительная линия 13"/>
              <p:cNvCxnSpPr/>
              <p:nvPr/>
            </p:nvCxnSpPr>
            <p:spPr>
              <a:xfrm rot="5400000">
                <a:off x="1250133" y="3107529"/>
                <a:ext cx="214314" cy="1588"/>
              </a:xfrm>
              <a:prstGeom prst="line">
                <a:avLst/>
              </a:prstGeom>
              <a:ln w="41275">
                <a:solidFill>
                  <a:schemeClr val="accent2">
                    <a:lumMod val="60000"/>
                    <a:lumOff val="4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" name="Прямая соединительная линия 14"/>
              <p:cNvCxnSpPr/>
              <p:nvPr/>
            </p:nvCxnSpPr>
            <p:spPr>
              <a:xfrm rot="5400000">
                <a:off x="1393803" y="3106735"/>
                <a:ext cx="214314" cy="1588"/>
              </a:xfrm>
              <a:prstGeom prst="line">
                <a:avLst/>
              </a:prstGeom>
              <a:ln w="41275">
                <a:solidFill>
                  <a:schemeClr val="accent2">
                    <a:lumMod val="60000"/>
                    <a:lumOff val="4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07" name="Овал 106"/>
            <p:cNvSpPr/>
            <p:nvPr/>
          </p:nvSpPr>
          <p:spPr>
            <a:xfrm>
              <a:off x="7786710" y="4214818"/>
              <a:ext cx="357190" cy="357190"/>
            </a:xfrm>
            <a:prstGeom prst="ellipse">
              <a:avLst/>
            </a:prstGeom>
            <a:solidFill>
              <a:srgbClr val="FCFEBE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dirty="0" smtClean="0">
                  <a:solidFill>
                    <a:schemeClr val="tx1"/>
                  </a:solidFill>
                </a:rPr>
                <a:t>1</a:t>
              </a:r>
              <a:endParaRPr lang="ru-RU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11" name="Группа 116"/>
          <p:cNvGrpSpPr/>
          <p:nvPr/>
        </p:nvGrpSpPr>
        <p:grpSpPr>
          <a:xfrm>
            <a:off x="357158" y="3786190"/>
            <a:ext cx="2428892" cy="928694"/>
            <a:chOff x="6000760" y="2071678"/>
            <a:chExt cx="2928958" cy="1214446"/>
          </a:xfrm>
        </p:grpSpPr>
        <p:grpSp>
          <p:nvGrpSpPr>
            <p:cNvPr id="16" name="Группа 65"/>
            <p:cNvGrpSpPr/>
            <p:nvPr/>
          </p:nvGrpSpPr>
          <p:grpSpPr>
            <a:xfrm>
              <a:off x="6000760" y="2071678"/>
              <a:ext cx="2928958" cy="1214446"/>
              <a:chOff x="4500562" y="3786190"/>
              <a:chExt cx="2928958" cy="1214446"/>
            </a:xfrm>
          </p:grpSpPr>
          <p:grpSp>
            <p:nvGrpSpPr>
              <p:cNvPr id="17" name="Группа 42"/>
              <p:cNvGrpSpPr/>
              <p:nvPr/>
            </p:nvGrpSpPr>
            <p:grpSpPr>
              <a:xfrm rot="15079703">
                <a:off x="5429256" y="3000372"/>
                <a:ext cx="1071570" cy="2928958"/>
                <a:chOff x="3857620" y="2000240"/>
                <a:chExt cx="1071570" cy="2928958"/>
              </a:xfrm>
            </p:grpSpPr>
            <p:cxnSp>
              <p:nvCxnSpPr>
                <p:cNvPr id="44" name="Прямая соединительная линия 43"/>
                <p:cNvCxnSpPr/>
                <p:nvPr/>
              </p:nvCxnSpPr>
              <p:spPr>
                <a:xfrm rot="16200000" flipH="1">
                  <a:off x="3821901" y="2035959"/>
                  <a:ext cx="1143008" cy="1071570"/>
                </a:xfrm>
                <a:prstGeom prst="line">
                  <a:avLst/>
                </a:prstGeom>
                <a:ln w="28575">
                  <a:solidFill>
                    <a:srgbClr val="C0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5" name="Прямая соединительная линия 44"/>
                <p:cNvCxnSpPr/>
                <p:nvPr/>
              </p:nvCxnSpPr>
              <p:spPr>
                <a:xfrm rot="16200000" flipH="1">
                  <a:off x="2750331" y="3107529"/>
                  <a:ext cx="2928958" cy="714380"/>
                </a:xfrm>
                <a:prstGeom prst="line">
                  <a:avLst/>
                </a:prstGeom>
                <a:ln w="28575">
                  <a:solidFill>
                    <a:srgbClr val="C0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6" name="Прямая соединительная линия 45"/>
                <p:cNvCxnSpPr/>
                <p:nvPr/>
              </p:nvCxnSpPr>
              <p:spPr>
                <a:xfrm rot="5400000">
                  <a:off x="3857620" y="3857628"/>
                  <a:ext cx="1785950" cy="357190"/>
                </a:xfrm>
                <a:prstGeom prst="line">
                  <a:avLst/>
                </a:prstGeom>
                <a:ln w="28575">
                  <a:solidFill>
                    <a:srgbClr val="C0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57" name="Прямая соединительная линия 56"/>
              <p:cNvCxnSpPr/>
              <p:nvPr/>
            </p:nvCxnSpPr>
            <p:spPr>
              <a:xfrm rot="5400000">
                <a:off x="5858678" y="3999710"/>
                <a:ext cx="285752" cy="1588"/>
              </a:xfrm>
              <a:prstGeom prst="line">
                <a:avLst/>
              </a:prstGeom>
              <a:ln w="31750">
                <a:solidFill>
                  <a:schemeClr val="accent3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8" name="Прямая соединительная линия 57"/>
              <p:cNvCxnSpPr/>
              <p:nvPr/>
            </p:nvCxnSpPr>
            <p:spPr>
              <a:xfrm rot="5400000">
                <a:off x="6001554" y="3928272"/>
                <a:ext cx="285752" cy="1588"/>
              </a:xfrm>
              <a:prstGeom prst="line">
                <a:avLst/>
              </a:prstGeom>
              <a:ln w="31750">
                <a:solidFill>
                  <a:schemeClr val="accent3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0" name="Прямая соединительная линия 59"/>
              <p:cNvCxnSpPr/>
              <p:nvPr/>
            </p:nvCxnSpPr>
            <p:spPr>
              <a:xfrm>
                <a:off x="5143504" y="4500570"/>
                <a:ext cx="142876" cy="71438"/>
              </a:xfrm>
              <a:prstGeom prst="line">
                <a:avLst/>
              </a:prstGeom>
              <a:ln w="31750">
                <a:solidFill>
                  <a:schemeClr val="accent3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1" name="Прямая соединительная линия 60"/>
              <p:cNvCxnSpPr/>
              <p:nvPr/>
            </p:nvCxnSpPr>
            <p:spPr>
              <a:xfrm>
                <a:off x="5143504" y="4572008"/>
                <a:ext cx="142876" cy="71438"/>
              </a:xfrm>
              <a:prstGeom prst="line">
                <a:avLst/>
              </a:prstGeom>
              <a:ln w="31750">
                <a:solidFill>
                  <a:schemeClr val="accent3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3" name="Прямая соединительная линия 62"/>
              <p:cNvCxnSpPr/>
              <p:nvPr/>
            </p:nvCxnSpPr>
            <p:spPr>
              <a:xfrm rot="16200000" flipH="1">
                <a:off x="5679289" y="4750603"/>
                <a:ext cx="142876" cy="71438"/>
              </a:xfrm>
              <a:prstGeom prst="line">
                <a:avLst/>
              </a:prstGeom>
              <a:ln w="31750">
                <a:solidFill>
                  <a:schemeClr val="accent3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4" name="Прямая соединительная линия 63"/>
              <p:cNvCxnSpPr/>
              <p:nvPr/>
            </p:nvCxnSpPr>
            <p:spPr>
              <a:xfrm rot="16200000" flipH="1">
                <a:off x="5750727" y="4679165"/>
                <a:ext cx="142876" cy="71438"/>
              </a:xfrm>
              <a:prstGeom prst="line">
                <a:avLst/>
              </a:prstGeom>
              <a:ln w="31750">
                <a:solidFill>
                  <a:schemeClr val="accent3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09" name="Овал 108"/>
            <p:cNvSpPr/>
            <p:nvPr/>
          </p:nvSpPr>
          <p:spPr>
            <a:xfrm>
              <a:off x="6429388" y="2285992"/>
              <a:ext cx="357190" cy="357190"/>
            </a:xfrm>
            <a:prstGeom prst="ellipse">
              <a:avLst/>
            </a:prstGeom>
            <a:solidFill>
              <a:srgbClr val="FCFEBE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dirty="0">
                  <a:solidFill>
                    <a:schemeClr val="tx1"/>
                  </a:solidFill>
                </a:rPr>
                <a:t>3</a:t>
              </a:r>
            </a:p>
          </p:txBody>
        </p:sp>
      </p:grpSp>
      <p:grpSp>
        <p:nvGrpSpPr>
          <p:cNvPr id="18" name="Группа 114"/>
          <p:cNvGrpSpPr/>
          <p:nvPr/>
        </p:nvGrpSpPr>
        <p:grpSpPr>
          <a:xfrm>
            <a:off x="214282" y="2357430"/>
            <a:ext cx="1857388" cy="1285884"/>
            <a:chOff x="4107234" y="2047998"/>
            <a:chExt cx="2000264" cy="1500198"/>
          </a:xfrm>
        </p:grpSpPr>
        <p:grpSp>
          <p:nvGrpSpPr>
            <p:cNvPr id="19" name="Группа 26"/>
            <p:cNvGrpSpPr/>
            <p:nvPr/>
          </p:nvGrpSpPr>
          <p:grpSpPr>
            <a:xfrm rot="16032728">
              <a:off x="4357267" y="1797965"/>
              <a:ext cx="1500198" cy="2000264"/>
              <a:chOff x="3571868" y="1571612"/>
              <a:chExt cx="1500198" cy="2000264"/>
            </a:xfrm>
          </p:grpSpPr>
          <p:sp>
            <p:nvSpPr>
              <p:cNvPr id="28" name="Равнобедренный треугольник 27"/>
              <p:cNvSpPr/>
              <p:nvPr/>
            </p:nvSpPr>
            <p:spPr>
              <a:xfrm>
                <a:off x="3643306" y="1571612"/>
                <a:ext cx="1428760" cy="1714512"/>
              </a:xfrm>
              <a:prstGeom prst="triangle">
                <a:avLst/>
              </a:prstGeom>
              <a:noFill/>
              <a:ln>
                <a:solidFill>
                  <a:srgbClr val="7030A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cxnSp>
            <p:nvCxnSpPr>
              <p:cNvPr id="29" name="Прямая соединительная линия 28"/>
              <p:cNvCxnSpPr/>
              <p:nvPr/>
            </p:nvCxnSpPr>
            <p:spPr>
              <a:xfrm rot="5400000">
                <a:off x="4071934" y="3286124"/>
                <a:ext cx="285752" cy="1588"/>
              </a:xfrm>
              <a:prstGeom prst="line">
                <a:avLst/>
              </a:prstGeom>
              <a:ln w="28575">
                <a:solidFill>
                  <a:srgbClr val="7030A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Прямая соединительная линия 29"/>
              <p:cNvCxnSpPr/>
              <p:nvPr/>
            </p:nvCxnSpPr>
            <p:spPr>
              <a:xfrm rot="5400000">
                <a:off x="4215604" y="3285330"/>
                <a:ext cx="285752" cy="1588"/>
              </a:xfrm>
              <a:prstGeom prst="line">
                <a:avLst/>
              </a:prstGeom>
              <a:ln w="28575">
                <a:solidFill>
                  <a:srgbClr val="7030A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" name="Прямая соединительная линия 30"/>
              <p:cNvCxnSpPr/>
              <p:nvPr/>
            </p:nvCxnSpPr>
            <p:spPr>
              <a:xfrm>
                <a:off x="3857620" y="2357430"/>
                <a:ext cx="232568" cy="162718"/>
              </a:xfrm>
              <a:prstGeom prst="line">
                <a:avLst/>
              </a:prstGeom>
              <a:ln w="28575">
                <a:solidFill>
                  <a:srgbClr val="7030A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" name="Прямая соединительная линия 31"/>
              <p:cNvCxnSpPr/>
              <p:nvPr/>
            </p:nvCxnSpPr>
            <p:spPr>
              <a:xfrm>
                <a:off x="3786182" y="2500306"/>
                <a:ext cx="214314" cy="142876"/>
              </a:xfrm>
              <a:prstGeom prst="line">
                <a:avLst/>
              </a:prstGeom>
              <a:ln w="28575">
                <a:solidFill>
                  <a:srgbClr val="7030A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3" name="Дуга 32"/>
              <p:cNvSpPr/>
              <p:nvPr/>
            </p:nvSpPr>
            <p:spPr>
              <a:xfrm>
                <a:off x="3571868" y="3000372"/>
                <a:ext cx="428628" cy="571504"/>
              </a:xfrm>
              <a:prstGeom prst="arc">
                <a:avLst/>
              </a:prstGeom>
              <a:ln w="28575">
                <a:solidFill>
                  <a:srgbClr val="7030A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</p:grpSp>
        <p:sp>
          <p:nvSpPr>
            <p:cNvPr id="111" name="Овал 110"/>
            <p:cNvSpPr/>
            <p:nvPr/>
          </p:nvSpPr>
          <p:spPr>
            <a:xfrm>
              <a:off x="5000628" y="2428868"/>
              <a:ext cx="357190" cy="357190"/>
            </a:xfrm>
            <a:prstGeom prst="ellipse">
              <a:avLst/>
            </a:prstGeom>
            <a:solidFill>
              <a:srgbClr val="FCFEBE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dirty="0">
                  <a:solidFill>
                    <a:schemeClr val="tx1"/>
                  </a:solidFill>
                </a:rPr>
                <a:t>2</a:t>
              </a:r>
            </a:p>
          </p:txBody>
        </p:sp>
      </p:grpSp>
      <p:cxnSp>
        <p:nvCxnSpPr>
          <p:cNvPr id="149" name="Прямая соединительная линия 148"/>
          <p:cNvCxnSpPr/>
          <p:nvPr/>
        </p:nvCxnSpPr>
        <p:spPr>
          <a:xfrm rot="16200000" flipH="1">
            <a:off x="2107389" y="3750471"/>
            <a:ext cx="5000660" cy="71438"/>
          </a:xfrm>
          <a:prstGeom prst="line">
            <a:avLst/>
          </a:prstGeom>
          <a:ln w="104775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0" name="Группа 149"/>
          <p:cNvGrpSpPr/>
          <p:nvPr/>
        </p:nvGrpSpPr>
        <p:grpSpPr>
          <a:xfrm>
            <a:off x="2786051" y="1071546"/>
            <a:ext cx="1285884" cy="1428760"/>
            <a:chOff x="285720" y="1357298"/>
            <a:chExt cx="1630837" cy="1730910"/>
          </a:xfrm>
        </p:grpSpPr>
        <p:grpSp>
          <p:nvGrpSpPr>
            <p:cNvPr id="21" name="Группа 9"/>
            <p:cNvGrpSpPr/>
            <p:nvPr/>
          </p:nvGrpSpPr>
          <p:grpSpPr>
            <a:xfrm>
              <a:off x="714348" y="1357298"/>
              <a:ext cx="1202209" cy="1730910"/>
              <a:chOff x="1071538" y="1571612"/>
              <a:chExt cx="1202209" cy="1730910"/>
            </a:xfrm>
          </p:grpSpPr>
          <p:sp>
            <p:nvSpPr>
              <p:cNvPr id="153" name="Прямоугольный треугольник 152"/>
              <p:cNvSpPr/>
              <p:nvPr/>
            </p:nvSpPr>
            <p:spPr>
              <a:xfrm>
                <a:off x="1071538" y="1571612"/>
                <a:ext cx="1071570" cy="1571636"/>
              </a:xfrm>
              <a:prstGeom prst="rtTriangle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154" name="Дуга 153"/>
              <p:cNvSpPr/>
              <p:nvPr/>
            </p:nvSpPr>
            <p:spPr>
              <a:xfrm rot="14739155">
                <a:off x="1749238" y="2778013"/>
                <a:ext cx="495951" cy="553067"/>
              </a:xfrm>
              <a:prstGeom prst="arc">
                <a:avLst/>
              </a:prstGeom>
              <a:ln w="381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cxnSp>
            <p:nvCxnSpPr>
              <p:cNvPr id="155" name="Прямая соединительная линия 154"/>
              <p:cNvCxnSpPr/>
              <p:nvPr/>
            </p:nvCxnSpPr>
            <p:spPr>
              <a:xfrm rot="5400000">
                <a:off x="1250133" y="3107529"/>
                <a:ext cx="214314" cy="1588"/>
              </a:xfrm>
              <a:prstGeom prst="line">
                <a:avLst/>
              </a:prstGeom>
              <a:ln w="4127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6" name="Прямая соединительная линия 155"/>
              <p:cNvCxnSpPr/>
              <p:nvPr/>
            </p:nvCxnSpPr>
            <p:spPr>
              <a:xfrm rot="5400000">
                <a:off x="1393803" y="3106735"/>
                <a:ext cx="214314" cy="1588"/>
              </a:xfrm>
              <a:prstGeom prst="line">
                <a:avLst/>
              </a:prstGeom>
              <a:ln w="4127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52" name="Овал 151"/>
            <p:cNvSpPr/>
            <p:nvPr/>
          </p:nvSpPr>
          <p:spPr>
            <a:xfrm>
              <a:off x="285720" y="1428736"/>
              <a:ext cx="357190" cy="357190"/>
            </a:xfrm>
            <a:prstGeom prst="ellipse">
              <a:avLst/>
            </a:prstGeom>
            <a:solidFill>
              <a:srgbClr val="FCFEBE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dirty="0">
                  <a:solidFill>
                    <a:schemeClr val="tx1"/>
                  </a:solidFill>
                </a:rPr>
                <a:t>6</a:t>
              </a:r>
            </a:p>
          </p:txBody>
        </p:sp>
      </p:grpSp>
      <p:grpSp>
        <p:nvGrpSpPr>
          <p:cNvPr id="22" name="Группа 156"/>
          <p:cNvGrpSpPr/>
          <p:nvPr/>
        </p:nvGrpSpPr>
        <p:grpSpPr>
          <a:xfrm>
            <a:off x="2000232" y="2000240"/>
            <a:ext cx="1214446" cy="1714512"/>
            <a:chOff x="3532786" y="4249852"/>
            <a:chExt cx="1500198" cy="2000264"/>
          </a:xfrm>
        </p:grpSpPr>
        <p:grpSp>
          <p:nvGrpSpPr>
            <p:cNvPr id="23" name="Группа 25"/>
            <p:cNvGrpSpPr/>
            <p:nvPr/>
          </p:nvGrpSpPr>
          <p:grpSpPr>
            <a:xfrm rot="19274057">
              <a:off x="3532788" y="4249854"/>
              <a:ext cx="1500198" cy="2000264"/>
              <a:chOff x="3571868" y="1571612"/>
              <a:chExt cx="1500198" cy="2000264"/>
            </a:xfrm>
          </p:grpSpPr>
          <p:sp>
            <p:nvSpPr>
              <p:cNvPr id="160" name="Равнобедренный треугольник 159"/>
              <p:cNvSpPr/>
              <p:nvPr/>
            </p:nvSpPr>
            <p:spPr>
              <a:xfrm>
                <a:off x="3643306" y="1571612"/>
                <a:ext cx="1428760" cy="1714512"/>
              </a:xfrm>
              <a:prstGeom prst="triangle">
                <a:avLst/>
              </a:prstGeom>
              <a:noFill/>
              <a:ln>
                <a:solidFill>
                  <a:srgbClr val="92D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cxnSp>
            <p:nvCxnSpPr>
              <p:cNvPr id="161" name="Прямая соединительная линия 160"/>
              <p:cNvCxnSpPr/>
              <p:nvPr/>
            </p:nvCxnSpPr>
            <p:spPr>
              <a:xfrm rot="5400000">
                <a:off x="4071934" y="3286124"/>
                <a:ext cx="285752" cy="1588"/>
              </a:xfrm>
              <a:prstGeom prst="line">
                <a:avLst/>
              </a:prstGeom>
              <a:ln w="2857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2" name="Прямая соединительная линия 161"/>
              <p:cNvCxnSpPr/>
              <p:nvPr/>
            </p:nvCxnSpPr>
            <p:spPr>
              <a:xfrm rot="5400000">
                <a:off x="4215604" y="3285330"/>
                <a:ext cx="285752" cy="1588"/>
              </a:xfrm>
              <a:prstGeom prst="line">
                <a:avLst/>
              </a:prstGeom>
              <a:ln w="2857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3" name="Прямая соединительная линия 162"/>
              <p:cNvCxnSpPr/>
              <p:nvPr/>
            </p:nvCxnSpPr>
            <p:spPr>
              <a:xfrm>
                <a:off x="3857620" y="2357430"/>
                <a:ext cx="232568" cy="162718"/>
              </a:xfrm>
              <a:prstGeom prst="line">
                <a:avLst/>
              </a:prstGeom>
              <a:ln w="2857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4" name="Прямая соединительная линия 163"/>
              <p:cNvCxnSpPr/>
              <p:nvPr/>
            </p:nvCxnSpPr>
            <p:spPr>
              <a:xfrm>
                <a:off x="3786182" y="2500306"/>
                <a:ext cx="214314" cy="142876"/>
              </a:xfrm>
              <a:prstGeom prst="line">
                <a:avLst/>
              </a:prstGeom>
              <a:ln w="2857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65" name="Дуга 164"/>
              <p:cNvSpPr/>
              <p:nvPr/>
            </p:nvSpPr>
            <p:spPr>
              <a:xfrm>
                <a:off x="3571868" y="3000372"/>
                <a:ext cx="428628" cy="571504"/>
              </a:xfrm>
              <a:prstGeom prst="arc">
                <a:avLst/>
              </a:prstGeom>
              <a:ln w="2857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</p:grpSp>
        <p:sp>
          <p:nvSpPr>
            <p:cNvPr id="159" name="Овал 158"/>
            <p:cNvSpPr/>
            <p:nvPr/>
          </p:nvSpPr>
          <p:spPr>
            <a:xfrm>
              <a:off x="4214810" y="5072074"/>
              <a:ext cx="357190" cy="357190"/>
            </a:xfrm>
            <a:prstGeom prst="ellipse">
              <a:avLst/>
            </a:prstGeom>
            <a:solidFill>
              <a:srgbClr val="FCFEBE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dirty="0">
                  <a:solidFill>
                    <a:schemeClr val="tx1"/>
                  </a:solidFill>
                </a:rPr>
                <a:t>9</a:t>
              </a:r>
            </a:p>
          </p:txBody>
        </p:sp>
      </p:grpSp>
      <p:grpSp>
        <p:nvGrpSpPr>
          <p:cNvPr id="24" name="Группа 165"/>
          <p:cNvGrpSpPr/>
          <p:nvPr/>
        </p:nvGrpSpPr>
        <p:grpSpPr>
          <a:xfrm>
            <a:off x="1928794" y="5143512"/>
            <a:ext cx="1123350" cy="1000132"/>
            <a:chOff x="5929322" y="1199933"/>
            <a:chExt cx="1123350" cy="1000132"/>
          </a:xfrm>
        </p:grpSpPr>
        <p:grpSp>
          <p:nvGrpSpPr>
            <p:cNvPr id="25" name="Группа 103"/>
            <p:cNvGrpSpPr/>
            <p:nvPr/>
          </p:nvGrpSpPr>
          <p:grpSpPr>
            <a:xfrm rot="12560784">
              <a:off x="6266854" y="1199933"/>
              <a:ext cx="785818" cy="1000132"/>
              <a:chOff x="7858148" y="2071678"/>
              <a:chExt cx="785818" cy="1000132"/>
            </a:xfrm>
          </p:grpSpPr>
          <p:grpSp>
            <p:nvGrpSpPr>
              <p:cNvPr id="26" name="Группа 73"/>
              <p:cNvGrpSpPr/>
              <p:nvPr/>
            </p:nvGrpSpPr>
            <p:grpSpPr>
              <a:xfrm>
                <a:off x="7858148" y="2071678"/>
                <a:ext cx="785818" cy="928694"/>
                <a:chOff x="6000760" y="5072074"/>
                <a:chExt cx="785818" cy="928694"/>
              </a:xfrm>
            </p:grpSpPr>
            <p:cxnSp>
              <p:nvCxnSpPr>
                <p:cNvPr id="179" name="Прямая соединительная линия 178"/>
                <p:cNvCxnSpPr/>
                <p:nvPr/>
              </p:nvCxnSpPr>
              <p:spPr>
                <a:xfrm rot="5400000">
                  <a:off x="5822165" y="5250669"/>
                  <a:ext cx="928694" cy="571504"/>
                </a:xfrm>
                <a:prstGeom prst="line">
                  <a:avLst/>
                </a:prstGeom>
                <a:ln w="47625">
                  <a:solidFill>
                    <a:srgbClr val="9E4E94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0" name="Прямая соединительная линия 179"/>
                <p:cNvCxnSpPr/>
                <p:nvPr/>
              </p:nvCxnSpPr>
              <p:spPr>
                <a:xfrm rot="16200000" flipH="1">
                  <a:off x="6322231" y="5322107"/>
                  <a:ext cx="714380" cy="214314"/>
                </a:xfrm>
                <a:prstGeom prst="line">
                  <a:avLst/>
                </a:prstGeom>
                <a:ln w="47625">
                  <a:solidFill>
                    <a:srgbClr val="9E4E94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1" name="Прямая соединительная линия 180"/>
                <p:cNvCxnSpPr/>
                <p:nvPr/>
              </p:nvCxnSpPr>
              <p:spPr>
                <a:xfrm rot="10800000" flipV="1">
                  <a:off x="6000760" y="5786454"/>
                  <a:ext cx="785818" cy="214314"/>
                </a:xfrm>
                <a:prstGeom prst="line">
                  <a:avLst/>
                </a:prstGeom>
                <a:ln w="47625">
                  <a:solidFill>
                    <a:srgbClr val="9E4E94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7" name="Группа 82"/>
              <p:cNvGrpSpPr/>
              <p:nvPr/>
            </p:nvGrpSpPr>
            <p:grpSpPr>
              <a:xfrm>
                <a:off x="8001024" y="2428868"/>
                <a:ext cx="285752" cy="214314"/>
                <a:chOff x="6143636" y="5357826"/>
                <a:chExt cx="285752" cy="214314"/>
              </a:xfrm>
            </p:grpSpPr>
            <p:cxnSp>
              <p:nvCxnSpPr>
                <p:cNvPr id="177" name="Прямая соединительная линия 176"/>
                <p:cNvCxnSpPr/>
                <p:nvPr/>
              </p:nvCxnSpPr>
              <p:spPr>
                <a:xfrm>
                  <a:off x="6215074" y="5357826"/>
                  <a:ext cx="214314" cy="142876"/>
                </a:xfrm>
                <a:prstGeom prst="line">
                  <a:avLst/>
                </a:prstGeom>
                <a:ln w="47625">
                  <a:solidFill>
                    <a:srgbClr val="71E00C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8" name="Прямая соединительная линия 177"/>
                <p:cNvCxnSpPr/>
                <p:nvPr/>
              </p:nvCxnSpPr>
              <p:spPr>
                <a:xfrm>
                  <a:off x="6143636" y="5429264"/>
                  <a:ext cx="214314" cy="142876"/>
                </a:xfrm>
                <a:prstGeom prst="line">
                  <a:avLst/>
                </a:prstGeom>
                <a:ln w="47625">
                  <a:solidFill>
                    <a:srgbClr val="71E00C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34" name="Группа 91"/>
              <p:cNvGrpSpPr/>
              <p:nvPr/>
            </p:nvGrpSpPr>
            <p:grpSpPr>
              <a:xfrm>
                <a:off x="8215338" y="2786058"/>
                <a:ext cx="214314" cy="285752"/>
                <a:chOff x="6286512" y="5786454"/>
                <a:chExt cx="214314" cy="285752"/>
              </a:xfrm>
            </p:grpSpPr>
            <p:cxnSp>
              <p:nvCxnSpPr>
                <p:cNvPr id="175" name="Прямая соединительная линия 174"/>
                <p:cNvCxnSpPr/>
                <p:nvPr/>
              </p:nvCxnSpPr>
              <p:spPr>
                <a:xfrm rot="16200000" flipH="1">
                  <a:off x="6179355" y="5893611"/>
                  <a:ext cx="285752" cy="71438"/>
                </a:xfrm>
                <a:prstGeom prst="line">
                  <a:avLst/>
                </a:prstGeom>
                <a:ln w="47625">
                  <a:solidFill>
                    <a:srgbClr val="71E00C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6" name="Прямая соединительная линия 175"/>
                <p:cNvCxnSpPr/>
                <p:nvPr/>
              </p:nvCxnSpPr>
              <p:spPr>
                <a:xfrm rot="16200000" flipH="1">
                  <a:off x="6322231" y="5893611"/>
                  <a:ext cx="285752" cy="71438"/>
                </a:xfrm>
                <a:prstGeom prst="line">
                  <a:avLst/>
                </a:prstGeom>
                <a:ln w="47625">
                  <a:solidFill>
                    <a:srgbClr val="71E00C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35" name="Группа 99"/>
              <p:cNvGrpSpPr/>
              <p:nvPr/>
            </p:nvGrpSpPr>
            <p:grpSpPr>
              <a:xfrm>
                <a:off x="8429652" y="2357430"/>
                <a:ext cx="214314" cy="214314"/>
                <a:chOff x="6572264" y="5357826"/>
                <a:chExt cx="214314" cy="214314"/>
              </a:xfrm>
            </p:grpSpPr>
            <p:cxnSp>
              <p:nvCxnSpPr>
                <p:cNvPr id="173" name="Прямая соединительная линия 172"/>
                <p:cNvCxnSpPr/>
                <p:nvPr/>
              </p:nvCxnSpPr>
              <p:spPr>
                <a:xfrm flipV="1">
                  <a:off x="6572264" y="5357826"/>
                  <a:ext cx="214314" cy="71438"/>
                </a:xfrm>
                <a:prstGeom prst="line">
                  <a:avLst/>
                </a:prstGeom>
                <a:ln w="47625">
                  <a:solidFill>
                    <a:srgbClr val="71E00C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4" name="Прямая соединительная линия 173"/>
                <p:cNvCxnSpPr/>
                <p:nvPr/>
              </p:nvCxnSpPr>
              <p:spPr>
                <a:xfrm flipV="1">
                  <a:off x="6572264" y="5500702"/>
                  <a:ext cx="214314" cy="71438"/>
                </a:xfrm>
                <a:prstGeom prst="line">
                  <a:avLst/>
                </a:prstGeom>
                <a:ln w="47625">
                  <a:solidFill>
                    <a:srgbClr val="71E00C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sp>
          <p:nvSpPr>
            <p:cNvPr id="168" name="Овал 167"/>
            <p:cNvSpPr/>
            <p:nvPr/>
          </p:nvSpPr>
          <p:spPr>
            <a:xfrm>
              <a:off x="5929322" y="1214422"/>
              <a:ext cx="357190" cy="357190"/>
            </a:xfrm>
            <a:prstGeom prst="ellipse">
              <a:avLst/>
            </a:prstGeom>
            <a:solidFill>
              <a:srgbClr val="FCFEBE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dirty="0">
                  <a:solidFill>
                    <a:schemeClr val="tx1"/>
                  </a:solidFill>
                </a:rPr>
                <a:t>8</a:t>
              </a:r>
            </a:p>
          </p:txBody>
        </p:sp>
      </p:grpSp>
      <p:grpSp>
        <p:nvGrpSpPr>
          <p:cNvPr id="36" name="Группа 181"/>
          <p:cNvGrpSpPr/>
          <p:nvPr/>
        </p:nvGrpSpPr>
        <p:grpSpPr>
          <a:xfrm>
            <a:off x="3428992" y="3071810"/>
            <a:ext cx="1000132" cy="2428892"/>
            <a:chOff x="2571736" y="1357298"/>
            <a:chExt cx="1143008" cy="2928958"/>
          </a:xfrm>
        </p:grpSpPr>
        <p:grpSp>
          <p:nvGrpSpPr>
            <p:cNvPr id="37" name="Группа 64"/>
            <p:cNvGrpSpPr/>
            <p:nvPr/>
          </p:nvGrpSpPr>
          <p:grpSpPr>
            <a:xfrm>
              <a:off x="2571736" y="1357298"/>
              <a:ext cx="1071570" cy="2928958"/>
              <a:chOff x="3857620" y="2000240"/>
              <a:chExt cx="1071570" cy="2928958"/>
            </a:xfrm>
          </p:grpSpPr>
          <p:grpSp>
            <p:nvGrpSpPr>
              <p:cNvPr id="38" name="Группа 41"/>
              <p:cNvGrpSpPr/>
              <p:nvPr/>
            </p:nvGrpSpPr>
            <p:grpSpPr>
              <a:xfrm>
                <a:off x="3857620" y="2000240"/>
                <a:ext cx="1071570" cy="2928958"/>
                <a:chOff x="3857620" y="2000240"/>
                <a:chExt cx="1071570" cy="2928958"/>
              </a:xfrm>
            </p:grpSpPr>
            <p:cxnSp>
              <p:nvCxnSpPr>
                <p:cNvPr id="192" name="Прямая соединительная линия 191"/>
                <p:cNvCxnSpPr/>
                <p:nvPr/>
              </p:nvCxnSpPr>
              <p:spPr>
                <a:xfrm rot="16200000" flipH="1">
                  <a:off x="3821901" y="2035959"/>
                  <a:ext cx="1143008" cy="1071570"/>
                </a:xfrm>
                <a:prstGeom prst="line">
                  <a:avLst/>
                </a:prstGeom>
                <a:ln w="28575">
                  <a:solidFill>
                    <a:srgbClr val="FFC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3" name="Прямая соединительная линия 192"/>
                <p:cNvCxnSpPr/>
                <p:nvPr/>
              </p:nvCxnSpPr>
              <p:spPr>
                <a:xfrm rot="16200000" flipH="1">
                  <a:off x="2750331" y="3107529"/>
                  <a:ext cx="2928958" cy="714380"/>
                </a:xfrm>
                <a:prstGeom prst="line">
                  <a:avLst/>
                </a:prstGeom>
                <a:ln w="28575">
                  <a:solidFill>
                    <a:srgbClr val="FFC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4" name="Прямая соединительная линия 193"/>
                <p:cNvCxnSpPr/>
                <p:nvPr/>
              </p:nvCxnSpPr>
              <p:spPr>
                <a:xfrm rot="5400000">
                  <a:off x="3857620" y="3857628"/>
                  <a:ext cx="1785950" cy="357190"/>
                </a:xfrm>
                <a:prstGeom prst="line">
                  <a:avLst/>
                </a:prstGeom>
                <a:ln w="28575">
                  <a:solidFill>
                    <a:srgbClr val="FFC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86" name="Прямая соединительная линия 185"/>
              <p:cNvCxnSpPr/>
              <p:nvPr/>
            </p:nvCxnSpPr>
            <p:spPr>
              <a:xfrm rot="5400000">
                <a:off x="4286248" y="2428868"/>
                <a:ext cx="142876" cy="142876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7" name="Прямая соединительная линия 186"/>
              <p:cNvCxnSpPr/>
              <p:nvPr/>
            </p:nvCxnSpPr>
            <p:spPr>
              <a:xfrm rot="5400000">
                <a:off x="4357686" y="2500306"/>
                <a:ext cx="142876" cy="142876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8" name="Прямая соединительная линия 187"/>
              <p:cNvCxnSpPr/>
              <p:nvPr/>
            </p:nvCxnSpPr>
            <p:spPr>
              <a:xfrm rot="10800000" flipV="1">
                <a:off x="4071934" y="3214686"/>
                <a:ext cx="214314" cy="71438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9" name="Прямая соединительная линия 188"/>
              <p:cNvCxnSpPr/>
              <p:nvPr/>
            </p:nvCxnSpPr>
            <p:spPr>
              <a:xfrm rot="10800000" flipV="1">
                <a:off x="4071934" y="3286124"/>
                <a:ext cx="214314" cy="71438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0" name="Прямая соединительная линия 189"/>
              <p:cNvCxnSpPr/>
              <p:nvPr/>
            </p:nvCxnSpPr>
            <p:spPr>
              <a:xfrm>
                <a:off x="4714876" y="3643314"/>
                <a:ext cx="214314" cy="71438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1" name="Прямая соединительная линия 190"/>
              <p:cNvCxnSpPr/>
              <p:nvPr/>
            </p:nvCxnSpPr>
            <p:spPr>
              <a:xfrm>
                <a:off x="4714876" y="3786190"/>
                <a:ext cx="214314" cy="71438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84" name="Овал 183"/>
            <p:cNvSpPr/>
            <p:nvPr/>
          </p:nvSpPr>
          <p:spPr>
            <a:xfrm>
              <a:off x="3357554" y="1571612"/>
              <a:ext cx="357190" cy="357190"/>
            </a:xfrm>
            <a:prstGeom prst="ellipse">
              <a:avLst/>
            </a:prstGeom>
            <a:solidFill>
              <a:srgbClr val="FCFEBE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dirty="0" smtClean="0">
                  <a:solidFill>
                    <a:schemeClr val="tx1"/>
                  </a:solidFill>
                </a:rPr>
                <a:t>7</a:t>
              </a:r>
              <a:endParaRPr lang="ru-RU" dirty="0">
                <a:solidFill>
                  <a:schemeClr val="tx1"/>
                </a:solidFill>
              </a:endParaRPr>
            </a:p>
          </p:txBody>
        </p:sp>
      </p:grpSp>
      <p:sp>
        <p:nvSpPr>
          <p:cNvPr id="166" name="Стрелка вправо 165"/>
          <p:cNvSpPr/>
          <p:nvPr/>
        </p:nvSpPr>
        <p:spPr>
          <a:xfrm rot="2467707">
            <a:off x="3479650" y="3110249"/>
            <a:ext cx="2857520" cy="35719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7" name="Стрелка вправо 166"/>
          <p:cNvSpPr/>
          <p:nvPr/>
        </p:nvSpPr>
        <p:spPr>
          <a:xfrm>
            <a:off x="3571868" y="2714620"/>
            <a:ext cx="1785950" cy="285752"/>
          </a:xfrm>
          <a:prstGeom prst="rightArrow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1" name="TextBox 170">
            <a:hlinkClick r:id="rId2" action="ppaction://hlinksldjump" tooltip="Подумай еще!"/>
          </p:cNvPr>
          <p:cNvSpPr txBox="1"/>
          <p:nvPr/>
        </p:nvSpPr>
        <p:spPr>
          <a:xfrm>
            <a:off x="5429256" y="4286256"/>
            <a:ext cx="2500330" cy="120032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04775">
            <a:solidFill>
              <a:schemeClr val="accent4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ru-RU" sz="2400" dirty="0" smtClean="0">
                <a:solidFill>
                  <a:schemeClr val="bg2">
                    <a:lumMod val="50000"/>
                  </a:schemeClr>
                </a:solidFill>
              </a:rPr>
              <a:t>По двум углам и стороне между ними</a:t>
            </a:r>
            <a:endParaRPr lang="ru-RU" sz="2400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172" name="TextBox 171">
            <a:hlinkClick r:id="rId2" action="ppaction://hlinksldjump" tooltip="Подумай еще!"/>
          </p:cNvPr>
          <p:cNvSpPr txBox="1"/>
          <p:nvPr/>
        </p:nvSpPr>
        <p:spPr>
          <a:xfrm>
            <a:off x="5429256" y="2500306"/>
            <a:ext cx="3114955" cy="83099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85725">
            <a:solidFill>
              <a:schemeClr val="accent4">
                <a:lumMod val="60000"/>
                <a:lumOff val="40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ru-RU" sz="2400" dirty="0" smtClean="0">
                <a:solidFill>
                  <a:schemeClr val="bg2">
                    <a:lumMod val="50000"/>
                  </a:schemeClr>
                </a:solidFill>
              </a:rPr>
              <a:t>По двум сторонам</a:t>
            </a:r>
          </a:p>
          <a:p>
            <a:r>
              <a:rPr lang="ru-RU" sz="2400" dirty="0" smtClean="0">
                <a:solidFill>
                  <a:schemeClr val="bg2">
                    <a:lumMod val="50000"/>
                  </a:schemeClr>
                </a:solidFill>
              </a:rPr>
              <a:t>и углу между ними</a:t>
            </a:r>
            <a:endParaRPr lang="ru-RU" sz="2400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182" name="TextBox 181">
            <a:hlinkClick r:id="rId3" action="ppaction://hlinksldjump" tooltip="Молодец!"/>
          </p:cNvPr>
          <p:cNvSpPr txBox="1"/>
          <p:nvPr/>
        </p:nvSpPr>
        <p:spPr>
          <a:xfrm>
            <a:off x="5357818" y="1785926"/>
            <a:ext cx="3002745" cy="46166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79375">
            <a:solidFill>
              <a:schemeClr val="accent4">
                <a:lumMod val="60000"/>
                <a:lumOff val="40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ru-RU" sz="2400" dirty="0" smtClean="0">
                <a:solidFill>
                  <a:schemeClr val="bg2">
                    <a:lumMod val="50000"/>
                  </a:schemeClr>
                </a:solidFill>
              </a:rPr>
              <a:t>По трем сторонам</a:t>
            </a:r>
            <a:endParaRPr lang="ru-RU" sz="2400" dirty="0">
              <a:solidFill>
                <a:schemeClr val="bg2">
                  <a:lumMod val="50000"/>
                </a:schemeClr>
              </a:solidFill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28596" y="214290"/>
            <a:ext cx="8229600" cy="1143000"/>
          </a:xfrm>
        </p:spPr>
        <p:txBody>
          <a:bodyPr>
            <a:normAutofit/>
          </a:bodyPr>
          <a:lstStyle/>
          <a:p>
            <a:r>
              <a:rPr lang="ru-RU" sz="2400" dirty="0" smtClean="0">
                <a:solidFill>
                  <a:schemeClr val="bg2">
                    <a:lumMod val="50000"/>
                  </a:schemeClr>
                </a:solidFill>
              </a:rPr>
              <a:t>Выберите соответствующий признак равенства треугольников</a:t>
            </a:r>
            <a:endParaRPr lang="ru-RU" sz="2400" dirty="0">
              <a:solidFill>
                <a:schemeClr val="bg2">
                  <a:lumMod val="50000"/>
                </a:schemeClr>
              </a:solidFill>
            </a:endParaRPr>
          </a:p>
        </p:txBody>
      </p:sp>
      <p:grpSp>
        <p:nvGrpSpPr>
          <p:cNvPr id="2" name="Группа 118"/>
          <p:cNvGrpSpPr/>
          <p:nvPr/>
        </p:nvGrpSpPr>
        <p:grpSpPr>
          <a:xfrm>
            <a:off x="714348" y="4929198"/>
            <a:ext cx="1214446" cy="1000132"/>
            <a:chOff x="6357950" y="5214950"/>
            <a:chExt cx="1214446" cy="1000132"/>
          </a:xfrm>
        </p:grpSpPr>
        <p:grpSp>
          <p:nvGrpSpPr>
            <p:cNvPr id="4" name="Группа 102"/>
            <p:cNvGrpSpPr/>
            <p:nvPr/>
          </p:nvGrpSpPr>
          <p:grpSpPr>
            <a:xfrm>
              <a:off x="6357950" y="5214950"/>
              <a:ext cx="785818" cy="1000132"/>
              <a:chOff x="6000760" y="5072074"/>
              <a:chExt cx="785818" cy="1000132"/>
            </a:xfrm>
          </p:grpSpPr>
          <p:grpSp>
            <p:nvGrpSpPr>
              <p:cNvPr id="5" name="Группа 72"/>
              <p:cNvGrpSpPr/>
              <p:nvPr/>
            </p:nvGrpSpPr>
            <p:grpSpPr>
              <a:xfrm>
                <a:off x="6000760" y="5072074"/>
                <a:ext cx="785818" cy="928694"/>
                <a:chOff x="6000760" y="5072074"/>
                <a:chExt cx="785818" cy="928694"/>
              </a:xfrm>
            </p:grpSpPr>
            <p:cxnSp>
              <p:nvCxnSpPr>
                <p:cNvPr id="68" name="Прямая соединительная линия 67"/>
                <p:cNvCxnSpPr/>
                <p:nvPr/>
              </p:nvCxnSpPr>
              <p:spPr>
                <a:xfrm rot="5400000">
                  <a:off x="5822165" y="5250669"/>
                  <a:ext cx="928694" cy="571504"/>
                </a:xfrm>
                <a:prstGeom prst="line">
                  <a:avLst/>
                </a:prstGeom>
                <a:ln w="31750">
                  <a:solidFill>
                    <a:schemeClr val="accent1">
                      <a:lumMod val="60000"/>
                      <a:lumOff val="4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0" name="Прямая соединительная линия 69"/>
                <p:cNvCxnSpPr/>
                <p:nvPr/>
              </p:nvCxnSpPr>
              <p:spPr>
                <a:xfrm rot="16200000" flipH="1">
                  <a:off x="6322231" y="5322107"/>
                  <a:ext cx="714380" cy="214314"/>
                </a:xfrm>
                <a:prstGeom prst="line">
                  <a:avLst/>
                </a:prstGeom>
                <a:ln w="31750">
                  <a:solidFill>
                    <a:schemeClr val="accent1">
                      <a:lumMod val="60000"/>
                      <a:lumOff val="4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2" name="Прямая соединительная линия 71"/>
                <p:cNvCxnSpPr/>
                <p:nvPr/>
              </p:nvCxnSpPr>
              <p:spPr>
                <a:xfrm rot="10800000" flipV="1">
                  <a:off x="6000760" y="5786454"/>
                  <a:ext cx="785818" cy="214314"/>
                </a:xfrm>
                <a:prstGeom prst="line">
                  <a:avLst/>
                </a:prstGeom>
                <a:ln w="31750">
                  <a:solidFill>
                    <a:schemeClr val="accent1">
                      <a:lumMod val="60000"/>
                      <a:lumOff val="4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6" name="Группа 81"/>
              <p:cNvGrpSpPr/>
              <p:nvPr/>
            </p:nvGrpSpPr>
            <p:grpSpPr>
              <a:xfrm>
                <a:off x="6143636" y="5357826"/>
                <a:ext cx="285752" cy="214314"/>
                <a:chOff x="6143636" y="5357826"/>
                <a:chExt cx="285752" cy="214314"/>
              </a:xfrm>
            </p:grpSpPr>
            <p:cxnSp>
              <p:nvCxnSpPr>
                <p:cNvPr id="79" name="Прямая соединительная линия 78"/>
                <p:cNvCxnSpPr/>
                <p:nvPr/>
              </p:nvCxnSpPr>
              <p:spPr>
                <a:xfrm>
                  <a:off x="6215074" y="5357826"/>
                  <a:ext cx="214314" cy="142876"/>
                </a:xfrm>
                <a:prstGeom prst="line">
                  <a:avLst/>
                </a:prstGeom>
                <a:ln w="28575">
                  <a:solidFill>
                    <a:schemeClr val="accent2">
                      <a:lumMod val="60000"/>
                      <a:lumOff val="4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1" name="Прямая соединительная линия 80"/>
                <p:cNvCxnSpPr/>
                <p:nvPr/>
              </p:nvCxnSpPr>
              <p:spPr>
                <a:xfrm>
                  <a:off x="6143636" y="5429264"/>
                  <a:ext cx="214314" cy="142876"/>
                </a:xfrm>
                <a:prstGeom prst="line">
                  <a:avLst/>
                </a:prstGeom>
                <a:ln w="28575">
                  <a:solidFill>
                    <a:schemeClr val="accent2">
                      <a:lumMod val="60000"/>
                      <a:lumOff val="4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7" name="Группа 90"/>
              <p:cNvGrpSpPr/>
              <p:nvPr/>
            </p:nvGrpSpPr>
            <p:grpSpPr>
              <a:xfrm>
                <a:off x="6286512" y="5786454"/>
                <a:ext cx="214314" cy="285752"/>
                <a:chOff x="6286512" y="5786454"/>
                <a:chExt cx="214314" cy="285752"/>
              </a:xfrm>
            </p:grpSpPr>
            <p:cxnSp>
              <p:nvCxnSpPr>
                <p:cNvPr id="89" name="Прямая соединительная линия 88"/>
                <p:cNvCxnSpPr/>
                <p:nvPr/>
              </p:nvCxnSpPr>
              <p:spPr>
                <a:xfrm rot="16200000" flipH="1">
                  <a:off x="6179355" y="5893611"/>
                  <a:ext cx="285752" cy="71438"/>
                </a:xfrm>
                <a:prstGeom prst="line">
                  <a:avLst/>
                </a:prstGeom>
                <a:ln w="28575">
                  <a:solidFill>
                    <a:schemeClr val="accent2">
                      <a:lumMod val="60000"/>
                      <a:lumOff val="4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0" name="Прямая соединительная линия 89"/>
                <p:cNvCxnSpPr/>
                <p:nvPr/>
              </p:nvCxnSpPr>
              <p:spPr>
                <a:xfrm rot="16200000" flipH="1">
                  <a:off x="6322231" y="5893611"/>
                  <a:ext cx="285752" cy="71438"/>
                </a:xfrm>
                <a:prstGeom prst="line">
                  <a:avLst/>
                </a:prstGeom>
                <a:ln w="28575">
                  <a:solidFill>
                    <a:schemeClr val="accent2">
                      <a:lumMod val="60000"/>
                      <a:lumOff val="4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8" name="Группа 98"/>
              <p:cNvGrpSpPr/>
              <p:nvPr/>
            </p:nvGrpSpPr>
            <p:grpSpPr>
              <a:xfrm>
                <a:off x="6572264" y="5357826"/>
                <a:ext cx="214314" cy="214314"/>
                <a:chOff x="6572264" y="5357826"/>
                <a:chExt cx="214314" cy="214314"/>
              </a:xfrm>
            </p:grpSpPr>
            <p:cxnSp>
              <p:nvCxnSpPr>
                <p:cNvPr id="96" name="Прямая соединительная линия 95"/>
                <p:cNvCxnSpPr/>
                <p:nvPr/>
              </p:nvCxnSpPr>
              <p:spPr>
                <a:xfrm flipV="1">
                  <a:off x="6572264" y="5357826"/>
                  <a:ext cx="214314" cy="71438"/>
                </a:xfrm>
                <a:prstGeom prst="line">
                  <a:avLst/>
                </a:prstGeom>
                <a:ln w="28575">
                  <a:solidFill>
                    <a:schemeClr val="accent2">
                      <a:lumMod val="60000"/>
                      <a:lumOff val="4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8" name="Прямая соединительная линия 97"/>
                <p:cNvCxnSpPr/>
                <p:nvPr/>
              </p:nvCxnSpPr>
              <p:spPr>
                <a:xfrm flipV="1">
                  <a:off x="6572264" y="5500702"/>
                  <a:ext cx="214314" cy="71438"/>
                </a:xfrm>
                <a:prstGeom prst="line">
                  <a:avLst/>
                </a:prstGeom>
                <a:ln w="28575">
                  <a:solidFill>
                    <a:schemeClr val="accent2">
                      <a:lumMod val="60000"/>
                      <a:lumOff val="4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sp>
          <p:nvSpPr>
            <p:cNvPr id="106" name="Овал 105"/>
            <p:cNvSpPr/>
            <p:nvPr/>
          </p:nvSpPr>
          <p:spPr>
            <a:xfrm>
              <a:off x="7215206" y="5857892"/>
              <a:ext cx="357190" cy="357190"/>
            </a:xfrm>
            <a:prstGeom prst="ellipse">
              <a:avLst/>
            </a:prstGeom>
            <a:solidFill>
              <a:srgbClr val="FCFEBE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dirty="0">
                  <a:solidFill>
                    <a:schemeClr val="tx1"/>
                  </a:solidFill>
                </a:rPr>
                <a:t>4</a:t>
              </a:r>
            </a:p>
          </p:txBody>
        </p:sp>
      </p:grpSp>
      <p:grpSp>
        <p:nvGrpSpPr>
          <p:cNvPr id="9" name="Группа 117"/>
          <p:cNvGrpSpPr/>
          <p:nvPr/>
        </p:nvGrpSpPr>
        <p:grpSpPr>
          <a:xfrm>
            <a:off x="500035" y="1142984"/>
            <a:ext cx="1000132" cy="1500198"/>
            <a:chOff x="7166467" y="3831433"/>
            <a:chExt cx="1202209" cy="1730910"/>
          </a:xfrm>
        </p:grpSpPr>
        <p:grpSp>
          <p:nvGrpSpPr>
            <p:cNvPr id="10" name="Группа 10"/>
            <p:cNvGrpSpPr/>
            <p:nvPr/>
          </p:nvGrpSpPr>
          <p:grpSpPr>
            <a:xfrm rot="8771679">
              <a:off x="7166467" y="3831433"/>
              <a:ext cx="1202209" cy="1730910"/>
              <a:chOff x="1071538" y="1571612"/>
              <a:chExt cx="1202209" cy="1730910"/>
            </a:xfrm>
          </p:grpSpPr>
          <p:sp>
            <p:nvSpPr>
              <p:cNvPr id="12" name="Прямоугольный треугольник 11"/>
              <p:cNvSpPr/>
              <p:nvPr/>
            </p:nvSpPr>
            <p:spPr>
              <a:xfrm>
                <a:off x="1071538" y="1571612"/>
                <a:ext cx="1071570" cy="1571636"/>
              </a:xfrm>
              <a:prstGeom prst="rtTriangle">
                <a:avLst/>
              </a:prstGeom>
              <a:noFill/>
              <a:ln>
                <a:solidFill>
                  <a:schemeClr val="accent2">
                    <a:lumMod val="60000"/>
                    <a:lumOff val="4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13" name="Дуга 12"/>
              <p:cNvSpPr/>
              <p:nvPr/>
            </p:nvSpPr>
            <p:spPr>
              <a:xfrm rot="14739155">
                <a:off x="1749238" y="2778013"/>
                <a:ext cx="495951" cy="553067"/>
              </a:xfrm>
              <a:prstGeom prst="arc">
                <a:avLst/>
              </a:prstGeom>
              <a:ln w="38100">
                <a:solidFill>
                  <a:schemeClr val="accent2">
                    <a:lumMod val="60000"/>
                    <a:lumOff val="4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cxnSp>
            <p:nvCxnSpPr>
              <p:cNvPr id="14" name="Прямая соединительная линия 13"/>
              <p:cNvCxnSpPr/>
              <p:nvPr/>
            </p:nvCxnSpPr>
            <p:spPr>
              <a:xfrm rot="5400000">
                <a:off x="1250133" y="3107529"/>
                <a:ext cx="214314" cy="1588"/>
              </a:xfrm>
              <a:prstGeom prst="line">
                <a:avLst/>
              </a:prstGeom>
              <a:ln w="41275">
                <a:solidFill>
                  <a:schemeClr val="accent2">
                    <a:lumMod val="60000"/>
                    <a:lumOff val="4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" name="Прямая соединительная линия 14"/>
              <p:cNvCxnSpPr/>
              <p:nvPr/>
            </p:nvCxnSpPr>
            <p:spPr>
              <a:xfrm rot="5400000">
                <a:off x="1393803" y="3106735"/>
                <a:ext cx="214314" cy="1588"/>
              </a:xfrm>
              <a:prstGeom prst="line">
                <a:avLst/>
              </a:prstGeom>
              <a:ln w="41275">
                <a:solidFill>
                  <a:schemeClr val="accent2">
                    <a:lumMod val="60000"/>
                    <a:lumOff val="4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07" name="Овал 106"/>
            <p:cNvSpPr/>
            <p:nvPr/>
          </p:nvSpPr>
          <p:spPr>
            <a:xfrm>
              <a:off x="7786710" y="4214818"/>
              <a:ext cx="357190" cy="357190"/>
            </a:xfrm>
            <a:prstGeom prst="ellipse">
              <a:avLst/>
            </a:prstGeom>
            <a:solidFill>
              <a:srgbClr val="FCFEBE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dirty="0" smtClean="0">
                  <a:solidFill>
                    <a:schemeClr val="tx1"/>
                  </a:solidFill>
                </a:rPr>
                <a:t>1</a:t>
              </a:r>
              <a:endParaRPr lang="ru-RU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11" name="Группа 116"/>
          <p:cNvGrpSpPr/>
          <p:nvPr/>
        </p:nvGrpSpPr>
        <p:grpSpPr>
          <a:xfrm>
            <a:off x="357158" y="3786190"/>
            <a:ext cx="2428892" cy="928694"/>
            <a:chOff x="6000760" y="2071678"/>
            <a:chExt cx="2928958" cy="1214446"/>
          </a:xfrm>
        </p:grpSpPr>
        <p:grpSp>
          <p:nvGrpSpPr>
            <p:cNvPr id="16" name="Группа 65"/>
            <p:cNvGrpSpPr/>
            <p:nvPr/>
          </p:nvGrpSpPr>
          <p:grpSpPr>
            <a:xfrm>
              <a:off x="6000760" y="2071678"/>
              <a:ext cx="2928958" cy="1214446"/>
              <a:chOff x="4500562" y="3786190"/>
              <a:chExt cx="2928958" cy="1214446"/>
            </a:xfrm>
          </p:grpSpPr>
          <p:grpSp>
            <p:nvGrpSpPr>
              <p:cNvPr id="17" name="Группа 42"/>
              <p:cNvGrpSpPr/>
              <p:nvPr/>
            </p:nvGrpSpPr>
            <p:grpSpPr>
              <a:xfrm rot="15079703">
                <a:off x="5429256" y="3000372"/>
                <a:ext cx="1071570" cy="2928958"/>
                <a:chOff x="3857620" y="2000240"/>
                <a:chExt cx="1071570" cy="2928958"/>
              </a:xfrm>
            </p:grpSpPr>
            <p:cxnSp>
              <p:nvCxnSpPr>
                <p:cNvPr id="44" name="Прямая соединительная линия 43"/>
                <p:cNvCxnSpPr/>
                <p:nvPr/>
              </p:nvCxnSpPr>
              <p:spPr>
                <a:xfrm rot="16200000" flipH="1">
                  <a:off x="3821901" y="2035959"/>
                  <a:ext cx="1143008" cy="1071570"/>
                </a:xfrm>
                <a:prstGeom prst="line">
                  <a:avLst/>
                </a:prstGeom>
                <a:ln w="28575">
                  <a:solidFill>
                    <a:srgbClr val="C0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5" name="Прямая соединительная линия 44"/>
                <p:cNvCxnSpPr/>
                <p:nvPr/>
              </p:nvCxnSpPr>
              <p:spPr>
                <a:xfrm rot="16200000" flipH="1">
                  <a:off x="2750331" y="3107529"/>
                  <a:ext cx="2928958" cy="714380"/>
                </a:xfrm>
                <a:prstGeom prst="line">
                  <a:avLst/>
                </a:prstGeom>
                <a:ln w="28575">
                  <a:solidFill>
                    <a:srgbClr val="C0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6" name="Прямая соединительная линия 45"/>
                <p:cNvCxnSpPr/>
                <p:nvPr/>
              </p:nvCxnSpPr>
              <p:spPr>
                <a:xfrm rot="5400000">
                  <a:off x="3857620" y="3857628"/>
                  <a:ext cx="1785950" cy="357190"/>
                </a:xfrm>
                <a:prstGeom prst="line">
                  <a:avLst/>
                </a:prstGeom>
                <a:ln w="28575">
                  <a:solidFill>
                    <a:srgbClr val="C0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57" name="Прямая соединительная линия 56"/>
              <p:cNvCxnSpPr/>
              <p:nvPr/>
            </p:nvCxnSpPr>
            <p:spPr>
              <a:xfrm rot="5400000">
                <a:off x="5858678" y="3999710"/>
                <a:ext cx="285752" cy="1588"/>
              </a:xfrm>
              <a:prstGeom prst="line">
                <a:avLst/>
              </a:prstGeom>
              <a:ln w="31750">
                <a:solidFill>
                  <a:schemeClr val="accent3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8" name="Прямая соединительная линия 57"/>
              <p:cNvCxnSpPr/>
              <p:nvPr/>
            </p:nvCxnSpPr>
            <p:spPr>
              <a:xfrm rot="5400000">
                <a:off x="6001554" y="3928272"/>
                <a:ext cx="285752" cy="1588"/>
              </a:xfrm>
              <a:prstGeom prst="line">
                <a:avLst/>
              </a:prstGeom>
              <a:ln w="31750">
                <a:solidFill>
                  <a:schemeClr val="accent3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0" name="Прямая соединительная линия 59"/>
              <p:cNvCxnSpPr/>
              <p:nvPr/>
            </p:nvCxnSpPr>
            <p:spPr>
              <a:xfrm>
                <a:off x="5143504" y="4500570"/>
                <a:ext cx="142876" cy="71438"/>
              </a:xfrm>
              <a:prstGeom prst="line">
                <a:avLst/>
              </a:prstGeom>
              <a:ln w="31750">
                <a:solidFill>
                  <a:schemeClr val="accent3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1" name="Прямая соединительная линия 60"/>
              <p:cNvCxnSpPr/>
              <p:nvPr/>
            </p:nvCxnSpPr>
            <p:spPr>
              <a:xfrm>
                <a:off x="5143504" y="4572008"/>
                <a:ext cx="142876" cy="71438"/>
              </a:xfrm>
              <a:prstGeom prst="line">
                <a:avLst/>
              </a:prstGeom>
              <a:ln w="31750">
                <a:solidFill>
                  <a:schemeClr val="accent3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3" name="Прямая соединительная линия 62"/>
              <p:cNvCxnSpPr/>
              <p:nvPr/>
            </p:nvCxnSpPr>
            <p:spPr>
              <a:xfrm rot="16200000" flipH="1">
                <a:off x="5679289" y="4750603"/>
                <a:ext cx="142876" cy="71438"/>
              </a:xfrm>
              <a:prstGeom prst="line">
                <a:avLst/>
              </a:prstGeom>
              <a:ln w="31750">
                <a:solidFill>
                  <a:schemeClr val="accent3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4" name="Прямая соединительная линия 63"/>
              <p:cNvCxnSpPr/>
              <p:nvPr/>
            </p:nvCxnSpPr>
            <p:spPr>
              <a:xfrm rot="16200000" flipH="1">
                <a:off x="5750727" y="4679165"/>
                <a:ext cx="142876" cy="71438"/>
              </a:xfrm>
              <a:prstGeom prst="line">
                <a:avLst/>
              </a:prstGeom>
              <a:ln w="31750">
                <a:solidFill>
                  <a:schemeClr val="accent3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09" name="Овал 108"/>
            <p:cNvSpPr/>
            <p:nvPr/>
          </p:nvSpPr>
          <p:spPr>
            <a:xfrm>
              <a:off x="6429388" y="2285992"/>
              <a:ext cx="357190" cy="357190"/>
            </a:xfrm>
            <a:prstGeom prst="ellipse">
              <a:avLst/>
            </a:prstGeom>
            <a:solidFill>
              <a:srgbClr val="FCFEBE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dirty="0">
                  <a:solidFill>
                    <a:schemeClr val="tx1"/>
                  </a:solidFill>
                </a:rPr>
                <a:t>3</a:t>
              </a:r>
            </a:p>
          </p:txBody>
        </p:sp>
      </p:grpSp>
      <p:grpSp>
        <p:nvGrpSpPr>
          <p:cNvPr id="18" name="Группа 114"/>
          <p:cNvGrpSpPr/>
          <p:nvPr/>
        </p:nvGrpSpPr>
        <p:grpSpPr>
          <a:xfrm>
            <a:off x="214282" y="2357430"/>
            <a:ext cx="1857388" cy="1285884"/>
            <a:chOff x="4107234" y="2047998"/>
            <a:chExt cx="2000264" cy="1500198"/>
          </a:xfrm>
        </p:grpSpPr>
        <p:grpSp>
          <p:nvGrpSpPr>
            <p:cNvPr id="19" name="Группа 26"/>
            <p:cNvGrpSpPr/>
            <p:nvPr/>
          </p:nvGrpSpPr>
          <p:grpSpPr>
            <a:xfrm rot="16032728">
              <a:off x="4357267" y="1797965"/>
              <a:ext cx="1500198" cy="2000264"/>
              <a:chOff x="3571868" y="1571612"/>
              <a:chExt cx="1500198" cy="2000264"/>
            </a:xfrm>
          </p:grpSpPr>
          <p:sp>
            <p:nvSpPr>
              <p:cNvPr id="28" name="Равнобедренный треугольник 27"/>
              <p:cNvSpPr/>
              <p:nvPr/>
            </p:nvSpPr>
            <p:spPr>
              <a:xfrm>
                <a:off x="3643306" y="1571612"/>
                <a:ext cx="1428760" cy="1714512"/>
              </a:xfrm>
              <a:prstGeom prst="triangle">
                <a:avLst/>
              </a:prstGeom>
              <a:noFill/>
              <a:ln>
                <a:solidFill>
                  <a:srgbClr val="7030A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cxnSp>
            <p:nvCxnSpPr>
              <p:cNvPr id="29" name="Прямая соединительная линия 28"/>
              <p:cNvCxnSpPr/>
              <p:nvPr/>
            </p:nvCxnSpPr>
            <p:spPr>
              <a:xfrm rot="5400000">
                <a:off x="4071934" y="3286124"/>
                <a:ext cx="285752" cy="1588"/>
              </a:xfrm>
              <a:prstGeom prst="line">
                <a:avLst/>
              </a:prstGeom>
              <a:ln w="28575">
                <a:solidFill>
                  <a:srgbClr val="7030A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Прямая соединительная линия 29"/>
              <p:cNvCxnSpPr/>
              <p:nvPr/>
            </p:nvCxnSpPr>
            <p:spPr>
              <a:xfrm rot="5400000">
                <a:off x="4215604" y="3285330"/>
                <a:ext cx="285752" cy="1588"/>
              </a:xfrm>
              <a:prstGeom prst="line">
                <a:avLst/>
              </a:prstGeom>
              <a:ln w="28575">
                <a:solidFill>
                  <a:srgbClr val="7030A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" name="Прямая соединительная линия 30"/>
              <p:cNvCxnSpPr/>
              <p:nvPr/>
            </p:nvCxnSpPr>
            <p:spPr>
              <a:xfrm>
                <a:off x="3857620" y="2357430"/>
                <a:ext cx="232568" cy="162718"/>
              </a:xfrm>
              <a:prstGeom prst="line">
                <a:avLst/>
              </a:prstGeom>
              <a:ln w="28575">
                <a:solidFill>
                  <a:srgbClr val="7030A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" name="Прямая соединительная линия 31"/>
              <p:cNvCxnSpPr/>
              <p:nvPr/>
            </p:nvCxnSpPr>
            <p:spPr>
              <a:xfrm>
                <a:off x="3786182" y="2500306"/>
                <a:ext cx="214314" cy="142876"/>
              </a:xfrm>
              <a:prstGeom prst="line">
                <a:avLst/>
              </a:prstGeom>
              <a:ln w="28575">
                <a:solidFill>
                  <a:srgbClr val="7030A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3" name="Дуга 32"/>
              <p:cNvSpPr/>
              <p:nvPr/>
            </p:nvSpPr>
            <p:spPr>
              <a:xfrm>
                <a:off x="3571868" y="3000372"/>
                <a:ext cx="428628" cy="571504"/>
              </a:xfrm>
              <a:prstGeom prst="arc">
                <a:avLst/>
              </a:prstGeom>
              <a:ln w="28575">
                <a:solidFill>
                  <a:srgbClr val="7030A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</p:grpSp>
        <p:sp>
          <p:nvSpPr>
            <p:cNvPr id="111" name="Овал 110"/>
            <p:cNvSpPr/>
            <p:nvPr/>
          </p:nvSpPr>
          <p:spPr>
            <a:xfrm>
              <a:off x="5000628" y="2428868"/>
              <a:ext cx="357190" cy="357190"/>
            </a:xfrm>
            <a:prstGeom prst="ellipse">
              <a:avLst/>
            </a:prstGeom>
            <a:solidFill>
              <a:srgbClr val="FCFEBE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dirty="0">
                  <a:solidFill>
                    <a:schemeClr val="tx1"/>
                  </a:solidFill>
                </a:rPr>
                <a:t>2</a:t>
              </a:r>
            </a:p>
          </p:txBody>
        </p:sp>
      </p:grpSp>
      <p:cxnSp>
        <p:nvCxnSpPr>
          <p:cNvPr id="149" name="Прямая соединительная линия 148"/>
          <p:cNvCxnSpPr/>
          <p:nvPr/>
        </p:nvCxnSpPr>
        <p:spPr>
          <a:xfrm rot="16200000" flipH="1">
            <a:off x="2107389" y="3750471"/>
            <a:ext cx="5000660" cy="71438"/>
          </a:xfrm>
          <a:prstGeom prst="line">
            <a:avLst/>
          </a:prstGeom>
          <a:ln w="104775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0" name="Группа 149"/>
          <p:cNvGrpSpPr/>
          <p:nvPr/>
        </p:nvGrpSpPr>
        <p:grpSpPr>
          <a:xfrm>
            <a:off x="2786051" y="1071546"/>
            <a:ext cx="1285884" cy="1428760"/>
            <a:chOff x="285720" y="1357298"/>
            <a:chExt cx="1630837" cy="1730910"/>
          </a:xfrm>
        </p:grpSpPr>
        <p:grpSp>
          <p:nvGrpSpPr>
            <p:cNvPr id="21" name="Группа 9"/>
            <p:cNvGrpSpPr/>
            <p:nvPr/>
          </p:nvGrpSpPr>
          <p:grpSpPr>
            <a:xfrm>
              <a:off x="714348" y="1357298"/>
              <a:ext cx="1202209" cy="1730910"/>
              <a:chOff x="1071538" y="1571612"/>
              <a:chExt cx="1202209" cy="1730910"/>
            </a:xfrm>
          </p:grpSpPr>
          <p:sp>
            <p:nvSpPr>
              <p:cNvPr id="153" name="Прямоугольный треугольник 152"/>
              <p:cNvSpPr/>
              <p:nvPr/>
            </p:nvSpPr>
            <p:spPr>
              <a:xfrm>
                <a:off x="1071538" y="1571612"/>
                <a:ext cx="1071570" cy="1571636"/>
              </a:xfrm>
              <a:prstGeom prst="rtTriangle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154" name="Дуга 153"/>
              <p:cNvSpPr/>
              <p:nvPr/>
            </p:nvSpPr>
            <p:spPr>
              <a:xfrm rot="14739155">
                <a:off x="1749238" y="2778013"/>
                <a:ext cx="495951" cy="553067"/>
              </a:xfrm>
              <a:prstGeom prst="arc">
                <a:avLst/>
              </a:prstGeom>
              <a:ln w="381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cxnSp>
            <p:nvCxnSpPr>
              <p:cNvPr id="155" name="Прямая соединительная линия 154"/>
              <p:cNvCxnSpPr/>
              <p:nvPr/>
            </p:nvCxnSpPr>
            <p:spPr>
              <a:xfrm rot="5400000">
                <a:off x="1250133" y="3107529"/>
                <a:ext cx="214314" cy="1588"/>
              </a:xfrm>
              <a:prstGeom prst="line">
                <a:avLst/>
              </a:prstGeom>
              <a:ln w="4127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6" name="Прямая соединительная линия 155"/>
              <p:cNvCxnSpPr/>
              <p:nvPr/>
            </p:nvCxnSpPr>
            <p:spPr>
              <a:xfrm rot="5400000">
                <a:off x="1393803" y="3106735"/>
                <a:ext cx="214314" cy="1588"/>
              </a:xfrm>
              <a:prstGeom prst="line">
                <a:avLst/>
              </a:prstGeom>
              <a:ln w="4127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52" name="Овал 151"/>
            <p:cNvSpPr/>
            <p:nvPr/>
          </p:nvSpPr>
          <p:spPr>
            <a:xfrm>
              <a:off x="285720" y="1428736"/>
              <a:ext cx="357190" cy="357190"/>
            </a:xfrm>
            <a:prstGeom prst="ellipse">
              <a:avLst/>
            </a:prstGeom>
            <a:solidFill>
              <a:srgbClr val="FCFEBE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dirty="0">
                  <a:solidFill>
                    <a:schemeClr val="tx1"/>
                  </a:solidFill>
                </a:rPr>
                <a:t>6</a:t>
              </a:r>
            </a:p>
          </p:txBody>
        </p:sp>
      </p:grpSp>
      <p:grpSp>
        <p:nvGrpSpPr>
          <p:cNvPr id="22" name="Группа 156"/>
          <p:cNvGrpSpPr/>
          <p:nvPr/>
        </p:nvGrpSpPr>
        <p:grpSpPr>
          <a:xfrm>
            <a:off x="2000232" y="2000240"/>
            <a:ext cx="1214446" cy="1714512"/>
            <a:chOff x="3532786" y="4249852"/>
            <a:chExt cx="1500198" cy="2000264"/>
          </a:xfrm>
        </p:grpSpPr>
        <p:grpSp>
          <p:nvGrpSpPr>
            <p:cNvPr id="23" name="Группа 25"/>
            <p:cNvGrpSpPr/>
            <p:nvPr/>
          </p:nvGrpSpPr>
          <p:grpSpPr>
            <a:xfrm rot="19274057">
              <a:off x="3532788" y="4249854"/>
              <a:ext cx="1500198" cy="2000264"/>
              <a:chOff x="3571868" y="1571612"/>
              <a:chExt cx="1500198" cy="2000264"/>
            </a:xfrm>
          </p:grpSpPr>
          <p:sp>
            <p:nvSpPr>
              <p:cNvPr id="160" name="Равнобедренный треугольник 159"/>
              <p:cNvSpPr/>
              <p:nvPr/>
            </p:nvSpPr>
            <p:spPr>
              <a:xfrm>
                <a:off x="3643306" y="1571612"/>
                <a:ext cx="1428760" cy="1714512"/>
              </a:xfrm>
              <a:prstGeom prst="triangle">
                <a:avLst/>
              </a:prstGeom>
              <a:noFill/>
              <a:ln>
                <a:solidFill>
                  <a:srgbClr val="92D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cxnSp>
            <p:nvCxnSpPr>
              <p:cNvPr id="161" name="Прямая соединительная линия 160"/>
              <p:cNvCxnSpPr/>
              <p:nvPr/>
            </p:nvCxnSpPr>
            <p:spPr>
              <a:xfrm rot="5400000">
                <a:off x="4071934" y="3286124"/>
                <a:ext cx="285752" cy="1588"/>
              </a:xfrm>
              <a:prstGeom prst="line">
                <a:avLst/>
              </a:prstGeom>
              <a:ln w="2857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2" name="Прямая соединительная линия 161"/>
              <p:cNvCxnSpPr/>
              <p:nvPr/>
            </p:nvCxnSpPr>
            <p:spPr>
              <a:xfrm rot="5400000">
                <a:off x="4215604" y="3285330"/>
                <a:ext cx="285752" cy="1588"/>
              </a:xfrm>
              <a:prstGeom prst="line">
                <a:avLst/>
              </a:prstGeom>
              <a:ln w="2857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3" name="Прямая соединительная линия 162"/>
              <p:cNvCxnSpPr/>
              <p:nvPr/>
            </p:nvCxnSpPr>
            <p:spPr>
              <a:xfrm>
                <a:off x="3857620" y="2357430"/>
                <a:ext cx="232568" cy="162718"/>
              </a:xfrm>
              <a:prstGeom prst="line">
                <a:avLst/>
              </a:prstGeom>
              <a:ln w="2857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4" name="Прямая соединительная линия 163"/>
              <p:cNvCxnSpPr/>
              <p:nvPr/>
            </p:nvCxnSpPr>
            <p:spPr>
              <a:xfrm>
                <a:off x="3786182" y="2500306"/>
                <a:ext cx="214314" cy="142876"/>
              </a:xfrm>
              <a:prstGeom prst="line">
                <a:avLst/>
              </a:prstGeom>
              <a:ln w="2857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65" name="Дуга 164"/>
              <p:cNvSpPr/>
              <p:nvPr/>
            </p:nvSpPr>
            <p:spPr>
              <a:xfrm>
                <a:off x="3571868" y="3000372"/>
                <a:ext cx="428628" cy="571504"/>
              </a:xfrm>
              <a:prstGeom prst="arc">
                <a:avLst/>
              </a:prstGeom>
              <a:ln w="2857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</p:grpSp>
        <p:sp>
          <p:nvSpPr>
            <p:cNvPr id="159" name="Овал 158"/>
            <p:cNvSpPr/>
            <p:nvPr/>
          </p:nvSpPr>
          <p:spPr>
            <a:xfrm>
              <a:off x="4214810" y="5072074"/>
              <a:ext cx="357190" cy="357190"/>
            </a:xfrm>
            <a:prstGeom prst="ellipse">
              <a:avLst/>
            </a:prstGeom>
            <a:solidFill>
              <a:srgbClr val="FCFEBE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dirty="0">
                  <a:solidFill>
                    <a:schemeClr val="tx1"/>
                  </a:solidFill>
                </a:rPr>
                <a:t>9</a:t>
              </a:r>
            </a:p>
          </p:txBody>
        </p:sp>
      </p:grpSp>
      <p:grpSp>
        <p:nvGrpSpPr>
          <p:cNvPr id="24" name="Группа 165"/>
          <p:cNvGrpSpPr/>
          <p:nvPr/>
        </p:nvGrpSpPr>
        <p:grpSpPr>
          <a:xfrm>
            <a:off x="1928794" y="5143512"/>
            <a:ext cx="1123350" cy="1000132"/>
            <a:chOff x="5929322" y="1199933"/>
            <a:chExt cx="1123350" cy="1000132"/>
          </a:xfrm>
        </p:grpSpPr>
        <p:grpSp>
          <p:nvGrpSpPr>
            <p:cNvPr id="25" name="Группа 103"/>
            <p:cNvGrpSpPr/>
            <p:nvPr/>
          </p:nvGrpSpPr>
          <p:grpSpPr>
            <a:xfrm rot="12560784">
              <a:off x="6266854" y="1199933"/>
              <a:ext cx="785818" cy="1000132"/>
              <a:chOff x="7858148" y="2071678"/>
              <a:chExt cx="785818" cy="1000132"/>
            </a:xfrm>
          </p:grpSpPr>
          <p:grpSp>
            <p:nvGrpSpPr>
              <p:cNvPr id="26" name="Группа 73"/>
              <p:cNvGrpSpPr/>
              <p:nvPr/>
            </p:nvGrpSpPr>
            <p:grpSpPr>
              <a:xfrm>
                <a:off x="7858148" y="2071678"/>
                <a:ext cx="785818" cy="928694"/>
                <a:chOff x="6000760" y="5072074"/>
                <a:chExt cx="785818" cy="928694"/>
              </a:xfrm>
            </p:grpSpPr>
            <p:cxnSp>
              <p:nvCxnSpPr>
                <p:cNvPr id="179" name="Прямая соединительная линия 178"/>
                <p:cNvCxnSpPr/>
                <p:nvPr/>
              </p:nvCxnSpPr>
              <p:spPr>
                <a:xfrm rot="5400000">
                  <a:off x="5822165" y="5250669"/>
                  <a:ext cx="928694" cy="571504"/>
                </a:xfrm>
                <a:prstGeom prst="line">
                  <a:avLst/>
                </a:prstGeom>
                <a:ln w="47625">
                  <a:solidFill>
                    <a:srgbClr val="9E4E94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0" name="Прямая соединительная линия 179"/>
                <p:cNvCxnSpPr/>
                <p:nvPr/>
              </p:nvCxnSpPr>
              <p:spPr>
                <a:xfrm rot="16200000" flipH="1">
                  <a:off x="6322231" y="5322107"/>
                  <a:ext cx="714380" cy="214314"/>
                </a:xfrm>
                <a:prstGeom prst="line">
                  <a:avLst/>
                </a:prstGeom>
                <a:ln w="47625">
                  <a:solidFill>
                    <a:srgbClr val="9E4E94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1" name="Прямая соединительная линия 180"/>
                <p:cNvCxnSpPr/>
                <p:nvPr/>
              </p:nvCxnSpPr>
              <p:spPr>
                <a:xfrm rot="10800000" flipV="1">
                  <a:off x="6000760" y="5786454"/>
                  <a:ext cx="785818" cy="214314"/>
                </a:xfrm>
                <a:prstGeom prst="line">
                  <a:avLst/>
                </a:prstGeom>
                <a:ln w="47625">
                  <a:solidFill>
                    <a:srgbClr val="9E4E94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7" name="Группа 82"/>
              <p:cNvGrpSpPr/>
              <p:nvPr/>
            </p:nvGrpSpPr>
            <p:grpSpPr>
              <a:xfrm>
                <a:off x="8001024" y="2428868"/>
                <a:ext cx="285752" cy="214314"/>
                <a:chOff x="6143636" y="5357826"/>
                <a:chExt cx="285752" cy="214314"/>
              </a:xfrm>
            </p:grpSpPr>
            <p:cxnSp>
              <p:nvCxnSpPr>
                <p:cNvPr id="177" name="Прямая соединительная линия 176"/>
                <p:cNvCxnSpPr/>
                <p:nvPr/>
              </p:nvCxnSpPr>
              <p:spPr>
                <a:xfrm>
                  <a:off x="6215074" y="5357826"/>
                  <a:ext cx="214314" cy="142876"/>
                </a:xfrm>
                <a:prstGeom prst="line">
                  <a:avLst/>
                </a:prstGeom>
                <a:ln w="47625">
                  <a:solidFill>
                    <a:srgbClr val="71E00C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8" name="Прямая соединительная линия 177"/>
                <p:cNvCxnSpPr/>
                <p:nvPr/>
              </p:nvCxnSpPr>
              <p:spPr>
                <a:xfrm>
                  <a:off x="6143636" y="5429264"/>
                  <a:ext cx="214314" cy="142876"/>
                </a:xfrm>
                <a:prstGeom prst="line">
                  <a:avLst/>
                </a:prstGeom>
                <a:ln w="47625">
                  <a:solidFill>
                    <a:srgbClr val="71E00C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34" name="Группа 91"/>
              <p:cNvGrpSpPr/>
              <p:nvPr/>
            </p:nvGrpSpPr>
            <p:grpSpPr>
              <a:xfrm>
                <a:off x="8215338" y="2786058"/>
                <a:ext cx="214314" cy="285752"/>
                <a:chOff x="6286512" y="5786454"/>
                <a:chExt cx="214314" cy="285752"/>
              </a:xfrm>
            </p:grpSpPr>
            <p:cxnSp>
              <p:nvCxnSpPr>
                <p:cNvPr id="175" name="Прямая соединительная линия 174"/>
                <p:cNvCxnSpPr/>
                <p:nvPr/>
              </p:nvCxnSpPr>
              <p:spPr>
                <a:xfrm rot="16200000" flipH="1">
                  <a:off x="6179355" y="5893611"/>
                  <a:ext cx="285752" cy="71438"/>
                </a:xfrm>
                <a:prstGeom prst="line">
                  <a:avLst/>
                </a:prstGeom>
                <a:ln w="47625">
                  <a:solidFill>
                    <a:srgbClr val="71E00C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6" name="Прямая соединительная линия 175"/>
                <p:cNvCxnSpPr/>
                <p:nvPr/>
              </p:nvCxnSpPr>
              <p:spPr>
                <a:xfrm rot="16200000" flipH="1">
                  <a:off x="6322231" y="5893611"/>
                  <a:ext cx="285752" cy="71438"/>
                </a:xfrm>
                <a:prstGeom prst="line">
                  <a:avLst/>
                </a:prstGeom>
                <a:ln w="47625">
                  <a:solidFill>
                    <a:srgbClr val="71E00C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35" name="Группа 99"/>
              <p:cNvGrpSpPr/>
              <p:nvPr/>
            </p:nvGrpSpPr>
            <p:grpSpPr>
              <a:xfrm>
                <a:off x="8429652" y="2357430"/>
                <a:ext cx="214314" cy="214314"/>
                <a:chOff x="6572264" y="5357826"/>
                <a:chExt cx="214314" cy="214314"/>
              </a:xfrm>
            </p:grpSpPr>
            <p:cxnSp>
              <p:nvCxnSpPr>
                <p:cNvPr id="173" name="Прямая соединительная линия 172"/>
                <p:cNvCxnSpPr/>
                <p:nvPr/>
              </p:nvCxnSpPr>
              <p:spPr>
                <a:xfrm flipV="1">
                  <a:off x="6572264" y="5357826"/>
                  <a:ext cx="214314" cy="71438"/>
                </a:xfrm>
                <a:prstGeom prst="line">
                  <a:avLst/>
                </a:prstGeom>
                <a:ln w="47625">
                  <a:solidFill>
                    <a:srgbClr val="71E00C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4" name="Прямая соединительная линия 173"/>
                <p:cNvCxnSpPr/>
                <p:nvPr/>
              </p:nvCxnSpPr>
              <p:spPr>
                <a:xfrm flipV="1">
                  <a:off x="6572264" y="5500702"/>
                  <a:ext cx="214314" cy="71438"/>
                </a:xfrm>
                <a:prstGeom prst="line">
                  <a:avLst/>
                </a:prstGeom>
                <a:ln w="47625">
                  <a:solidFill>
                    <a:srgbClr val="71E00C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sp>
          <p:nvSpPr>
            <p:cNvPr id="168" name="Овал 167"/>
            <p:cNvSpPr/>
            <p:nvPr/>
          </p:nvSpPr>
          <p:spPr>
            <a:xfrm>
              <a:off x="5929322" y="1214422"/>
              <a:ext cx="357190" cy="357190"/>
            </a:xfrm>
            <a:prstGeom prst="ellipse">
              <a:avLst/>
            </a:prstGeom>
            <a:solidFill>
              <a:srgbClr val="FCFEBE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dirty="0">
                  <a:solidFill>
                    <a:schemeClr val="tx1"/>
                  </a:solidFill>
                </a:rPr>
                <a:t>8</a:t>
              </a:r>
            </a:p>
          </p:txBody>
        </p:sp>
      </p:grpSp>
      <p:grpSp>
        <p:nvGrpSpPr>
          <p:cNvPr id="36" name="Группа 181"/>
          <p:cNvGrpSpPr/>
          <p:nvPr/>
        </p:nvGrpSpPr>
        <p:grpSpPr>
          <a:xfrm>
            <a:off x="3428992" y="3071810"/>
            <a:ext cx="1000132" cy="2428892"/>
            <a:chOff x="2571736" y="1357298"/>
            <a:chExt cx="1143008" cy="2928958"/>
          </a:xfrm>
        </p:grpSpPr>
        <p:grpSp>
          <p:nvGrpSpPr>
            <p:cNvPr id="37" name="Группа 64"/>
            <p:cNvGrpSpPr/>
            <p:nvPr/>
          </p:nvGrpSpPr>
          <p:grpSpPr>
            <a:xfrm>
              <a:off x="2571736" y="1357298"/>
              <a:ext cx="1071570" cy="2928958"/>
              <a:chOff x="3857620" y="2000240"/>
              <a:chExt cx="1071570" cy="2928958"/>
            </a:xfrm>
          </p:grpSpPr>
          <p:grpSp>
            <p:nvGrpSpPr>
              <p:cNvPr id="38" name="Группа 41"/>
              <p:cNvGrpSpPr/>
              <p:nvPr/>
            </p:nvGrpSpPr>
            <p:grpSpPr>
              <a:xfrm>
                <a:off x="3857620" y="2000240"/>
                <a:ext cx="1071570" cy="2928958"/>
                <a:chOff x="3857620" y="2000240"/>
                <a:chExt cx="1071570" cy="2928958"/>
              </a:xfrm>
            </p:grpSpPr>
            <p:cxnSp>
              <p:nvCxnSpPr>
                <p:cNvPr id="192" name="Прямая соединительная линия 191"/>
                <p:cNvCxnSpPr/>
                <p:nvPr/>
              </p:nvCxnSpPr>
              <p:spPr>
                <a:xfrm rot="16200000" flipH="1">
                  <a:off x="3821901" y="2035959"/>
                  <a:ext cx="1143008" cy="1071570"/>
                </a:xfrm>
                <a:prstGeom prst="line">
                  <a:avLst/>
                </a:prstGeom>
                <a:ln w="28575">
                  <a:solidFill>
                    <a:srgbClr val="FFC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3" name="Прямая соединительная линия 192"/>
                <p:cNvCxnSpPr/>
                <p:nvPr/>
              </p:nvCxnSpPr>
              <p:spPr>
                <a:xfrm rot="16200000" flipH="1">
                  <a:off x="2750331" y="3107529"/>
                  <a:ext cx="2928958" cy="714380"/>
                </a:xfrm>
                <a:prstGeom prst="line">
                  <a:avLst/>
                </a:prstGeom>
                <a:ln w="28575">
                  <a:solidFill>
                    <a:srgbClr val="FFC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4" name="Прямая соединительная линия 193"/>
                <p:cNvCxnSpPr/>
                <p:nvPr/>
              </p:nvCxnSpPr>
              <p:spPr>
                <a:xfrm rot="5400000">
                  <a:off x="3857620" y="3857628"/>
                  <a:ext cx="1785950" cy="357190"/>
                </a:xfrm>
                <a:prstGeom prst="line">
                  <a:avLst/>
                </a:prstGeom>
                <a:ln w="28575">
                  <a:solidFill>
                    <a:srgbClr val="FFC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86" name="Прямая соединительная линия 185"/>
              <p:cNvCxnSpPr/>
              <p:nvPr/>
            </p:nvCxnSpPr>
            <p:spPr>
              <a:xfrm rot="5400000">
                <a:off x="4286248" y="2428868"/>
                <a:ext cx="142876" cy="142876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7" name="Прямая соединительная линия 186"/>
              <p:cNvCxnSpPr/>
              <p:nvPr/>
            </p:nvCxnSpPr>
            <p:spPr>
              <a:xfrm rot="5400000">
                <a:off x="4357686" y="2500306"/>
                <a:ext cx="142876" cy="142876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8" name="Прямая соединительная линия 187"/>
              <p:cNvCxnSpPr/>
              <p:nvPr/>
            </p:nvCxnSpPr>
            <p:spPr>
              <a:xfrm rot="10800000" flipV="1">
                <a:off x="4071934" y="3214686"/>
                <a:ext cx="214314" cy="71438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9" name="Прямая соединительная линия 188"/>
              <p:cNvCxnSpPr/>
              <p:nvPr/>
            </p:nvCxnSpPr>
            <p:spPr>
              <a:xfrm rot="10800000" flipV="1">
                <a:off x="4071934" y="3286124"/>
                <a:ext cx="214314" cy="71438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0" name="Прямая соединительная линия 189"/>
              <p:cNvCxnSpPr/>
              <p:nvPr/>
            </p:nvCxnSpPr>
            <p:spPr>
              <a:xfrm>
                <a:off x="4714876" y="3643314"/>
                <a:ext cx="214314" cy="71438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1" name="Прямая соединительная линия 190"/>
              <p:cNvCxnSpPr/>
              <p:nvPr/>
            </p:nvCxnSpPr>
            <p:spPr>
              <a:xfrm>
                <a:off x="4714876" y="3786190"/>
                <a:ext cx="214314" cy="71438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84" name="Овал 183"/>
            <p:cNvSpPr/>
            <p:nvPr/>
          </p:nvSpPr>
          <p:spPr>
            <a:xfrm>
              <a:off x="3357554" y="1571612"/>
              <a:ext cx="357190" cy="357190"/>
            </a:xfrm>
            <a:prstGeom prst="ellipse">
              <a:avLst/>
            </a:prstGeom>
            <a:solidFill>
              <a:srgbClr val="FCFEBE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dirty="0" smtClean="0">
                  <a:solidFill>
                    <a:schemeClr val="tx1"/>
                  </a:solidFill>
                </a:rPr>
                <a:t>7</a:t>
              </a:r>
              <a:endParaRPr lang="ru-RU" dirty="0">
                <a:solidFill>
                  <a:schemeClr val="tx1"/>
                </a:solidFill>
              </a:endParaRPr>
            </a:p>
          </p:txBody>
        </p:sp>
      </p:grpSp>
      <p:sp>
        <p:nvSpPr>
          <p:cNvPr id="166" name="Стрелка вправо 165"/>
          <p:cNvSpPr/>
          <p:nvPr/>
        </p:nvSpPr>
        <p:spPr>
          <a:xfrm rot="2467707">
            <a:off x="3479650" y="3110249"/>
            <a:ext cx="2857520" cy="35719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7" name="Стрелка вправо 166"/>
          <p:cNvSpPr/>
          <p:nvPr/>
        </p:nvSpPr>
        <p:spPr>
          <a:xfrm>
            <a:off x="3571868" y="2714620"/>
            <a:ext cx="1785950" cy="285752"/>
          </a:xfrm>
          <a:prstGeom prst="rightArrow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9" name="Стрелка вправо 168"/>
          <p:cNvSpPr/>
          <p:nvPr/>
        </p:nvSpPr>
        <p:spPr>
          <a:xfrm rot="18127768">
            <a:off x="3934467" y="2873631"/>
            <a:ext cx="1714512" cy="285752"/>
          </a:xfrm>
          <a:prstGeom prst="right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1" name="TextBox 170">
            <a:hlinkClick r:id="rId2" action="ppaction://hlinksldjump" tooltip="Подумай еще!"/>
          </p:cNvPr>
          <p:cNvSpPr txBox="1"/>
          <p:nvPr/>
        </p:nvSpPr>
        <p:spPr>
          <a:xfrm>
            <a:off x="5429256" y="4286256"/>
            <a:ext cx="2500330" cy="120032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04775">
            <a:solidFill>
              <a:schemeClr val="accent4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ru-RU" sz="2400" dirty="0" smtClean="0">
                <a:solidFill>
                  <a:schemeClr val="bg2">
                    <a:lumMod val="50000"/>
                  </a:schemeClr>
                </a:solidFill>
              </a:rPr>
              <a:t>По двум углам и стороне между ними</a:t>
            </a:r>
            <a:endParaRPr lang="ru-RU" sz="2400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172" name="TextBox 171">
            <a:hlinkClick r:id="rId2" action="ppaction://hlinksldjump" tooltip="Подумай еще!"/>
          </p:cNvPr>
          <p:cNvSpPr txBox="1"/>
          <p:nvPr/>
        </p:nvSpPr>
        <p:spPr>
          <a:xfrm>
            <a:off x="5429256" y="2500306"/>
            <a:ext cx="3114955" cy="83099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85725">
            <a:solidFill>
              <a:schemeClr val="accent4">
                <a:lumMod val="60000"/>
                <a:lumOff val="40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ru-RU" sz="2400" dirty="0" smtClean="0">
                <a:solidFill>
                  <a:schemeClr val="bg2">
                    <a:lumMod val="50000"/>
                  </a:schemeClr>
                </a:solidFill>
              </a:rPr>
              <a:t>По двум сторонам</a:t>
            </a:r>
          </a:p>
          <a:p>
            <a:r>
              <a:rPr lang="ru-RU" sz="2400" dirty="0" smtClean="0">
                <a:solidFill>
                  <a:schemeClr val="bg2">
                    <a:lumMod val="50000"/>
                  </a:schemeClr>
                </a:solidFill>
              </a:rPr>
              <a:t>и углу между ними</a:t>
            </a:r>
            <a:endParaRPr lang="ru-RU" sz="2400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182" name="TextBox 181">
            <a:hlinkClick r:id="rId3" action="ppaction://hlinksldjump" tooltip="Молодец!"/>
          </p:cNvPr>
          <p:cNvSpPr txBox="1"/>
          <p:nvPr/>
        </p:nvSpPr>
        <p:spPr>
          <a:xfrm>
            <a:off x="5357818" y="1785926"/>
            <a:ext cx="3002745" cy="46166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79375">
            <a:solidFill>
              <a:schemeClr val="accent4">
                <a:lumMod val="60000"/>
                <a:lumOff val="40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ru-RU" sz="2400" dirty="0" smtClean="0">
                <a:solidFill>
                  <a:schemeClr val="bg2">
                    <a:lumMod val="50000"/>
                  </a:schemeClr>
                </a:solidFill>
              </a:rPr>
              <a:t>По трем сторонам</a:t>
            </a:r>
            <a:endParaRPr lang="ru-RU" sz="2400" dirty="0">
              <a:solidFill>
                <a:schemeClr val="bg2">
                  <a:lumMod val="50000"/>
                </a:schemeClr>
              </a:solidFill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28596" y="214290"/>
            <a:ext cx="8229600" cy="1143000"/>
          </a:xfrm>
        </p:spPr>
        <p:txBody>
          <a:bodyPr>
            <a:normAutofit/>
          </a:bodyPr>
          <a:lstStyle/>
          <a:p>
            <a:r>
              <a:rPr lang="ru-RU" sz="2400" dirty="0" smtClean="0">
                <a:solidFill>
                  <a:schemeClr val="bg2">
                    <a:lumMod val="50000"/>
                  </a:schemeClr>
                </a:solidFill>
              </a:rPr>
              <a:t>Выберите соответствующий признак равенства треугольников</a:t>
            </a:r>
            <a:endParaRPr lang="ru-RU" sz="2400" dirty="0">
              <a:solidFill>
                <a:schemeClr val="bg2">
                  <a:lumMod val="50000"/>
                </a:schemeClr>
              </a:solidFill>
            </a:endParaRPr>
          </a:p>
        </p:txBody>
      </p:sp>
      <p:grpSp>
        <p:nvGrpSpPr>
          <p:cNvPr id="2" name="Группа 118"/>
          <p:cNvGrpSpPr/>
          <p:nvPr/>
        </p:nvGrpSpPr>
        <p:grpSpPr>
          <a:xfrm>
            <a:off x="714348" y="4929198"/>
            <a:ext cx="1214446" cy="1000132"/>
            <a:chOff x="6357950" y="5214950"/>
            <a:chExt cx="1214446" cy="1000132"/>
          </a:xfrm>
        </p:grpSpPr>
        <p:grpSp>
          <p:nvGrpSpPr>
            <p:cNvPr id="4" name="Группа 102"/>
            <p:cNvGrpSpPr/>
            <p:nvPr/>
          </p:nvGrpSpPr>
          <p:grpSpPr>
            <a:xfrm>
              <a:off x="6357950" y="5214950"/>
              <a:ext cx="785818" cy="1000132"/>
              <a:chOff x="6000760" y="5072074"/>
              <a:chExt cx="785818" cy="1000132"/>
            </a:xfrm>
          </p:grpSpPr>
          <p:grpSp>
            <p:nvGrpSpPr>
              <p:cNvPr id="5" name="Группа 72"/>
              <p:cNvGrpSpPr/>
              <p:nvPr/>
            </p:nvGrpSpPr>
            <p:grpSpPr>
              <a:xfrm>
                <a:off x="6000760" y="5072074"/>
                <a:ext cx="785818" cy="928694"/>
                <a:chOff x="6000760" y="5072074"/>
                <a:chExt cx="785818" cy="928694"/>
              </a:xfrm>
            </p:grpSpPr>
            <p:cxnSp>
              <p:nvCxnSpPr>
                <p:cNvPr id="68" name="Прямая соединительная линия 67"/>
                <p:cNvCxnSpPr/>
                <p:nvPr/>
              </p:nvCxnSpPr>
              <p:spPr>
                <a:xfrm rot="5400000">
                  <a:off x="5822165" y="5250669"/>
                  <a:ext cx="928694" cy="571504"/>
                </a:xfrm>
                <a:prstGeom prst="line">
                  <a:avLst/>
                </a:prstGeom>
                <a:ln w="31750">
                  <a:solidFill>
                    <a:schemeClr val="accent1">
                      <a:lumMod val="60000"/>
                      <a:lumOff val="4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0" name="Прямая соединительная линия 69"/>
                <p:cNvCxnSpPr/>
                <p:nvPr/>
              </p:nvCxnSpPr>
              <p:spPr>
                <a:xfrm rot="16200000" flipH="1">
                  <a:off x="6322231" y="5322107"/>
                  <a:ext cx="714380" cy="214314"/>
                </a:xfrm>
                <a:prstGeom prst="line">
                  <a:avLst/>
                </a:prstGeom>
                <a:ln w="31750">
                  <a:solidFill>
                    <a:schemeClr val="accent1">
                      <a:lumMod val="60000"/>
                      <a:lumOff val="4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2" name="Прямая соединительная линия 71"/>
                <p:cNvCxnSpPr/>
                <p:nvPr/>
              </p:nvCxnSpPr>
              <p:spPr>
                <a:xfrm rot="10800000" flipV="1">
                  <a:off x="6000760" y="5786454"/>
                  <a:ext cx="785818" cy="214314"/>
                </a:xfrm>
                <a:prstGeom prst="line">
                  <a:avLst/>
                </a:prstGeom>
                <a:ln w="31750">
                  <a:solidFill>
                    <a:schemeClr val="accent1">
                      <a:lumMod val="60000"/>
                      <a:lumOff val="4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6" name="Группа 81"/>
              <p:cNvGrpSpPr/>
              <p:nvPr/>
            </p:nvGrpSpPr>
            <p:grpSpPr>
              <a:xfrm>
                <a:off x="6143636" y="5357826"/>
                <a:ext cx="285752" cy="214314"/>
                <a:chOff x="6143636" y="5357826"/>
                <a:chExt cx="285752" cy="214314"/>
              </a:xfrm>
            </p:grpSpPr>
            <p:cxnSp>
              <p:nvCxnSpPr>
                <p:cNvPr id="79" name="Прямая соединительная линия 78"/>
                <p:cNvCxnSpPr/>
                <p:nvPr/>
              </p:nvCxnSpPr>
              <p:spPr>
                <a:xfrm>
                  <a:off x="6215074" y="5357826"/>
                  <a:ext cx="214314" cy="142876"/>
                </a:xfrm>
                <a:prstGeom prst="line">
                  <a:avLst/>
                </a:prstGeom>
                <a:ln w="28575">
                  <a:solidFill>
                    <a:schemeClr val="accent2">
                      <a:lumMod val="60000"/>
                      <a:lumOff val="4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1" name="Прямая соединительная линия 80"/>
                <p:cNvCxnSpPr/>
                <p:nvPr/>
              </p:nvCxnSpPr>
              <p:spPr>
                <a:xfrm>
                  <a:off x="6143636" y="5429264"/>
                  <a:ext cx="214314" cy="142876"/>
                </a:xfrm>
                <a:prstGeom prst="line">
                  <a:avLst/>
                </a:prstGeom>
                <a:ln w="28575">
                  <a:solidFill>
                    <a:schemeClr val="accent2">
                      <a:lumMod val="60000"/>
                      <a:lumOff val="4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7" name="Группа 90"/>
              <p:cNvGrpSpPr/>
              <p:nvPr/>
            </p:nvGrpSpPr>
            <p:grpSpPr>
              <a:xfrm>
                <a:off x="6286512" y="5786454"/>
                <a:ext cx="214314" cy="285752"/>
                <a:chOff x="6286512" y="5786454"/>
                <a:chExt cx="214314" cy="285752"/>
              </a:xfrm>
            </p:grpSpPr>
            <p:cxnSp>
              <p:nvCxnSpPr>
                <p:cNvPr id="89" name="Прямая соединительная линия 88"/>
                <p:cNvCxnSpPr/>
                <p:nvPr/>
              </p:nvCxnSpPr>
              <p:spPr>
                <a:xfrm rot="16200000" flipH="1">
                  <a:off x="6179355" y="5893611"/>
                  <a:ext cx="285752" cy="71438"/>
                </a:xfrm>
                <a:prstGeom prst="line">
                  <a:avLst/>
                </a:prstGeom>
                <a:ln w="28575">
                  <a:solidFill>
                    <a:schemeClr val="accent2">
                      <a:lumMod val="60000"/>
                      <a:lumOff val="4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0" name="Прямая соединительная линия 89"/>
                <p:cNvCxnSpPr/>
                <p:nvPr/>
              </p:nvCxnSpPr>
              <p:spPr>
                <a:xfrm rot="16200000" flipH="1">
                  <a:off x="6322231" y="5893611"/>
                  <a:ext cx="285752" cy="71438"/>
                </a:xfrm>
                <a:prstGeom prst="line">
                  <a:avLst/>
                </a:prstGeom>
                <a:ln w="28575">
                  <a:solidFill>
                    <a:schemeClr val="accent2">
                      <a:lumMod val="60000"/>
                      <a:lumOff val="4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8" name="Группа 98"/>
              <p:cNvGrpSpPr/>
              <p:nvPr/>
            </p:nvGrpSpPr>
            <p:grpSpPr>
              <a:xfrm>
                <a:off x="6572264" y="5357826"/>
                <a:ext cx="214314" cy="214314"/>
                <a:chOff x="6572264" y="5357826"/>
                <a:chExt cx="214314" cy="214314"/>
              </a:xfrm>
            </p:grpSpPr>
            <p:cxnSp>
              <p:nvCxnSpPr>
                <p:cNvPr id="96" name="Прямая соединительная линия 95"/>
                <p:cNvCxnSpPr/>
                <p:nvPr/>
              </p:nvCxnSpPr>
              <p:spPr>
                <a:xfrm flipV="1">
                  <a:off x="6572264" y="5357826"/>
                  <a:ext cx="214314" cy="71438"/>
                </a:xfrm>
                <a:prstGeom prst="line">
                  <a:avLst/>
                </a:prstGeom>
                <a:ln w="28575">
                  <a:solidFill>
                    <a:schemeClr val="accent2">
                      <a:lumMod val="60000"/>
                      <a:lumOff val="4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8" name="Прямая соединительная линия 97"/>
                <p:cNvCxnSpPr/>
                <p:nvPr/>
              </p:nvCxnSpPr>
              <p:spPr>
                <a:xfrm flipV="1">
                  <a:off x="6572264" y="5500702"/>
                  <a:ext cx="214314" cy="71438"/>
                </a:xfrm>
                <a:prstGeom prst="line">
                  <a:avLst/>
                </a:prstGeom>
                <a:ln w="28575">
                  <a:solidFill>
                    <a:schemeClr val="accent2">
                      <a:lumMod val="60000"/>
                      <a:lumOff val="4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sp>
          <p:nvSpPr>
            <p:cNvPr id="106" name="Овал 105"/>
            <p:cNvSpPr/>
            <p:nvPr/>
          </p:nvSpPr>
          <p:spPr>
            <a:xfrm>
              <a:off x="7215206" y="5857892"/>
              <a:ext cx="357190" cy="357190"/>
            </a:xfrm>
            <a:prstGeom prst="ellipse">
              <a:avLst/>
            </a:prstGeom>
            <a:solidFill>
              <a:srgbClr val="FCFEBE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dirty="0">
                  <a:solidFill>
                    <a:schemeClr val="tx1"/>
                  </a:solidFill>
                </a:rPr>
                <a:t>4</a:t>
              </a:r>
            </a:p>
          </p:txBody>
        </p:sp>
      </p:grpSp>
      <p:grpSp>
        <p:nvGrpSpPr>
          <p:cNvPr id="9" name="Группа 117"/>
          <p:cNvGrpSpPr/>
          <p:nvPr/>
        </p:nvGrpSpPr>
        <p:grpSpPr>
          <a:xfrm>
            <a:off x="500035" y="1142984"/>
            <a:ext cx="1000132" cy="1500198"/>
            <a:chOff x="7166467" y="3831433"/>
            <a:chExt cx="1202209" cy="1730910"/>
          </a:xfrm>
        </p:grpSpPr>
        <p:grpSp>
          <p:nvGrpSpPr>
            <p:cNvPr id="10" name="Группа 10"/>
            <p:cNvGrpSpPr/>
            <p:nvPr/>
          </p:nvGrpSpPr>
          <p:grpSpPr>
            <a:xfrm rot="8771679">
              <a:off x="7166467" y="3831433"/>
              <a:ext cx="1202209" cy="1730910"/>
              <a:chOff x="1071538" y="1571612"/>
              <a:chExt cx="1202209" cy="1730910"/>
            </a:xfrm>
          </p:grpSpPr>
          <p:sp>
            <p:nvSpPr>
              <p:cNvPr id="12" name="Прямоугольный треугольник 11"/>
              <p:cNvSpPr/>
              <p:nvPr/>
            </p:nvSpPr>
            <p:spPr>
              <a:xfrm>
                <a:off x="1071538" y="1571612"/>
                <a:ext cx="1071570" cy="1571636"/>
              </a:xfrm>
              <a:prstGeom prst="rtTriangle">
                <a:avLst/>
              </a:prstGeom>
              <a:noFill/>
              <a:ln>
                <a:solidFill>
                  <a:schemeClr val="accent2">
                    <a:lumMod val="60000"/>
                    <a:lumOff val="4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13" name="Дуга 12"/>
              <p:cNvSpPr/>
              <p:nvPr/>
            </p:nvSpPr>
            <p:spPr>
              <a:xfrm rot="14739155">
                <a:off x="1749238" y="2778013"/>
                <a:ext cx="495951" cy="553067"/>
              </a:xfrm>
              <a:prstGeom prst="arc">
                <a:avLst/>
              </a:prstGeom>
              <a:ln w="38100">
                <a:solidFill>
                  <a:schemeClr val="accent2">
                    <a:lumMod val="60000"/>
                    <a:lumOff val="4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cxnSp>
            <p:nvCxnSpPr>
              <p:cNvPr id="14" name="Прямая соединительная линия 13"/>
              <p:cNvCxnSpPr/>
              <p:nvPr/>
            </p:nvCxnSpPr>
            <p:spPr>
              <a:xfrm rot="5400000">
                <a:off x="1250133" y="3107529"/>
                <a:ext cx="214314" cy="1588"/>
              </a:xfrm>
              <a:prstGeom prst="line">
                <a:avLst/>
              </a:prstGeom>
              <a:ln w="41275">
                <a:solidFill>
                  <a:schemeClr val="accent2">
                    <a:lumMod val="60000"/>
                    <a:lumOff val="4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" name="Прямая соединительная линия 14"/>
              <p:cNvCxnSpPr/>
              <p:nvPr/>
            </p:nvCxnSpPr>
            <p:spPr>
              <a:xfrm rot="5400000">
                <a:off x="1393803" y="3106735"/>
                <a:ext cx="214314" cy="1588"/>
              </a:xfrm>
              <a:prstGeom prst="line">
                <a:avLst/>
              </a:prstGeom>
              <a:ln w="41275">
                <a:solidFill>
                  <a:schemeClr val="accent2">
                    <a:lumMod val="60000"/>
                    <a:lumOff val="4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07" name="Овал 106"/>
            <p:cNvSpPr/>
            <p:nvPr/>
          </p:nvSpPr>
          <p:spPr>
            <a:xfrm>
              <a:off x="7786710" y="4214818"/>
              <a:ext cx="357190" cy="357190"/>
            </a:xfrm>
            <a:prstGeom prst="ellipse">
              <a:avLst/>
            </a:prstGeom>
            <a:solidFill>
              <a:srgbClr val="FCFEBE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dirty="0" smtClean="0">
                  <a:solidFill>
                    <a:schemeClr val="tx1"/>
                  </a:solidFill>
                </a:rPr>
                <a:t>1</a:t>
              </a:r>
              <a:endParaRPr lang="ru-RU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11" name="Группа 116"/>
          <p:cNvGrpSpPr/>
          <p:nvPr/>
        </p:nvGrpSpPr>
        <p:grpSpPr>
          <a:xfrm>
            <a:off x="357158" y="3786190"/>
            <a:ext cx="2428892" cy="928694"/>
            <a:chOff x="6000760" y="2071678"/>
            <a:chExt cx="2928958" cy="1214446"/>
          </a:xfrm>
        </p:grpSpPr>
        <p:grpSp>
          <p:nvGrpSpPr>
            <p:cNvPr id="16" name="Группа 65"/>
            <p:cNvGrpSpPr/>
            <p:nvPr/>
          </p:nvGrpSpPr>
          <p:grpSpPr>
            <a:xfrm>
              <a:off x="6000760" y="2071678"/>
              <a:ext cx="2928958" cy="1214446"/>
              <a:chOff x="4500562" y="3786190"/>
              <a:chExt cx="2928958" cy="1214446"/>
            </a:xfrm>
          </p:grpSpPr>
          <p:grpSp>
            <p:nvGrpSpPr>
              <p:cNvPr id="17" name="Группа 42"/>
              <p:cNvGrpSpPr/>
              <p:nvPr/>
            </p:nvGrpSpPr>
            <p:grpSpPr>
              <a:xfrm rot="15079703">
                <a:off x="5429256" y="3000372"/>
                <a:ext cx="1071570" cy="2928958"/>
                <a:chOff x="3857620" y="2000240"/>
                <a:chExt cx="1071570" cy="2928958"/>
              </a:xfrm>
            </p:grpSpPr>
            <p:cxnSp>
              <p:nvCxnSpPr>
                <p:cNvPr id="44" name="Прямая соединительная линия 43"/>
                <p:cNvCxnSpPr/>
                <p:nvPr/>
              </p:nvCxnSpPr>
              <p:spPr>
                <a:xfrm rot="16200000" flipH="1">
                  <a:off x="3821901" y="2035959"/>
                  <a:ext cx="1143008" cy="1071570"/>
                </a:xfrm>
                <a:prstGeom prst="line">
                  <a:avLst/>
                </a:prstGeom>
                <a:ln w="28575">
                  <a:solidFill>
                    <a:srgbClr val="C0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5" name="Прямая соединительная линия 44"/>
                <p:cNvCxnSpPr/>
                <p:nvPr/>
              </p:nvCxnSpPr>
              <p:spPr>
                <a:xfrm rot="16200000" flipH="1">
                  <a:off x="2750331" y="3107529"/>
                  <a:ext cx="2928958" cy="714380"/>
                </a:xfrm>
                <a:prstGeom prst="line">
                  <a:avLst/>
                </a:prstGeom>
                <a:ln w="28575">
                  <a:solidFill>
                    <a:srgbClr val="C0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6" name="Прямая соединительная линия 45"/>
                <p:cNvCxnSpPr/>
                <p:nvPr/>
              </p:nvCxnSpPr>
              <p:spPr>
                <a:xfrm rot="5400000">
                  <a:off x="3857620" y="3857628"/>
                  <a:ext cx="1785950" cy="357190"/>
                </a:xfrm>
                <a:prstGeom prst="line">
                  <a:avLst/>
                </a:prstGeom>
                <a:ln w="28575">
                  <a:solidFill>
                    <a:srgbClr val="C0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57" name="Прямая соединительная линия 56"/>
              <p:cNvCxnSpPr/>
              <p:nvPr/>
            </p:nvCxnSpPr>
            <p:spPr>
              <a:xfrm rot="5400000">
                <a:off x="5858678" y="3999710"/>
                <a:ext cx="285752" cy="1588"/>
              </a:xfrm>
              <a:prstGeom prst="line">
                <a:avLst/>
              </a:prstGeom>
              <a:ln w="31750">
                <a:solidFill>
                  <a:schemeClr val="accent3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8" name="Прямая соединительная линия 57"/>
              <p:cNvCxnSpPr/>
              <p:nvPr/>
            </p:nvCxnSpPr>
            <p:spPr>
              <a:xfrm rot="5400000">
                <a:off x="6001554" y="3928272"/>
                <a:ext cx="285752" cy="1588"/>
              </a:xfrm>
              <a:prstGeom prst="line">
                <a:avLst/>
              </a:prstGeom>
              <a:ln w="31750">
                <a:solidFill>
                  <a:schemeClr val="accent3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0" name="Прямая соединительная линия 59"/>
              <p:cNvCxnSpPr/>
              <p:nvPr/>
            </p:nvCxnSpPr>
            <p:spPr>
              <a:xfrm>
                <a:off x="5143504" y="4500570"/>
                <a:ext cx="142876" cy="71438"/>
              </a:xfrm>
              <a:prstGeom prst="line">
                <a:avLst/>
              </a:prstGeom>
              <a:ln w="31750">
                <a:solidFill>
                  <a:schemeClr val="accent3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1" name="Прямая соединительная линия 60"/>
              <p:cNvCxnSpPr/>
              <p:nvPr/>
            </p:nvCxnSpPr>
            <p:spPr>
              <a:xfrm>
                <a:off x="5143504" y="4572008"/>
                <a:ext cx="142876" cy="71438"/>
              </a:xfrm>
              <a:prstGeom prst="line">
                <a:avLst/>
              </a:prstGeom>
              <a:ln w="31750">
                <a:solidFill>
                  <a:schemeClr val="accent3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3" name="Прямая соединительная линия 62"/>
              <p:cNvCxnSpPr/>
              <p:nvPr/>
            </p:nvCxnSpPr>
            <p:spPr>
              <a:xfrm rot="16200000" flipH="1">
                <a:off x="5679289" y="4750603"/>
                <a:ext cx="142876" cy="71438"/>
              </a:xfrm>
              <a:prstGeom prst="line">
                <a:avLst/>
              </a:prstGeom>
              <a:ln w="31750">
                <a:solidFill>
                  <a:schemeClr val="accent3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4" name="Прямая соединительная линия 63"/>
              <p:cNvCxnSpPr/>
              <p:nvPr/>
            </p:nvCxnSpPr>
            <p:spPr>
              <a:xfrm rot="16200000" flipH="1">
                <a:off x="5750727" y="4679165"/>
                <a:ext cx="142876" cy="71438"/>
              </a:xfrm>
              <a:prstGeom prst="line">
                <a:avLst/>
              </a:prstGeom>
              <a:ln w="31750">
                <a:solidFill>
                  <a:schemeClr val="accent3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09" name="Овал 108"/>
            <p:cNvSpPr/>
            <p:nvPr/>
          </p:nvSpPr>
          <p:spPr>
            <a:xfrm>
              <a:off x="6429388" y="2285992"/>
              <a:ext cx="357190" cy="357190"/>
            </a:xfrm>
            <a:prstGeom prst="ellipse">
              <a:avLst/>
            </a:prstGeom>
            <a:solidFill>
              <a:srgbClr val="FCFEBE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dirty="0">
                  <a:solidFill>
                    <a:schemeClr val="tx1"/>
                  </a:solidFill>
                </a:rPr>
                <a:t>3</a:t>
              </a:r>
            </a:p>
          </p:txBody>
        </p:sp>
      </p:grpSp>
      <p:grpSp>
        <p:nvGrpSpPr>
          <p:cNvPr id="18" name="Группа 114"/>
          <p:cNvGrpSpPr/>
          <p:nvPr/>
        </p:nvGrpSpPr>
        <p:grpSpPr>
          <a:xfrm>
            <a:off x="214282" y="2357430"/>
            <a:ext cx="1857388" cy="1285884"/>
            <a:chOff x="4107234" y="2047998"/>
            <a:chExt cx="2000264" cy="1500198"/>
          </a:xfrm>
        </p:grpSpPr>
        <p:grpSp>
          <p:nvGrpSpPr>
            <p:cNvPr id="19" name="Группа 26"/>
            <p:cNvGrpSpPr/>
            <p:nvPr/>
          </p:nvGrpSpPr>
          <p:grpSpPr>
            <a:xfrm rot="16032728">
              <a:off x="4357267" y="1797965"/>
              <a:ext cx="1500198" cy="2000264"/>
              <a:chOff x="3571868" y="1571612"/>
              <a:chExt cx="1500198" cy="2000264"/>
            </a:xfrm>
          </p:grpSpPr>
          <p:sp>
            <p:nvSpPr>
              <p:cNvPr id="28" name="Равнобедренный треугольник 27"/>
              <p:cNvSpPr/>
              <p:nvPr/>
            </p:nvSpPr>
            <p:spPr>
              <a:xfrm>
                <a:off x="3643306" y="1571612"/>
                <a:ext cx="1428760" cy="1714512"/>
              </a:xfrm>
              <a:prstGeom prst="triangle">
                <a:avLst/>
              </a:prstGeom>
              <a:noFill/>
              <a:ln>
                <a:solidFill>
                  <a:srgbClr val="7030A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cxnSp>
            <p:nvCxnSpPr>
              <p:cNvPr id="29" name="Прямая соединительная линия 28"/>
              <p:cNvCxnSpPr/>
              <p:nvPr/>
            </p:nvCxnSpPr>
            <p:spPr>
              <a:xfrm rot="5400000">
                <a:off x="4071934" y="3286124"/>
                <a:ext cx="285752" cy="1588"/>
              </a:xfrm>
              <a:prstGeom prst="line">
                <a:avLst/>
              </a:prstGeom>
              <a:ln w="28575">
                <a:solidFill>
                  <a:srgbClr val="7030A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Прямая соединительная линия 29"/>
              <p:cNvCxnSpPr/>
              <p:nvPr/>
            </p:nvCxnSpPr>
            <p:spPr>
              <a:xfrm rot="5400000">
                <a:off x="4215604" y="3285330"/>
                <a:ext cx="285752" cy="1588"/>
              </a:xfrm>
              <a:prstGeom prst="line">
                <a:avLst/>
              </a:prstGeom>
              <a:ln w="28575">
                <a:solidFill>
                  <a:srgbClr val="7030A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" name="Прямая соединительная линия 30"/>
              <p:cNvCxnSpPr/>
              <p:nvPr/>
            </p:nvCxnSpPr>
            <p:spPr>
              <a:xfrm>
                <a:off x="3857620" y="2357430"/>
                <a:ext cx="232568" cy="162718"/>
              </a:xfrm>
              <a:prstGeom prst="line">
                <a:avLst/>
              </a:prstGeom>
              <a:ln w="28575">
                <a:solidFill>
                  <a:srgbClr val="7030A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" name="Прямая соединительная линия 31"/>
              <p:cNvCxnSpPr/>
              <p:nvPr/>
            </p:nvCxnSpPr>
            <p:spPr>
              <a:xfrm>
                <a:off x="3786182" y="2500306"/>
                <a:ext cx="214314" cy="142876"/>
              </a:xfrm>
              <a:prstGeom prst="line">
                <a:avLst/>
              </a:prstGeom>
              <a:ln w="28575">
                <a:solidFill>
                  <a:srgbClr val="7030A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3" name="Дуга 32"/>
              <p:cNvSpPr/>
              <p:nvPr/>
            </p:nvSpPr>
            <p:spPr>
              <a:xfrm>
                <a:off x="3571868" y="3000372"/>
                <a:ext cx="428628" cy="571504"/>
              </a:xfrm>
              <a:prstGeom prst="arc">
                <a:avLst/>
              </a:prstGeom>
              <a:ln w="28575">
                <a:solidFill>
                  <a:srgbClr val="7030A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</p:grpSp>
        <p:sp>
          <p:nvSpPr>
            <p:cNvPr id="111" name="Овал 110"/>
            <p:cNvSpPr/>
            <p:nvPr/>
          </p:nvSpPr>
          <p:spPr>
            <a:xfrm>
              <a:off x="5000628" y="2428868"/>
              <a:ext cx="357190" cy="357190"/>
            </a:xfrm>
            <a:prstGeom prst="ellipse">
              <a:avLst/>
            </a:prstGeom>
            <a:solidFill>
              <a:srgbClr val="FCFEBE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dirty="0">
                  <a:solidFill>
                    <a:schemeClr val="tx1"/>
                  </a:solidFill>
                </a:rPr>
                <a:t>2</a:t>
              </a:r>
            </a:p>
          </p:txBody>
        </p:sp>
      </p:grpSp>
      <p:cxnSp>
        <p:nvCxnSpPr>
          <p:cNvPr id="149" name="Прямая соединительная линия 148"/>
          <p:cNvCxnSpPr/>
          <p:nvPr/>
        </p:nvCxnSpPr>
        <p:spPr>
          <a:xfrm rot="16200000" flipH="1">
            <a:off x="2107389" y="3750471"/>
            <a:ext cx="5000660" cy="71438"/>
          </a:xfrm>
          <a:prstGeom prst="line">
            <a:avLst/>
          </a:prstGeom>
          <a:ln w="104775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0" name="Группа 149"/>
          <p:cNvGrpSpPr/>
          <p:nvPr/>
        </p:nvGrpSpPr>
        <p:grpSpPr>
          <a:xfrm>
            <a:off x="2786051" y="1071546"/>
            <a:ext cx="1285884" cy="1428760"/>
            <a:chOff x="285720" y="1357298"/>
            <a:chExt cx="1630837" cy="1730910"/>
          </a:xfrm>
        </p:grpSpPr>
        <p:grpSp>
          <p:nvGrpSpPr>
            <p:cNvPr id="21" name="Группа 9"/>
            <p:cNvGrpSpPr/>
            <p:nvPr/>
          </p:nvGrpSpPr>
          <p:grpSpPr>
            <a:xfrm>
              <a:off x="714348" y="1357298"/>
              <a:ext cx="1202209" cy="1730910"/>
              <a:chOff x="1071538" y="1571612"/>
              <a:chExt cx="1202209" cy="1730910"/>
            </a:xfrm>
          </p:grpSpPr>
          <p:sp>
            <p:nvSpPr>
              <p:cNvPr id="153" name="Прямоугольный треугольник 152"/>
              <p:cNvSpPr/>
              <p:nvPr/>
            </p:nvSpPr>
            <p:spPr>
              <a:xfrm>
                <a:off x="1071538" y="1571612"/>
                <a:ext cx="1071570" cy="1571636"/>
              </a:xfrm>
              <a:prstGeom prst="rtTriangle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154" name="Дуга 153"/>
              <p:cNvSpPr/>
              <p:nvPr/>
            </p:nvSpPr>
            <p:spPr>
              <a:xfrm rot="14739155">
                <a:off x="1749238" y="2778013"/>
                <a:ext cx="495951" cy="553067"/>
              </a:xfrm>
              <a:prstGeom prst="arc">
                <a:avLst/>
              </a:prstGeom>
              <a:ln w="381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cxnSp>
            <p:nvCxnSpPr>
              <p:cNvPr id="155" name="Прямая соединительная линия 154"/>
              <p:cNvCxnSpPr/>
              <p:nvPr/>
            </p:nvCxnSpPr>
            <p:spPr>
              <a:xfrm rot="5400000">
                <a:off x="1250133" y="3107529"/>
                <a:ext cx="214314" cy="1588"/>
              </a:xfrm>
              <a:prstGeom prst="line">
                <a:avLst/>
              </a:prstGeom>
              <a:ln w="4127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6" name="Прямая соединительная линия 155"/>
              <p:cNvCxnSpPr/>
              <p:nvPr/>
            </p:nvCxnSpPr>
            <p:spPr>
              <a:xfrm rot="5400000">
                <a:off x="1393803" y="3106735"/>
                <a:ext cx="214314" cy="1588"/>
              </a:xfrm>
              <a:prstGeom prst="line">
                <a:avLst/>
              </a:prstGeom>
              <a:ln w="4127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52" name="Овал 151"/>
            <p:cNvSpPr/>
            <p:nvPr/>
          </p:nvSpPr>
          <p:spPr>
            <a:xfrm>
              <a:off x="285720" y="1428736"/>
              <a:ext cx="357190" cy="357190"/>
            </a:xfrm>
            <a:prstGeom prst="ellipse">
              <a:avLst/>
            </a:prstGeom>
            <a:solidFill>
              <a:srgbClr val="FCFEBE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dirty="0">
                  <a:solidFill>
                    <a:schemeClr val="tx1"/>
                  </a:solidFill>
                </a:rPr>
                <a:t>6</a:t>
              </a:r>
            </a:p>
          </p:txBody>
        </p:sp>
      </p:grpSp>
      <p:grpSp>
        <p:nvGrpSpPr>
          <p:cNvPr id="22" name="Группа 156"/>
          <p:cNvGrpSpPr/>
          <p:nvPr/>
        </p:nvGrpSpPr>
        <p:grpSpPr>
          <a:xfrm>
            <a:off x="2000232" y="2000240"/>
            <a:ext cx="1214446" cy="1714512"/>
            <a:chOff x="3532786" y="4249852"/>
            <a:chExt cx="1500198" cy="2000264"/>
          </a:xfrm>
        </p:grpSpPr>
        <p:grpSp>
          <p:nvGrpSpPr>
            <p:cNvPr id="23" name="Группа 25"/>
            <p:cNvGrpSpPr/>
            <p:nvPr/>
          </p:nvGrpSpPr>
          <p:grpSpPr>
            <a:xfrm rot="19274057">
              <a:off x="3532788" y="4249854"/>
              <a:ext cx="1500198" cy="2000264"/>
              <a:chOff x="3571868" y="1571612"/>
              <a:chExt cx="1500198" cy="2000264"/>
            </a:xfrm>
          </p:grpSpPr>
          <p:sp>
            <p:nvSpPr>
              <p:cNvPr id="160" name="Равнобедренный треугольник 159"/>
              <p:cNvSpPr/>
              <p:nvPr/>
            </p:nvSpPr>
            <p:spPr>
              <a:xfrm>
                <a:off x="3643306" y="1571612"/>
                <a:ext cx="1428760" cy="1714512"/>
              </a:xfrm>
              <a:prstGeom prst="triangle">
                <a:avLst/>
              </a:prstGeom>
              <a:noFill/>
              <a:ln>
                <a:solidFill>
                  <a:srgbClr val="92D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cxnSp>
            <p:nvCxnSpPr>
              <p:cNvPr id="161" name="Прямая соединительная линия 160"/>
              <p:cNvCxnSpPr/>
              <p:nvPr/>
            </p:nvCxnSpPr>
            <p:spPr>
              <a:xfrm rot="5400000">
                <a:off x="4071934" y="3286124"/>
                <a:ext cx="285752" cy="1588"/>
              </a:xfrm>
              <a:prstGeom prst="line">
                <a:avLst/>
              </a:prstGeom>
              <a:ln w="2857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2" name="Прямая соединительная линия 161"/>
              <p:cNvCxnSpPr/>
              <p:nvPr/>
            </p:nvCxnSpPr>
            <p:spPr>
              <a:xfrm rot="5400000">
                <a:off x="4215604" y="3285330"/>
                <a:ext cx="285752" cy="1588"/>
              </a:xfrm>
              <a:prstGeom prst="line">
                <a:avLst/>
              </a:prstGeom>
              <a:ln w="2857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3" name="Прямая соединительная линия 162"/>
              <p:cNvCxnSpPr/>
              <p:nvPr/>
            </p:nvCxnSpPr>
            <p:spPr>
              <a:xfrm>
                <a:off x="3857620" y="2357430"/>
                <a:ext cx="232568" cy="162718"/>
              </a:xfrm>
              <a:prstGeom prst="line">
                <a:avLst/>
              </a:prstGeom>
              <a:ln w="2857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4" name="Прямая соединительная линия 163"/>
              <p:cNvCxnSpPr/>
              <p:nvPr/>
            </p:nvCxnSpPr>
            <p:spPr>
              <a:xfrm>
                <a:off x="3786182" y="2500306"/>
                <a:ext cx="214314" cy="142876"/>
              </a:xfrm>
              <a:prstGeom prst="line">
                <a:avLst/>
              </a:prstGeom>
              <a:ln w="2857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65" name="Дуга 164"/>
              <p:cNvSpPr/>
              <p:nvPr/>
            </p:nvSpPr>
            <p:spPr>
              <a:xfrm>
                <a:off x="3571868" y="3000372"/>
                <a:ext cx="428628" cy="571504"/>
              </a:xfrm>
              <a:prstGeom prst="arc">
                <a:avLst/>
              </a:prstGeom>
              <a:ln w="2857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</p:grpSp>
        <p:sp>
          <p:nvSpPr>
            <p:cNvPr id="159" name="Овал 158"/>
            <p:cNvSpPr/>
            <p:nvPr/>
          </p:nvSpPr>
          <p:spPr>
            <a:xfrm>
              <a:off x="4214810" y="5072074"/>
              <a:ext cx="357190" cy="357190"/>
            </a:xfrm>
            <a:prstGeom prst="ellipse">
              <a:avLst/>
            </a:prstGeom>
            <a:solidFill>
              <a:srgbClr val="FCFEBE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dirty="0">
                  <a:solidFill>
                    <a:schemeClr val="tx1"/>
                  </a:solidFill>
                </a:rPr>
                <a:t>9</a:t>
              </a:r>
            </a:p>
          </p:txBody>
        </p:sp>
      </p:grpSp>
      <p:grpSp>
        <p:nvGrpSpPr>
          <p:cNvPr id="24" name="Группа 165"/>
          <p:cNvGrpSpPr/>
          <p:nvPr/>
        </p:nvGrpSpPr>
        <p:grpSpPr>
          <a:xfrm>
            <a:off x="1928794" y="5143512"/>
            <a:ext cx="1123350" cy="1000132"/>
            <a:chOff x="5929322" y="1199933"/>
            <a:chExt cx="1123350" cy="1000132"/>
          </a:xfrm>
        </p:grpSpPr>
        <p:grpSp>
          <p:nvGrpSpPr>
            <p:cNvPr id="25" name="Группа 103"/>
            <p:cNvGrpSpPr/>
            <p:nvPr/>
          </p:nvGrpSpPr>
          <p:grpSpPr>
            <a:xfrm rot="12560784">
              <a:off x="6266854" y="1199933"/>
              <a:ext cx="785818" cy="1000132"/>
              <a:chOff x="7858148" y="2071678"/>
              <a:chExt cx="785818" cy="1000132"/>
            </a:xfrm>
          </p:grpSpPr>
          <p:grpSp>
            <p:nvGrpSpPr>
              <p:cNvPr id="26" name="Группа 73"/>
              <p:cNvGrpSpPr/>
              <p:nvPr/>
            </p:nvGrpSpPr>
            <p:grpSpPr>
              <a:xfrm>
                <a:off x="7858148" y="2071678"/>
                <a:ext cx="785818" cy="928694"/>
                <a:chOff x="6000760" y="5072074"/>
                <a:chExt cx="785818" cy="928694"/>
              </a:xfrm>
            </p:grpSpPr>
            <p:cxnSp>
              <p:nvCxnSpPr>
                <p:cNvPr id="179" name="Прямая соединительная линия 178"/>
                <p:cNvCxnSpPr/>
                <p:nvPr/>
              </p:nvCxnSpPr>
              <p:spPr>
                <a:xfrm rot="5400000">
                  <a:off x="5822165" y="5250669"/>
                  <a:ext cx="928694" cy="571504"/>
                </a:xfrm>
                <a:prstGeom prst="line">
                  <a:avLst/>
                </a:prstGeom>
                <a:ln w="47625">
                  <a:solidFill>
                    <a:srgbClr val="9E4E94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0" name="Прямая соединительная линия 179"/>
                <p:cNvCxnSpPr/>
                <p:nvPr/>
              </p:nvCxnSpPr>
              <p:spPr>
                <a:xfrm rot="16200000" flipH="1">
                  <a:off x="6322231" y="5322107"/>
                  <a:ext cx="714380" cy="214314"/>
                </a:xfrm>
                <a:prstGeom prst="line">
                  <a:avLst/>
                </a:prstGeom>
                <a:ln w="47625">
                  <a:solidFill>
                    <a:srgbClr val="9E4E94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1" name="Прямая соединительная линия 180"/>
                <p:cNvCxnSpPr/>
                <p:nvPr/>
              </p:nvCxnSpPr>
              <p:spPr>
                <a:xfrm rot="10800000" flipV="1">
                  <a:off x="6000760" y="5786454"/>
                  <a:ext cx="785818" cy="214314"/>
                </a:xfrm>
                <a:prstGeom prst="line">
                  <a:avLst/>
                </a:prstGeom>
                <a:ln w="47625">
                  <a:solidFill>
                    <a:srgbClr val="9E4E94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7" name="Группа 82"/>
              <p:cNvGrpSpPr/>
              <p:nvPr/>
            </p:nvGrpSpPr>
            <p:grpSpPr>
              <a:xfrm>
                <a:off x="8001024" y="2428868"/>
                <a:ext cx="285752" cy="214314"/>
                <a:chOff x="6143636" y="5357826"/>
                <a:chExt cx="285752" cy="214314"/>
              </a:xfrm>
            </p:grpSpPr>
            <p:cxnSp>
              <p:nvCxnSpPr>
                <p:cNvPr id="177" name="Прямая соединительная линия 176"/>
                <p:cNvCxnSpPr/>
                <p:nvPr/>
              </p:nvCxnSpPr>
              <p:spPr>
                <a:xfrm>
                  <a:off x="6215074" y="5357826"/>
                  <a:ext cx="214314" cy="142876"/>
                </a:xfrm>
                <a:prstGeom prst="line">
                  <a:avLst/>
                </a:prstGeom>
                <a:ln w="47625">
                  <a:solidFill>
                    <a:srgbClr val="71E00C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8" name="Прямая соединительная линия 177"/>
                <p:cNvCxnSpPr/>
                <p:nvPr/>
              </p:nvCxnSpPr>
              <p:spPr>
                <a:xfrm>
                  <a:off x="6143636" y="5429264"/>
                  <a:ext cx="214314" cy="142876"/>
                </a:xfrm>
                <a:prstGeom prst="line">
                  <a:avLst/>
                </a:prstGeom>
                <a:ln w="47625">
                  <a:solidFill>
                    <a:srgbClr val="71E00C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34" name="Группа 91"/>
              <p:cNvGrpSpPr/>
              <p:nvPr/>
            </p:nvGrpSpPr>
            <p:grpSpPr>
              <a:xfrm>
                <a:off x="8215338" y="2786058"/>
                <a:ext cx="214314" cy="285752"/>
                <a:chOff x="6286512" y="5786454"/>
                <a:chExt cx="214314" cy="285752"/>
              </a:xfrm>
            </p:grpSpPr>
            <p:cxnSp>
              <p:nvCxnSpPr>
                <p:cNvPr id="175" name="Прямая соединительная линия 174"/>
                <p:cNvCxnSpPr/>
                <p:nvPr/>
              </p:nvCxnSpPr>
              <p:spPr>
                <a:xfrm rot="16200000" flipH="1">
                  <a:off x="6179355" y="5893611"/>
                  <a:ext cx="285752" cy="71438"/>
                </a:xfrm>
                <a:prstGeom prst="line">
                  <a:avLst/>
                </a:prstGeom>
                <a:ln w="47625">
                  <a:solidFill>
                    <a:srgbClr val="71E00C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6" name="Прямая соединительная линия 175"/>
                <p:cNvCxnSpPr/>
                <p:nvPr/>
              </p:nvCxnSpPr>
              <p:spPr>
                <a:xfrm rot="16200000" flipH="1">
                  <a:off x="6322231" y="5893611"/>
                  <a:ext cx="285752" cy="71438"/>
                </a:xfrm>
                <a:prstGeom prst="line">
                  <a:avLst/>
                </a:prstGeom>
                <a:ln w="47625">
                  <a:solidFill>
                    <a:srgbClr val="71E00C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35" name="Группа 99"/>
              <p:cNvGrpSpPr/>
              <p:nvPr/>
            </p:nvGrpSpPr>
            <p:grpSpPr>
              <a:xfrm>
                <a:off x="8429652" y="2357430"/>
                <a:ext cx="214314" cy="214314"/>
                <a:chOff x="6572264" y="5357826"/>
                <a:chExt cx="214314" cy="214314"/>
              </a:xfrm>
            </p:grpSpPr>
            <p:cxnSp>
              <p:nvCxnSpPr>
                <p:cNvPr id="173" name="Прямая соединительная линия 172"/>
                <p:cNvCxnSpPr/>
                <p:nvPr/>
              </p:nvCxnSpPr>
              <p:spPr>
                <a:xfrm flipV="1">
                  <a:off x="6572264" y="5357826"/>
                  <a:ext cx="214314" cy="71438"/>
                </a:xfrm>
                <a:prstGeom prst="line">
                  <a:avLst/>
                </a:prstGeom>
                <a:ln w="47625">
                  <a:solidFill>
                    <a:srgbClr val="71E00C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4" name="Прямая соединительная линия 173"/>
                <p:cNvCxnSpPr/>
                <p:nvPr/>
              </p:nvCxnSpPr>
              <p:spPr>
                <a:xfrm flipV="1">
                  <a:off x="6572264" y="5500702"/>
                  <a:ext cx="214314" cy="71438"/>
                </a:xfrm>
                <a:prstGeom prst="line">
                  <a:avLst/>
                </a:prstGeom>
                <a:ln w="47625">
                  <a:solidFill>
                    <a:srgbClr val="71E00C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sp>
          <p:nvSpPr>
            <p:cNvPr id="168" name="Овал 167"/>
            <p:cNvSpPr/>
            <p:nvPr/>
          </p:nvSpPr>
          <p:spPr>
            <a:xfrm>
              <a:off x="5929322" y="1214422"/>
              <a:ext cx="357190" cy="357190"/>
            </a:xfrm>
            <a:prstGeom prst="ellipse">
              <a:avLst/>
            </a:prstGeom>
            <a:solidFill>
              <a:srgbClr val="FCFEBE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dirty="0">
                  <a:solidFill>
                    <a:schemeClr val="tx1"/>
                  </a:solidFill>
                </a:rPr>
                <a:t>8</a:t>
              </a:r>
            </a:p>
          </p:txBody>
        </p:sp>
      </p:grpSp>
      <p:grpSp>
        <p:nvGrpSpPr>
          <p:cNvPr id="36" name="Группа 181"/>
          <p:cNvGrpSpPr/>
          <p:nvPr/>
        </p:nvGrpSpPr>
        <p:grpSpPr>
          <a:xfrm>
            <a:off x="3428992" y="3071810"/>
            <a:ext cx="1000132" cy="2428892"/>
            <a:chOff x="2571736" y="1357298"/>
            <a:chExt cx="1143008" cy="2928958"/>
          </a:xfrm>
        </p:grpSpPr>
        <p:grpSp>
          <p:nvGrpSpPr>
            <p:cNvPr id="37" name="Группа 64"/>
            <p:cNvGrpSpPr/>
            <p:nvPr/>
          </p:nvGrpSpPr>
          <p:grpSpPr>
            <a:xfrm>
              <a:off x="2571736" y="1357298"/>
              <a:ext cx="1071570" cy="2928958"/>
              <a:chOff x="3857620" y="2000240"/>
              <a:chExt cx="1071570" cy="2928958"/>
            </a:xfrm>
          </p:grpSpPr>
          <p:grpSp>
            <p:nvGrpSpPr>
              <p:cNvPr id="38" name="Группа 41"/>
              <p:cNvGrpSpPr/>
              <p:nvPr/>
            </p:nvGrpSpPr>
            <p:grpSpPr>
              <a:xfrm>
                <a:off x="3857620" y="2000240"/>
                <a:ext cx="1071570" cy="2928958"/>
                <a:chOff x="3857620" y="2000240"/>
                <a:chExt cx="1071570" cy="2928958"/>
              </a:xfrm>
            </p:grpSpPr>
            <p:cxnSp>
              <p:nvCxnSpPr>
                <p:cNvPr id="192" name="Прямая соединительная линия 191"/>
                <p:cNvCxnSpPr/>
                <p:nvPr/>
              </p:nvCxnSpPr>
              <p:spPr>
                <a:xfrm rot="16200000" flipH="1">
                  <a:off x="3821901" y="2035959"/>
                  <a:ext cx="1143008" cy="1071570"/>
                </a:xfrm>
                <a:prstGeom prst="line">
                  <a:avLst/>
                </a:prstGeom>
                <a:ln w="28575">
                  <a:solidFill>
                    <a:srgbClr val="FFC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3" name="Прямая соединительная линия 192"/>
                <p:cNvCxnSpPr/>
                <p:nvPr/>
              </p:nvCxnSpPr>
              <p:spPr>
                <a:xfrm rot="16200000" flipH="1">
                  <a:off x="2750331" y="3107529"/>
                  <a:ext cx="2928958" cy="714380"/>
                </a:xfrm>
                <a:prstGeom prst="line">
                  <a:avLst/>
                </a:prstGeom>
                <a:ln w="28575">
                  <a:solidFill>
                    <a:srgbClr val="FFC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4" name="Прямая соединительная линия 193"/>
                <p:cNvCxnSpPr/>
                <p:nvPr/>
              </p:nvCxnSpPr>
              <p:spPr>
                <a:xfrm rot="5400000">
                  <a:off x="3857620" y="3857628"/>
                  <a:ext cx="1785950" cy="357190"/>
                </a:xfrm>
                <a:prstGeom prst="line">
                  <a:avLst/>
                </a:prstGeom>
                <a:ln w="28575">
                  <a:solidFill>
                    <a:srgbClr val="FFC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86" name="Прямая соединительная линия 185"/>
              <p:cNvCxnSpPr/>
              <p:nvPr/>
            </p:nvCxnSpPr>
            <p:spPr>
              <a:xfrm rot="5400000">
                <a:off x="4286248" y="2428868"/>
                <a:ext cx="142876" cy="142876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7" name="Прямая соединительная линия 186"/>
              <p:cNvCxnSpPr/>
              <p:nvPr/>
            </p:nvCxnSpPr>
            <p:spPr>
              <a:xfrm rot="5400000">
                <a:off x="4357686" y="2500306"/>
                <a:ext cx="142876" cy="142876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8" name="Прямая соединительная линия 187"/>
              <p:cNvCxnSpPr/>
              <p:nvPr/>
            </p:nvCxnSpPr>
            <p:spPr>
              <a:xfrm rot="10800000" flipV="1">
                <a:off x="4071934" y="3214686"/>
                <a:ext cx="214314" cy="71438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9" name="Прямая соединительная линия 188"/>
              <p:cNvCxnSpPr/>
              <p:nvPr/>
            </p:nvCxnSpPr>
            <p:spPr>
              <a:xfrm rot="10800000" flipV="1">
                <a:off x="4071934" y="3286124"/>
                <a:ext cx="214314" cy="71438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0" name="Прямая соединительная линия 189"/>
              <p:cNvCxnSpPr/>
              <p:nvPr/>
            </p:nvCxnSpPr>
            <p:spPr>
              <a:xfrm>
                <a:off x="4714876" y="3643314"/>
                <a:ext cx="214314" cy="71438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1" name="Прямая соединительная линия 190"/>
              <p:cNvCxnSpPr/>
              <p:nvPr/>
            </p:nvCxnSpPr>
            <p:spPr>
              <a:xfrm>
                <a:off x="4714876" y="3786190"/>
                <a:ext cx="214314" cy="71438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84" name="Овал 183"/>
            <p:cNvSpPr/>
            <p:nvPr/>
          </p:nvSpPr>
          <p:spPr>
            <a:xfrm>
              <a:off x="3357554" y="1571612"/>
              <a:ext cx="357190" cy="357190"/>
            </a:xfrm>
            <a:prstGeom prst="ellipse">
              <a:avLst/>
            </a:prstGeom>
            <a:solidFill>
              <a:srgbClr val="FCFEBE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dirty="0" smtClean="0">
                  <a:solidFill>
                    <a:schemeClr val="tx1"/>
                  </a:solidFill>
                </a:rPr>
                <a:t>7</a:t>
              </a:r>
              <a:endParaRPr lang="ru-RU" dirty="0">
                <a:solidFill>
                  <a:schemeClr val="tx1"/>
                </a:solidFill>
              </a:endParaRPr>
            </a:p>
          </p:txBody>
        </p:sp>
      </p:grpSp>
      <p:sp>
        <p:nvSpPr>
          <p:cNvPr id="166" name="Стрелка вправо 165"/>
          <p:cNvSpPr/>
          <p:nvPr/>
        </p:nvSpPr>
        <p:spPr>
          <a:xfrm rot="2467707">
            <a:off x="3479650" y="3110249"/>
            <a:ext cx="2857520" cy="35719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7" name="Стрелка вправо 166"/>
          <p:cNvSpPr/>
          <p:nvPr/>
        </p:nvSpPr>
        <p:spPr>
          <a:xfrm>
            <a:off x="3571868" y="2714620"/>
            <a:ext cx="1785950" cy="285752"/>
          </a:xfrm>
          <a:prstGeom prst="rightArrow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9" name="Стрелка вправо 168"/>
          <p:cNvSpPr/>
          <p:nvPr/>
        </p:nvSpPr>
        <p:spPr>
          <a:xfrm rot="18127768">
            <a:off x="3934467" y="2873631"/>
            <a:ext cx="1714512" cy="285752"/>
          </a:xfrm>
          <a:prstGeom prst="right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0" name="Стрелка вправо 169"/>
          <p:cNvSpPr/>
          <p:nvPr/>
        </p:nvSpPr>
        <p:spPr>
          <a:xfrm rot="18731664">
            <a:off x="1827403" y="3403241"/>
            <a:ext cx="3684114" cy="201991"/>
          </a:xfrm>
          <a:prstGeom prst="rightArrow">
            <a:avLst/>
          </a:prstGeom>
          <a:solidFill>
            <a:srgbClr val="9E4E9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1" name="TextBox 170"/>
          <p:cNvSpPr txBox="1"/>
          <p:nvPr/>
        </p:nvSpPr>
        <p:spPr>
          <a:xfrm>
            <a:off x="5429256" y="4286256"/>
            <a:ext cx="2500330" cy="120032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04775">
            <a:solidFill>
              <a:schemeClr val="accent4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ru-RU" sz="2400" dirty="0" smtClean="0">
                <a:solidFill>
                  <a:schemeClr val="bg2">
                    <a:lumMod val="50000"/>
                  </a:schemeClr>
                </a:solidFill>
              </a:rPr>
              <a:t>По двум углам и стороне между ними</a:t>
            </a:r>
            <a:endParaRPr lang="ru-RU" sz="2400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172" name="TextBox 171"/>
          <p:cNvSpPr txBox="1"/>
          <p:nvPr/>
        </p:nvSpPr>
        <p:spPr>
          <a:xfrm>
            <a:off x="5429256" y="2500306"/>
            <a:ext cx="3114955" cy="83099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85725">
            <a:solidFill>
              <a:schemeClr val="accent4">
                <a:lumMod val="60000"/>
                <a:lumOff val="40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ru-RU" sz="2400" dirty="0" smtClean="0">
                <a:solidFill>
                  <a:schemeClr val="bg2">
                    <a:lumMod val="50000"/>
                  </a:schemeClr>
                </a:solidFill>
              </a:rPr>
              <a:t>По двум сторонам</a:t>
            </a:r>
          </a:p>
          <a:p>
            <a:r>
              <a:rPr lang="ru-RU" sz="2400" dirty="0" smtClean="0">
                <a:solidFill>
                  <a:schemeClr val="bg2">
                    <a:lumMod val="50000"/>
                  </a:schemeClr>
                </a:solidFill>
              </a:rPr>
              <a:t>и углу между ними</a:t>
            </a:r>
            <a:endParaRPr lang="ru-RU" sz="2400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182" name="TextBox 181"/>
          <p:cNvSpPr txBox="1"/>
          <p:nvPr/>
        </p:nvSpPr>
        <p:spPr>
          <a:xfrm>
            <a:off x="5357818" y="1785926"/>
            <a:ext cx="3002745" cy="46166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79375">
            <a:solidFill>
              <a:schemeClr val="accent4">
                <a:lumMod val="60000"/>
                <a:lumOff val="40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ru-RU" sz="2400" dirty="0" smtClean="0">
                <a:solidFill>
                  <a:schemeClr val="bg2">
                    <a:lumMod val="50000"/>
                  </a:schemeClr>
                </a:solidFill>
              </a:rPr>
              <a:t>По трем сторонам</a:t>
            </a:r>
            <a:endParaRPr lang="ru-RU" sz="2400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101" name="Прямоугольник 100"/>
          <p:cNvSpPr/>
          <p:nvPr/>
        </p:nvSpPr>
        <p:spPr>
          <a:xfrm>
            <a:off x="4643438" y="5643578"/>
            <a:ext cx="412965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Молодцы!!!</a:t>
            </a:r>
            <a:endParaRPr lang="ru-RU" sz="5400" b="1" cap="none" spc="0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1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28596" y="214290"/>
            <a:ext cx="8229600" cy="1143000"/>
          </a:xfrm>
        </p:spPr>
        <p:txBody>
          <a:bodyPr>
            <a:normAutofit/>
          </a:bodyPr>
          <a:lstStyle/>
          <a:p>
            <a:r>
              <a:rPr lang="ru-RU" sz="2400" dirty="0" smtClean="0">
                <a:solidFill>
                  <a:schemeClr val="bg2">
                    <a:lumMod val="50000"/>
                  </a:schemeClr>
                </a:solidFill>
              </a:rPr>
              <a:t>Существует ли такой признак равенства треугольников?</a:t>
            </a:r>
            <a:endParaRPr lang="ru-RU" sz="2400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117" name="TextBox 116"/>
          <p:cNvSpPr txBox="1"/>
          <p:nvPr/>
        </p:nvSpPr>
        <p:spPr>
          <a:xfrm>
            <a:off x="2000232" y="1714488"/>
            <a:ext cx="3857652" cy="58477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85725">
            <a:solidFill>
              <a:schemeClr val="accent4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3200" dirty="0" smtClean="0">
                <a:solidFill>
                  <a:schemeClr val="bg2">
                    <a:lumMod val="50000"/>
                  </a:schemeClr>
                </a:solidFill>
              </a:rPr>
              <a:t>По трем углам</a:t>
            </a:r>
            <a:endParaRPr lang="ru-RU" sz="3200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13" name="Овал 12">
            <a:hlinkClick r:id="rId2" action="ppaction://hlinksldjump" tooltip="Подумай еще!"/>
          </p:cNvPr>
          <p:cNvSpPr/>
          <p:nvPr/>
        </p:nvSpPr>
        <p:spPr>
          <a:xfrm>
            <a:off x="1357290" y="3071810"/>
            <a:ext cx="1643074" cy="142876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/>
              <a:t>ДА</a:t>
            </a:r>
            <a:endParaRPr lang="ru-RU" sz="2800" dirty="0"/>
          </a:p>
        </p:txBody>
      </p:sp>
      <p:sp>
        <p:nvSpPr>
          <p:cNvPr id="14" name="Овал 13">
            <a:hlinkClick r:id="rId3" action="ppaction://hlinksldjump" tooltip="Молодец!"/>
          </p:cNvPr>
          <p:cNvSpPr/>
          <p:nvPr/>
        </p:nvSpPr>
        <p:spPr>
          <a:xfrm>
            <a:off x="5143504" y="3000372"/>
            <a:ext cx="1643074" cy="142876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/>
              <a:t>НЕТ</a:t>
            </a:r>
            <a:endParaRPr lang="ru-RU" sz="2800" dirty="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TextBox 116"/>
          <p:cNvSpPr txBox="1"/>
          <p:nvPr/>
        </p:nvSpPr>
        <p:spPr>
          <a:xfrm>
            <a:off x="2000232" y="1142984"/>
            <a:ext cx="3857652" cy="58477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85725">
            <a:solidFill>
              <a:schemeClr val="accent4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3200" dirty="0" smtClean="0">
                <a:solidFill>
                  <a:schemeClr val="bg2">
                    <a:lumMod val="50000"/>
                  </a:schemeClr>
                </a:solidFill>
              </a:rPr>
              <a:t>По трем углам</a:t>
            </a:r>
            <a:endParaRPr lang="ru-RU" sz="3200" dirty="0">
              <a:solidFill>
                <a:schemeClr val="bg2">
                  <a:lumMod val="50000"/>
                </a:schemeClr>
              </a:solidFill>
            </a:endParaRPr>
          </a:p>
        </p:txBody>
      </p:sp>
      <p:grpSp>
        <p:nvGrpSpPr>
          <p:cNvPr id="40" name="Группа 39"/>
          <p:cNvGrpSpPr/>
          <p:nvPr/>
        </p:nvGrpSpPr>
        <p:grpSpPr>
          <a:xfrm>
            <a:off x="1397944" y="2191751"/>
            <a:ext cx="6381452" cy="4035865"/>
            <a:chOff x="1397944" y="2191751"/>
            <a:chExt cx="6381452" cy="4035865"/>
          </a:xfrm>
        </p:grpSpPr>
        <p:cxnSp>
          <p:nvCxnSpPr>
            <p:cNvPr id="7" name="Прямая соединительная линия 6"/>
            <p:cNvCxnSpPr/>
            <p:nvPr/>
          </p:nvCxnSpPr>
          <p:spPr>
            <a:xfrm rot="1717206" flipH="1">
              <a:off x="3355134" y="3396179"/>
              <a:ext cx="2500330" cy="357190"/>
            </a:xfrm>
            <a:prstGeom prst="line">
              <a:avLst/>
            </a:prstGeom>
            <a:ln w="76200"/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grpSp>
          <p:nvGrpSpPr>
            <p:cNvPr id="21" name="Группа 20"/>
            <p:cNvGrpSpPr/>
            <p:nvPr/>
          </p:nvGrpSpPr>
          <p:grpSpPr>
            <a:xfrm rot="7117206">
              <a:off x="3139060" y="2803098"/>
              <a:ext cx="1928826" cy="2786082"/>
              <a:chOff x="1214414" y="2571744"/>
              <a:chExt cx="1928826" cy="2786082"/>
            </a:xfrm>
          </p:grpSpPr>
          <p:cxnSp>
            <p:nvCxnSpPr>
              <p:cNvPr id="9" name="Прямая соединительная линия 8"/>
              <p:cNvCxnSpPr/>
              <p:nvPr/>
            </p:nvCxnSpPr>
            <p:spPr>
              <a:xfrm rot="16200000" flipH="1">
                <a:off x="785786" y="3000372"/>
                <a:ext cx="2786082" cy="1928826"/>
              </a:xfrm>
              <a:prstGeom prst="line">
                <a:avLst/>
              </a:prstGeom>
              <a:ln w="76200"/>
            </p:spPr>
            <p:style>
              <a:lnRef idx="1">
                <a:schemeClr val="accent2"/>
              </a:lnRef>
              <a:fillRef idx="0">
                <a:schemeClr val="accent2"/>
              </a:fillRef>
              <a:effectRef idx="0">
                <a:schemeClr val="accent2"/>
              </a:effectRef>
              <a:fontRef idx="minor">
                <a:schemeClr val="tx1"/>
              </a:fontRef>
            </p:style>
          </p:cxnSp>
          <p:cxnSp>
            <p:nvCxnSpPr>
              <p:cNvPr id="17" name="Прямая соединительная линия 16"/>
              <p:cNvCxnSpPr/>
              <p:nvPr/>
            </p:nvCxnSpPr>
            <p:spPr>
              <a:xfrm rot="10800000">
                <a:off x="1571604" y="5072074"/>
                <a:ext cx="1571636" cy="285752"/>
              </a:xfrm>
              <a:prstGeom prst="line">
                <a:avLst/>
              </a:prstGeom>
              <a:ln w="76200"/>
            </p:spPr>
            <p:style>
              <a:lnRef idx="1">
                <a:schemeClr val="accent2"/>
              </a:lnRef>
              <a:fillRef idx="0">
                <a:schemeClr val="accent2"/>
              </a:fillRef>
              <a:effectRef idx="0">
                <a:schemeClr val="accent2"/>
              </a:effectRef>
              <a:fontRef idx="minor">
                <a:schemeClr val="tx1"/>
              </a:fontRef>
            </p:style>
          </p:cxnSp>
        </p:grpSp>
        <p:sp>
          <p:nvSpPr>
            <p:cNvPr id="18" name="Дуга 17"/>
            <p:cNvSpPr/>
            <p:nvPr/>
          </p:nvSpPr>
          <p:spPr>
            <a:xfrm rot="7117206">
              <a:off x="3208024" y="2918404"/>
              <a:ext cx="428628" cy="428628"/>
            </a:xfrm>
            <a:prstGeom prst="arc">
              <a:avLst/>
            </a:prstGeom>
            <a:ln>
              <a:solidFill>
                <a:srgbClr val="FFC000"/>
              </a:solidFill>
            </a:ln>
          </p:spPr>
          <p:style>
            <a:lnRef idx="2">
              <a:schemeClr val="accent4"/>
            </a:lnRef>
            <a:fillRef idx="0">
              <a:schemeClr val="accent4"/>
            </a:fillRef>
            <a:effectRef idx="1">
              <a:schemeClr val="accent4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9" name="Дуга 18"/>
            <p:cNvSpPr/>
            <p:nvPr/>
          </p:nvSpPr>
          <p:spPr>
            <a:xfrm rot="12062286">
              <a:off x="4848161" y="3423356"/>
              <a:ext cx="571504" cy="714380"/>
            </a:xfrm>
            <a:prstGeom prst="arc">
              <a:avLst/>
            </a:prstGeom>
          </p:spPr>
          <p:style>
            <a:lnRef idx="2">
              <a:schemeClr val="accent4"/>
            </a:lnRef>
            <a:fillRef idx="0">
              <a:schemeClr val="accent4"/>
            </a:fillRef>
            <a:effectRef idx="1">
              <a:schemeClr val="accent4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0" name="Дуга 19"/>
            <p:cNvSpPr/>
            <p:nvPr/>
          </p:nvSpPr>
          <p:spPr>
            <a:xfrm rot="1230830">
              <a:off x="2310213" y="3984937"/>
              <a:ext cx="571504" cy="571504"/>
            </a:xfrm>
            <a:prstGeom prst="arc">
              <a:avLst/>
            </a:prstGeom>
            <a:ln>
              <a:solidFill>
                <a:srgbClr val="00B050"/>
              </a:solidFill>
            </a:ln>
          </p:spPr>
          <p:style>
            <a:lnRef idx="2">
              <a:schemeClr val="accent4"/>
            </a:lnRef>
            <a:fillRef idx="0">
              <a:schemeClr val="accent4"/>
            </a:fillRef>
            <a:effectRef idx="1">
              <a:schemeClr val="accent4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cxnSp>
          <p:nvCxnSpPr>
            <p:cNvPr id="32" name="Прямая соединительная линия 31"/>
            <p:cNvCxnSpPr/>
            <p:nvPr/>
          </p:nvCxnSpPr>
          <p:spPr>
            <a:xfrm rot="1717206" flipH="1">
              <a:off x="3278802" y="3051745"/>
              <a:ext cx="4500594" cy="642942"/>
            </a:xfrm>
            <a:prstGeom prst="line">
              <a:avLst/>
            </a:prstGeom>
            <a:ln w="76200"/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grpSp>
          <p:nvGrpSpPr>
            <p:cNvPr id="33" name="Группа 20"/>
            <p:cNvGrpSpPr/>
            <p:nvPr/>
          </p:nvGrpSpPr>
          <p:grpSpPr>
            <a:xfrm rot="7117206">
              <a:off x="2889870" y="1984199"/>
              <a:ext cx="3471887" cy="5014948"/>
              <a:chOff x="1214414" y="2571744"/>
              <a:chExt cx="1928826" cy="2786082"/>
            </a:xfrm>
          </p:grpSpPr>
          <p:cxnSp>
            <p:nvCxnSpPr>
              <p:cNvPr id="37" name="Прямая соединительная линия 36"/>
              <p:cNvCxnSpPr/>
              <p:nvPr/>
            </p:nvCxnSpPr>
            <p:spPr>
              <a:xfrm rot="16200000" flipH="1">
                <a:off x="785786" y="3000372"/>
                <a:ext cx="2786082" cy="1928826"/>
              </a:xfrm>
              <a:prstGeom prst="line">
                <a:avLst/>
              </a:prstGeom>
              <a:ln w="76200"/>
            </p:spPr>
            <p:style>
              <a:lnRef idx="1">
                <a:schemeClr val="accent2"/>
              </a:lnRef>
              <a:fillRef idx="0">
                <a:schemeClr val="accent2"/>
              </a:fillRef>
              <a:effectRef idx="0">
                <a:schemeClr val="accent2"/>
              </a:effectRef>
              <a:fontRef idx="minor">
                <a:schemeClr val="tx1"/>
              </a:fontRef>
            </p:style>
          </p:cxnSp>
          <p:cxnSp>
            <p:nvCxnSpPr>
              <p:cNvPr id="38" name="Прямая соединительная линия 37"/>
              <p:cNvCxnSpPr/>
              <p:nvPr/>
            </p:nvCxnSpPr>
            <p:spPr>
              <a:xfrm rot="10800000">
                <a:off x="1571604" y="5072074"/>
                <a:ext cx="1571636" cy="285752"/>
              </a:xfrm>
              <a:prstGeom prst="line">
                <a:avLst/>
              </a:prstGeom>
              <a:ln w="76200"/>
            </p:spPr>
            <p:style>
              <a:lnRef idx="1">
                <a:schemeClr val="accent2"/>
              </a:lnRef>
              <a:fillRef idx="0">
                <a:schemeClr val="accent2"/>
              </a:fillRef>
              <a:effectRef idx="0">
                <a:schemeClr val="accent2"/>
              </a:effectRef>
              <a:fontRef idx="minor">
                <a:schemeClr val="tx1"/>
              </a:fontRef>
            </p:style>
          </p:cxnSp>
        </p:grpSp>
        <p:sp>
          <p:nvSpPr>
            <p:cNvPr id="34" name="Дуга 33"/>
            <p:cNvSpPr/>
            <p:nvPr/>
          </p:nvSpPr>
          <p:spPr>
            <a:xfrm rot="7117206">
              <a:off x="3014005" y="2191751"/>
              <a:ext cx="771530" cy="771530"/>
            </a:xfrm>
            <a:prstGeom prst="arc">
              <a:avLst/>
            </a:prstGeom>
            <a:ln>
              <a:solidFill>
                <a:srgbClr val="FFC000"/>
              </a:solidFill>
            </a:ln>
          </p:spPr>
          <p:style>
            <a:lnRef idx="2">
              <a:schemeClr val="accent4"/>
            </a:lnRef>
            <a:fillRef idx="0">
              <a:schemeClr val="accent4"/>
            </a:fillRef>
            <a:effectRef idx="1">
              <a:schemeClr val="accent4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5" name="Дуга 34"/>
            <p:cNvSpPr/>
            <p:nvPr/>
          </p:nvSpPr>
          <p:spPr>
            <a:xfrm rot="12062286">
              <a:off x="5966252" y="3100665"/>
              <a:ext cx="1028707" cy="1285884"/>
            </a:xfrm>
            <a:prstGeom prst="arc">
              <a:avLst/>
            </a:prstGeom>
          </p:spPr>
          <p:style>
            <a:lnRef idx="2">
              <a:schemeClr val="accent4"/>
            </a:lnRef>
            <a:fillRef idx="0">
              <a:schemeClr val="accent4"/>
            </a:fillRef>
            <a:effectRef idx="1">
              <a:schemeClr val="accent4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6" name="Дуга 35"/>
            <p:cNvSpPr/>
            <p:nvPr/>
          </p:nvSpPr>
          <p:spPr>
            <a:xfrm rot="1230830">
              <a:off x="1397944" y="4111511"/>
              <a:ext cx="1028707" cy="1028707"/>
            </a:xfrm>
            <a:prstGeom prst="arc">
              <a:avLst/>
            </a:prstGeom>
            <a:ln>
              <a:solidFill>
                <a:srgbClr val="00B050"/>
              </a:solidFill>
            </a:ln>
          </p:spPr>
          <p:style>
            <a:lnRef idx="2">
              <a:schemeClr val="accent4"/>
            </a:lnRef>
            <a:fillRef idx="0">
              <a:schemeClr val="accent4"/>
            </a:fillRef>
            <a:effectRef idx="1">
              <a:schemeClr val="accent4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22" name="TextBox 21"/>
          <p:cNvSpPr txBox="1"/>
          <p:nvPr/>
        </p:nvSpPr>
        <p:spPr>
          <a:xfrm>
            <a:off x="4500562" y="5715016"/>
            <a:ext cx="392607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>
                <a:solidFill>
                  <a:srgbClr val="9E4E94"/>
                </a:solidFill>
              </a:rPr>
              <a:t>НЕ СУЩЕСТВУЕТ!!!</a:t>
            </a:r>
            <a:endParaRPr lang="ru-RU" sz="3200" b="1" dirty="0">
              <a:solidFill>
                <a:srgbClr val="9E4E94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4857752" y="2428868"/>
            <a:ext cx="418255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>
                <a:solidFill>
                  <a:schemeClr val="accent2">
                    <a:lumMod val="75000"/>
                  </a:schemeClr>
                </a:solidFill>
              </a:rPr>
              <a:t>ТРЕУГОЛЬНИКИ НЕ РАВНЫ</a:t>
            </a:r>
            <a:endParaRPr lang="ru-RU" sz="2400" b="1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0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800"/>
                            </p:stCondLst>
                            <p:childTnLst>
                              <p:par>
                                <p:cTn id="11" presetID="18" presetClass="emph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12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785786" y="2000240"/>
            <a:ext cx="8069838" cy="156966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ru-RU" sz="96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МОЛОДЦЫ!!!</a:t>
            </a:r>
            <a:endParaRPr lang="ru-RU" sz="9600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bg2">
                    <a:lumMod val="50000"/>
                  </a:schemeClr>
                </a:solidFill>
              </a:rPr>
              <a:t>Найдите равные треугольники</a:t>
            </a:r>
            <a:endParaRPr lang="ru-RU" dirty="0">
              <a:solidFill>
                <a:schemeClr val="bg2">
                  <a:lumMod val="50000"/>
                </a:schemeClr>
              </a:solidFill>
            </a:endParaRPr>
          </a:p>
        </p:txBody>
      </p:sp>
      <p:grpSp>
        <p:nvGrpSpPr>
          <p:cNvPr id="113" name="Группа 112"/>
          <p:cNvGrpSpPr/>
          <p:nvPr/>
        </p:nvGrpSpPr>
        <p:grpSpPr>
          <a:xfrm>
            <a:off x="4714876" y="1500174"/>
            <a:ext cx="1357321" cy="1428760"/>
            <a:chOff x="285720" y="1357298"/>
            <a:chExt cx="1630837" cy="1730910"/>
          </a:xfrm>
        </p:grpSpPr>
        <p:grpSp>
          <p:nvGrpSpPr>
            <p:cNvPr id="10" name="Группа 9"/>
            <p:cNvGrpSpPr/>
            <p:nvPr/>
          </p:nvGrpSpPr>
          <p:grpSpPr>
            <a:xfrm>
              <a:off x="714348" y="1357298"/>
              <a:ext cx="1202209" cy="1730910"/>
              <a:chOff x="1071538" y="1571612"/>
              <a:chExt cx="1202209" cy="1730910"/>
            </a:xfrm>
          </p:grpSpPr>
          <p:sp>
            <p:nvSpPr>
              <p:cNvPr id="4" name="Прямоугольный треугольник 3">
                <a:hlinkClick r:id="rId2" action="ppaction://hlinksldjump" tooltip="Молодец!"/>
              </p:cNvPr>
              <p:cNvSpPr/>
              <p:nvPr/>
            </p:nvSpPr>
            <p:spPr>
              <a:xfrm>
                <a:off x="1071538" y="1571612"/>
                <a:ext cx="1071570" cy="1571636"/>
              </a:xfrm>
              <a:prstGeom prst="rtTriangle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6" name="Дуга 5"/>
              <p:cNvSpPr/>
              <p:nvPr/>
            </p:nvSpPr>
            <p:spPr>
              <a:xfrm rot="14739155">
                <a:off x="1749238" y="2778013"/>
                <a:ext cx="495951" cy="553067"/>
              </a:xfrm>
              <a:prstGeom prst="arc">
                <a:avLst/>
              </a:prstGeom>
              <a:ln w="381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cxnSp>
            <p:nvCxnSpPr>
              <p:cNvPr id="8" name="Прямая соединительная линия 7"/>
              <p:cNvCxnSpPr/>
              <p:nvPr/>
            </p:nvCxnSpPr>
            <p:spPr>
              <a:xfrm rot="5400000">
                <a:off x="1250133" y="3107529"/>
                <a:ext cx="214314" cy="1588"/>
              </a:xfrm>
              <a:prstGeom prst="line">
                <a:avLst/>
              </a:prstGeom>
              <a:ln w="4127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" name="Прямая соединительная линия 8"/>
              <p:cNvCxnSpPr/>
              <p:nvPr/>
            </p:nvCxnSpPr>
            <p:spPr>
              <a:xfrm rot="5400000">
                <a:off x="1393803" y="3106735"/>
                <a:ext cx="214314" cy="1588"/>
              </a:xfrm>
              <a:prstGeom prst="line">
                <a:avLst/>
              </a:prstGeom>
              <a:ln w="4127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05" name="Овал 104">
              <a:hlinkClick r:id="rId2" action="ppaction://hlinksldjump" tooltip="Молодец!"/>
            </p:cNvPr>
            <p:cNvSpPr/>
            <p:nvPr/>
          </p:nvSpPr>
          <p:spPr>
            <a:xfrm>
              <a:off x="285720" y="1428736"/>
              <a:ext cx="357190" cy="357190"/>
            </a:xfrm>
            <a:prstGeom prst="ellipse">
              <a:avLst/>
            </a:prstGeom>
            <a:solidFill>
              <a:srgbClr val="FCFEBE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dirty="0">
                  <a:solidFill>
                    <a:schemeClr val="tx1"/>
                  </a:solidFill>
                </a:rPr>
                <a:t>6</a:t>
              </a:r>
            </a:p>
          </p:txBody>
        </p:sp>
      </p:grpSp>
      <p:grpSp>
        <p:nvGrpSpPr>
          <p:cNvPr id="119" name="Группа 118"/>
          <p:cNvGrpSpPr/>
          <p:nvPr/>
        </p:nvGrpSpPr>
        <p:grpSpPr>
          <a:xfrm>
            <a:off x="714348" y="4929198"/>
            <a:ext cx="1214446" cy="1000132"/>
            <a:chOff x="6357950" y="5214950"/>
            <a:chExt cx="1214446" cy="1000132"/>
          </a:xfrm>
        </p:grpSpPr>
        <p:grpSp>
          <p:nvGrpSpPr>
            <p:cNvPr id="103" name="Группа 102"/>
            <p:cNvGrpSpPr/>
            <p:nvPr/>
          </p:nvGrpSpPr>
          <p:grpSpPr>
            <a:xfrm>
              <a:off x="6357950" y="5214950"/>
              <a:ext cx="785818" cy="1000132"/>
              <a:chOff x="6000760" y="5072074"/>
              <a:chExt cx="785818" cy="1000132"/>
            </a:xfrm>
          </p:grpSpPr>
          <p:grpSp>
            <p:nvGrpSpPr>
              <p:cNvPr id="73" name="Группа 72"/>
              <p:cNvGrpSpPr/>
              <p:nvPr/>
            </p:nvGrpSpPr>
            <p:grpSpPr>
              <a:xfrm>
                <a:off x="6000760" y="5072074"/>
                <a:ext cx="785818" cy="928694"/>
                <a:chOff x="6000760" y="5072074"/>
                <a:chExt cx="785818" cy="928694"/>
              </a:xfrm>
            </p:grpSpPr>
            <p:cxnSp>
              <p:nvCxnSpPr>
                <p:cNvPr id="68" name="Прямая соединительная линия 67"/>
                <p:cNvCxnSpPr/>
                <p:nvPr/>
              </p:nvCxnSpPr>
              <p:spPr>
                <a:xfrm rot="5400000">
                  <a:off x="5822165" y="5250669"/>
                  <a:ext cx="928694" cy="571504"/>
                </a:xfrm>
                <a:prstGeom prst="line">
                  <a:avLst/>
                </a:prstGeom>
                <a:ln w="31750">
                  <a:solidFill>
                    <a:schemeClr val="accent1">
                      <a:lumMod val="60000"/>
                      <a:lumOff val="4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0" name="Прямая соединительная линия 69"/>
                <p:cNvCxnSpPr/>
                <p:nvPr/>
              </p:nvCxnSpPr>
              <p:spPr>
                <a:xfrm rot="16200000" flipH="1">
                  <a:off x="6322231" y="5322107"/>
                  <a:ext cx="714380" cy="214314"/>
                </a:xfrm>
                <a:prstGeom prst="line">
                  <a:avLst/>
                </a:prstGeom>
                <a:ln w="31750">
                  <a:solidFill>
                    <a:schemeClr val="accent1">
                      <a:lumMod val="60000"/>
                      <a:lumOff val="4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2" name="Прямая соединительная линия 71"/>
                <p:cNvCxnSpPr/>
                <p:nvPr/>
              </p:nvCxnSpPr>
              <p:spPr>
                <a:xfrm rot="10800000" flipV="1">
                  <a:off x="6000760" y="5786454"/>
                  <a:ext cx="785818" cy="214314"/>
                </a:xfrm>
                <a:prstGeom prst="line">
                  <a:avLst/>
                </a:prstGeom>
                <a:ln w="31750">
                  <a:solidFill>
                    <a:schemeClr val="accent1">
                      <a:lumMod val="60000"/>
                      <a:lumOff val="4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82" name="Группа 81"/>
              <p:cNvGrpSpPr/>
              <p:nvPr/>
            </p:nvGrpSpPr>
            <p:grpSpPr>
              <a:xfrm>
                <a:off x="6143636" y="5357826"/>
                <a:ext cx="285752" cy="214314"/>
                <a:chOff x="6143636" y="5357826"/>
                <a:chExt cx="285752" cy="214314"/>
              </a:xfrm>
            </p:grpSpPr>
            <p:cxnSp>
              <p:nvCxnSpPr>
                <p:cNvPr id="79" name="Прямая соединительная линия 78"/>
                <p:cNvCxnSpPr/>
                <p:nvPr/>
              </p:nvCxnSpPr>
              <p:spPr>
                <a:xfrm>
                  <a:off x="6215074" y="5357826"/>
                  <a:ext cx="214314" cy="142876"/>
                </a:xfrm>
                <a:prstGeom prst="line">
                  <a:avLst/>
                </a:prstGeom>
                <a:ln w="28575">
                  <a:solidFill>
                    <a:schemeClr val="accent2">
                      <a:lumMod val="60000"/>
                      <a:lumOff val="4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1" name="Прямая соединительная линия 80"/>
                <p:cNvCxnSpPr/>
                <p:nvPr/>
              </p:nvCxnSpPr>
              <p:spPr>
                <a:xfrm>
                  <a:off x="6143636" y="5429264"/>
                  <a:ext cx="214314" cy="142876"/>
                </a:xfrm>
                <a:prstGeom prst="line">
                  <a:avLst/>
                </a:prstGeom>
                <a:ln w="28575">
                  <a:solidFill>
                    <a:schemeClr val="accent2">
                      <a:lumMod val="60000"/>
                      <a:lumOff val="4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91" name="Группа 90"/>
              <p:cNvGrpSpPr/>
              <p:nvPr/>
            </p:nvGrpSpPr>
            <p:grpSpPr>
              <a:xfrm>
                <a:off x="6286512" y="5786454"/>
                <a:ext cx="214314" cy="285752"/>
                <a:chOff x="6286512" y="5786454"/>
                <a:chExt cx="214314" cy="285752"/>
              </a:xfrm>
            </p:grpSpPr>
            <p:cxnSp>
              <p:nvCxnSpPr>
                <p:cNvPr id="89" name="Прямая соединительная линия 88"/>
                <p:cNvCxnSpPr/>
                <p:nvPr/>
              </p:nvCxnSpPr>
              <p:spPr>
                <a:xfrm rot="16200000" flipH="1">
                  <a:off x="6179355" y="5893611"/>
                  <a:ext cx="285752" cy="71438"/>
                </a:xfrm>
                <a:prstGeom prst="line">
                  <a:avLst/>
                </a:prstGeom>
                <a:ln w="28575">
                  <a:solidFill>
                    <a:schemeClr val="accent2">
                      <a:lumMod val="60000"/>
                      <a:lumOff val="4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0" name="Прямая соединительная линия 89"/>
                <p:cNvCxnSpPr/>
                <p:nvPr/>
              </p:nvCxnSpPr>
              <p:spPr>
                <a:xfrm rot="16200000" flipH="1">
                  <a:off x="6322231" y="5893611"/>
                  <a:ext cx="285752" cy="71438"/>
                </a:xfrm>
                <a:prstGeom prst="line">
                  <a:avLst/>
                </a:prstGeom>
                <a:ln w="28575">
                  <a:solidFill>
                    <a:schemeClr val="accent2">
                      <a:lumMod val="60000"/>
                      <a:lumOff val="4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99" name="Группа 98"/>
              <p:cNvGrpSpPr/>
              <p:nvPr/>
            </p:nvGrpSpPr>
            <p:grpSpPr>
              <a:xfrm>
                <a:off x="6572264" y="5357826"/>
                <a:ext cx="214314" cy="214314"/>
                <a:chOff x="6572264" y="5357826"/>
                <a:chExt cx="214314" cy="214314"/>
              </a:xfrm>
            </p:grpSpPr>
            <p:cxnSp>
              <p:nvCxnSpPr>
                <p:cNvPr id="96" name="Прямая соединительная линия 95"/>
                <p:cNvCxnSpPr/>
                <p:nvPr/>
              </p:nvCxnSpPr>
              <p:spPr>
                <a:xfrm flipV="1">
                  <a:off x="6572264" y="5357826"/>
                  <a:ext cx="214314" cy="71438"/>
                </a:xfrm>
                <a:prstGeom prst="line">
                  <a:avLst/>
                </a:prstGeom>
                <a:ln w="28575">
                  <a:solidFill>
                    <a:schemeClr val="accent2">
                      <a:lumMod val="60000"/>
                      <a:lumOff val="4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8" name="Прямая соединительная линия 97"/>
                <p:cNvCxnSpPr/>
                <p:nvPr/>
              </p:nvCxnSpPr>
              <p:spPr>
                <a:xfrm flipV="1">
                  <a:off x="6572264" y="5500702"/>
                  <a:ext cx="214314" cy="71438"/>
                </a:xfrm>
                <a:prstGeom prst="line">
                  <a:avLst/>
                </a:prstGeom>
                <a:ln w="28575">
                  <a:solidFill>
                    <a:schemeClr val="accent2">
                      <a:lumMod val="60000"/>
                      <a:lumOff val="4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sp>
          <p:nvSpPr>
            <p:cNvPr id="106" name="Овал 105"/>
            <p:cNvSpPr/>
            <p:nvPr/>
          </p:nvSpPr>
          <p:spPr>
            <a:xfrm>
              <a:off x="7215206" y="5857892"/>
              <a:ext cx="357190" cy="357190"/>
            </a:xfrm>
            <a:prstGeom prst="ellipse">
              <a:avLst/>
            </a:prstGeom>
            <a:solidFill>
              <a:srgbClr val="FCFEBE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dirty="0">
                  <a:solidFill>
                    <a:schemeClr val="tx1"/>
                  </a:solidFill>
                </a:rPr>
                <a:t>4</a:t>
              </a:r>
            </a:p>
          </p:txBody>
        </p:sp>
      </p:grpSp>
      <p:grpSp>
        <p:nvGrpSpPr>
          <p:cNvPr id="118" name="Группа 117"/>
          <p:cNvGrpSpPr/>
          <p:nvPr/>
        </p:nvGrpSpPr>
        <p:grpSpPr>
          <a:xfrm>
            <a:off x="500035" y="1142984"/>
            <a:ext cx="1000132" cy="1500198"/>
            <a:chOff x="7166467" y="3831433"/>
            <a:chExt cx="1202209" cy="1730910"/>
          </a:xfrm>
        </p:grpSpPr>
        <p:grpSp>
          <p:nvGrpSpPr>
            <p:cNvPr id="11" name="Группа 10"/>
            <p:cNvGrpSpPr/>
            <p:nvPr/>
          </p:nvGrpSpPr>
          <p:grpSpPr>
            <a:xfrm rot="8771679">
              <a:off x="7166467" y="3831433"/>
              <a:ext cx="1202209" cy="1730910"/>
              <a:chOff x="1071538" y="1571612"/>
              <a:chExt cx="1202209" cy="1730910"/>
            </a:xfrm>
          </p:grpSpPr>
          <p:sp>
            <p:nvSpPr>
              <p:cNvPr id="12" name="Прямоугольный треугольник 11"/>
              <p:cNvSpPr/>
              <p:nvPr/>
            </p:nvSpPr>
            <p:spPr>
              <a:xfrm>
                <a:off x="1071538" y="1571612"/>
                <a:ext cx="1071570" cy="1571636"/>
              </a:xfrm>
              <a:prstGeom prst="rtTriangle">
                <a:avLst/>
              </a:prstGeom>
              <a:noFill/>
              <a:ln>
                <a:solidFill>
                  <a:schemeClr val="accent2">
                    <a:lumMod val="60000"/>
                    <a:lumOff val="4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13" name="Дуга 12"/>
              <p:cNvSpPr/>
              <p:nvPr/>
            </p:nvSpPr>
            <p:spPr>
              <a:xfrm rot="14739155">
                <a:off x="1749238" y="2778013"/>
                <a:ext cx="495951" cy="553067"/>
              </a:xfrm>
              <a:prstGeom prst="arc">
                <a:avLst/>
              </a:prstGeom>
              <a:ln w="38100">
                <a:solidFill>
                  <a:schemeClr val="accent2">
                    <a:lumMod val="60000"/>
                    <a:lumOff val="4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cxnSp>
            <p:nvCxnSpPr>
              <p:cNvPr id="14" name="Прямая соединительная линия 13"/>
              <p:cNvCxnSpPr/>
              <p:nvPr/>
            </p:nvCxnSpPr>
            <p:spPr>
              <a:xfrm rot="5400000">
                <a:off x="1250133" y="3107529"/>
                <a:ext cx="214314" cy="1588"/>
              </a:xfrm>
              <a:prstGeom prst="line">
                <a:avLst/>
              </a:prstGeom>
              <a:ln w="41275">
                <a:solidFill>
                  <a:schemeClr val="accent2">
                    <a:lumMod val="60000"/>
                    <a:lumOff val="4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" name="Прямая соединительная линия 14"/>
              <p:cNvCxnSpPr/>
              <p:nvPr/>
            </p:nvCxnSpPr>
            <p:spPr>
              <a:xfrm rot="5400000">
                <a:off x="1393803" y="3106735"/>
                <a:ext cx="214314" cy="1588"/>
              </a:xfrm>
              <a:prstGeom prst="line">
                <a:avLst/>
              </a:prstGeom>
              <a:ln w="41275">
                <a:solidFill>
                  <a:schemeClr val="accent2">
                    <a:lumMod val="60000"/>
                    <a:lumOff val="4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07" name="Овал 106"/>
            <p:cNvSpPr/>
            <p:nvPr/>
          </p:nvSpPr>
          <p:spPr>
            <a:xfrm>
              <a:off x="7786710" y="4214818"/>
              <a:ext cx="357190" cy="357190"/>
            </a:xfrm>
            <a:prstGeom prst="ellipse">
              <a:avLst/>
            </a:prstGeom>
            <a:solidFill>
              <a:srgbClr val="FCFEBE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dirty="0" smtClean="0">
                  <a:solidFill>
                    <a:schemeClr val="tx1"/>
                  </a:solidFill>
                </a:rPr>
                <a:t>1</a:t>
              </a:r>
              <a:endParaRPr lang="ru-RU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120" name="Группа 119"/>
          <p:cNvGrpSpPr/>
          <p:nvPr/>
        </p:nvGrpSpPr>
        <p:grpSpPr>
          <a:xfrm>
            <a:off x="5500694" y="4714884"/>
            <a:ext cx="1214446" cy="1714512"/>
            <a:chOff x="3532786" y="4249852"/>
            <a:chExt cx="1500198" cy="2000264"/>
          </a:xfrm>
        </p:grpSpPr>
        <p:grpSp>
          <p:nvGrpSpPr>
            <p:cNvPr id="26" name="Группа 25"/>
            <p:cNvGrpSpPr/>
            <p:nvPr/>
          </p:nvGrpSpPr>
          <p:grpSpPr>
            <a:xfrm rot="19274057">
              <a:off x="3532786" y="4249852"/>
              <a:ext cx="1500198" cy="2000264"/>
              <a:chOff x="3571868" y="1571612"/>
              <a:chExt cx="1500198" cy="2000264"/>
            </a:xfrm>
          </p:grpSpPr>
          <p:sp>
            <p:nvSpPr>
              <p:cNvPr id="16" name="Равнобедренный треугольник 15"/>
              <p:cNvSpPr/>
              <p:nvPr/>
            </p:nvSpPr>
            <p:spPr>
              <a:xfrm>
                <a:off x="3643306" y="1571612"/>
                <a:ext cx="1428760" cy="1714512"/>
              </a:xfrm>
              <a:prstGeom prst="triangle">
                <a:avLst/>
              </a:prstGeom>
              <a:noFill/>
              <a:ln>
                <a:solidFill>
                  <a:srgbClr val="92D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cxnSp>
            <p:nvCxnSpPr>
              <p:cNvPr id="18" name="Прямая соединительная линия 17"/>
              <p:cNvCxnSpPr/>
              <p:nvPr/>
            </p:nvCxnSpPr>
            <p:spPr>
              <a:xfrm rot="5400000">
                <a:off x="4071934" y="3286124"/>
                <a:ext cx="285752" cy="1588"/>
              </a:xfrm>
              <a:prstGeom prst="line">
                <a:avLst/>
              </a:prstGeom>
              <a:ln w="2857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" name="Прямая соединительная линия 18"/>
              <p:cNvCxnSpPr/>
              <p:nvPr/>
            </p:nvCxnSpPr>
            <p:spPr>
              <a:xfrm rot="5400000">
                <a:off x="4215604" y="3285330"/>
                <a:ext cx="285752" cy="1588"/>
              </a:xfrm>
              <a:prstGeom prst="line">
                <a:avLst/>
              </a:prstGeom>
              <a:ln w="2857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" name="Прямая соединительная линия 19"/>
              <p:cNvCxnSpPr/>
              <p:nvPr/>
            </p:nvCxnSpPr>
            <p:spPr>
              <a:xfrm>
                <a:off x="3857620" y="2357430"/>
                <a:ext cx="232568" cy="162718"/>
              </a:xfrm>
              <a:prstGeom prst="line">
                <a:avLst/>
              </a:prstGeom>
              <a:ln w="2857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" name="Прямая соединительная линия 20"/>
              <p:cNvCxnSpPr/>
              <p:nvPr/>
            </p:nvCxnSpPr>
            <p:spPr>
              <a:xfrm>
                <a:off x="3786182" y="2500306"/>
                <a:ext cx="214314" cy="142876"/>
              </a:xfrm>
              <a:prstGeom prst="line">
                <a:avLst/>
              </a:prstGeom>
              <a:ln w="2857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5" name="Дуга 24"/>
              <p:cNvSpPr/>
              <p:nvPr/>
            </p:nvSpPr>
            <p:spPr>
              <a:xfrm>
                <a:off x="3571868" y="3000372"/>
                <a:ext cx="428628" cy="571504"/>
              </a:xfrm>
              <a:prstGeom prst="arc">
                <a:avLst/>
              </a:prstGeom>
              <a:ln w="2857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</p:grpSp>
        <p:sp>
          <p:nvSpPr>
            <p:cNvPr id="108" name="Овал 107">
              <a:hlinkClick r:id="rId3" action="ppaction://hlinksldjump" tooltip="Подумай еще!"/>
            </p:cNvPr>
            <p:cNvSpPr/>
            <p:nvPr/>
          </p:nvSpPr>
          <p:spPr>
            <a:xfrm>
              <a:off x="4214810" y="5072074"/>
              <a:ext cx="357190" cy="357190"/>
            </a:xfrm>
            <a:prstGeom prst="ellipse">
              <a:avLst/>
            </a:prstGeom>
            <a:solidFill>
              <a:srgbClr val="FCFEBE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dirty="0">
                  <a:solidFill>
                    <a:schemeClr val="tx1"/>
                  </a:solidFill>
                </a:rPr>
                <a:t>9</a:t>
              </a:r>
            </a:p>
          </p:txBody>
        </p:sp>
      </p:grpSp>
      <p:grpSp>
        <p:nvGrpSpPr>
          <p:cNvPr id="117" name="Группа 116"/>
          <p:cNvGrpSpPr/>
          <p:nvPr/>
        </p:nvGrpSpPr>
        <p:grpSpPr>
          <a:xfrm>
            <a:off x="357158" y="3786190"/>
            <a:ext cx="2428892" cy="928694"/>
            <a:chOff x="6000760" y="2071678"/>
            <a:chExt cx="2928958" cy="1214446"/>
          </a:xfrm>
        </p:grpSpPr>
        <p:grpSp>
          <p:nvGrpSpPr>
            <p:cNvPr id="66" name="Группа 65"/>
            <p:cNvGrpSpPr/>
            <p:nvPr/>
          </p:nvGrpSpPr>
          <p:grpSpPr>
            <a:xfrm>
              <a:off x="6000760" y="2071678"/>
              <a:ext cx="2928958" cy="1214446"/>
              <a:chOff x="4500562" y="3786190"/>
              <a:chExt cx="2928958" cy="1214446"/>
            </a:xfrm>
          </p:grpSpPr>
          <p:grpSp>
            <p:nvGrpSpPr>
              <p:cNvPr id="43" name="Группа 42"/>
              <p:cNvGrpSpPr/>
              <p:nvPr/>
            </p:nvGrpSpPr>
            <p:grpSpPr>
              <a:xfrm rot="15079703">
                <a:off x="5429256" y="3000372"/>
                <a:ext cx="1071570" cy="2928958"/>
                <a:chOff x="3857620" y="2000240"/>
                <a:chExt cx="1071570" cy="2928958"/>
              </a:xfrm>
            </p:grpSpPr>
            <p:cxnSp>
              <p:nvCxnSpPr>
                <p:cNvPr id="44" name="Прямая соединительная линия 43"/>
                <p:cNvCxnSpPr/>
                <p:nvPr/>
              </p:nvCxnSpPr>
              <p:spPr>
                <a:xfrm rot="16200000" flipH="1">
                  <a:off x="3821901" y="2035959"/>
                  <a:ext cx="1143008" cy="1071570"/>
                </a:xfrm>
                <a:prstGeom prst="line">
                  <a:avLst/>
                </a:prstGeom>
                <a:ln w="28575">
                  <a:solidFill>
                    <a:srgbClr val="C0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5" name="Прямая соединительная линия 44"/>
                <p:cNvCxnSpPr/>
                <p:nvPr/>
              </p:nvCxnSpPr>
              <p:spPr>
                <a:xfrm rot="16200000" flipH="1">
                  <a:off x="2750331" y="3107529"/>
                  <a:ext cx="2928958" cy="714380"/>
                </a:xfrm>
                <a:prstGeom prst="line">
                  <a:avLst/>
                </a:prstGeom>
                <a:ln w="28575">
                  <a:solidFill>
                    <a:srgbClr val="C0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6" name="Прямая соединительная линия 45"/>
                <p:cNvCxnSpPr/>
                <p:nvPr/>
              </p:nvCxnSpPr>
              <p:spPr>
                <a:xfrm rot="5400000">
                  <a:off x="3857620" y="3857628"/>
                  <a:ext cx="1785950" cy="357190"/>
                </a:xfrm>
                <a:prstGeom prst="line">
                  <a:avLst/>
                </a:prstGeom>
                <a:ln w="28575">
                  <a:solidFill>
                    <a:srgbClr val="C0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57" name="Прямая соединительная линия 56"/>
              <p:cNvCxnSpPr/>
              <p:nvPr/>
            </p:nvCxnSpPr>
            <p:spPr>
              <a:xfrm rot="5400000">
                <a:off x="5858678" y="3999710"/>
                <a:ext cx="285752" cy="1588"/>
              </a:xfrm>
              <a:prstGeom prst="line">
                <a:avLst/>
              </a:prstGeom>
              <a:ln w="31750">
                <a:solidFill>
                  <a:schemeClr val="accent3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8" name="Прямая соединительная линия 57"/>
              <p:cNvCxnSpPr/>
              <p:nvPr/>
            </p:nvCxnSpPr>
            <p:spPr>
              <a:xfrm rot="5400000">
                <a:off x="6001554" y="3928272"/>
                <a:ext cx="285752" cy="1588"/>
              </a:xfrm>
              <a:prstGeom prst="line">
                <a:avLst/>
              </a:prstGeom>
              <a:ln w="31750">
                <a:solidFill>
                  <a:schemeClr val="accent3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0" name="Прямая соединительная линия 59"/>
              <p:cNvCxnSpPr/>
              <p:nvPr/>
            </p:nvCxnSpPr>
            <p:spPr>
              <a:xfrm>
                <a:off x="5143504" y="4500570"/>
                <a:ext cx="142876" cy="71438"/>
              </a:xfrm>
              <a:prstGeom prst="line">
                <a:avLst/>
              </a:prstGeom>
              <a:ln w="31750">
                <a:solidFill>
                  <a:schemeClr val="accent3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1" name="Прямая соединительная линия 60"/>
              <p:cNvCxnSpPr/>
              <p:nvPr/>
            </p:nvCxnSpPr>
            <p:spPr>
              <a:xfrm>
                <a:off x="5143504" y="4572008"/>
                <a:ext cx="142876" cy="71438"/>
              </a:xfrm>
              <a:prstGeom prst="line">
                <a:avLst/>
              </a:prstGeom>
              <a:ln w="31750">
                <a:solidFill>
                  <a:schemeClr val="accent3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3" name="Прямая соединительная линия 62"/>
              <p:cNvCxnSpPr/>
              <p:nvPr/>
            </p:nvCxnSpPr>
            <p:spPr>
              <a:xfrm rot="16200000" flipH="1">
                <a:off x="5679289" y="4750603"/>
                <a:ext cx="142876" cy="71438"/>
              </a:xfrm>
              <a:prstGeom prst="line">
                <a:avLst/>
              </a:prstGeom>
              <a:ln w="31750">
                <a:solidFill>
                  <a:schemeClr val="accent3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4" name="Прямая соединительная линия 63"/>
              <p:cNvCxnSpPr/>
              <p:nvPr/>
            </p:nvCxnSpPr>
            <p:spPr>
              <a:xfrm rot="16200000" flipH="1">
                <a:off x="5750727" y="4679165"/>
                <a:ext cx="142876" cy="71438"/>
              </a:xfrm>
              <a:prstGeom prst="line">
                <a:avLst/>
              </a:prstGeom>
              <a:ln w="31750">
                <a:solidFill>
                  <a:schemeClr val="accent3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09" name="Овал 108"/>
            <p:cNvSpPr/>
            <p:nvPr/>
          </p:nvSpPr>
          <p:spPr>
            <a:xfrm>
              <a:off x="6429388" y="2285992"/>
              <a:ext cx="357190" cy="357190"/>
            </a:xfrm>
            <a:prstGeom prst="ellipse">
              <a:avLst/>
            </a:prstGeom>
            <a:solidFill>
              <a:srgbClr val="FCFEBE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dirty="0">
                  <a:solidFill>
                    <a:schemeClr val="tx1"/>
                  </a:solidFill>
                </a:rPr>
                <a:t>3</a:t>
              </a:r>
            </a:p>
          </p:txBody>
        </p:sp>
      </p:grpSp>
      <p:grpSp>
        <p:nvGrpSpPr>
          <p:cNvPr id="200" name="Группа 199"/>
          <p:cNvGrpSpPr/>
          <p:nvPr/>
        </p:nvGrpSpPr>
        <p:grpSpPr>
          <a:xfrm>
            <a:off x="5929322" y="1175748"/>
            <a:ext cx="1105845" cy="1019733"/>
            <a:chOff x="5929322" y="1175748"/>
            <a:chExt cx="1105845" cy="1019733"/>
          </a:xfrm>
        </p:grpSpPr>
        <p:grpSp>
          <p:nvGrpSpPr>
            <p:cNvPr id="74" name="Группа 73"/>
            <p:cNvGrpSpPr/>
            <p:nvPr/>
          </p:nvGrpSpPr>
          <p:grpSpPr>
            <a:xfrm rot="12560784">
              <a:off x="6249349" y="1266787"/>
              <a:ext cx="785818" cy="928694"/>
              <a:chOff x="6000760" y="5072074"/>
              <a:chExt cx="785818" cy="928694"/>
            </a:xfrm>
          </p:grpSpPr>
          <p:cxnSp>
            <p:nvCxnSpPr>
              <p:cNvPr id="75" name="Прямая соединительная линия 74">
                <a:hlinkClick r:id="rId3" action="ppaction://hlinksldjump" tooltip="Подумай еще!"/>
              </p:cNvPr>
              <p:cNvCxnSpPr/>
              <p:nvPr/>
            </p:nvCxnSpPr>
            <p:spPr>
              <a:xfrm rot="5400000">
                <a:off x="5822165" y="5250669"/>
                <a:ext cx="928694" cy="571504"/>
              </a:xfrm>
              <a:prstGeom prst="line">
                <a:avLst/>
              </a:prstGeom>
              <a:ln w="47625">
                <a:solidFill>
                  <a:srgbClr val="9E4E94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6" name="Прямая соединительная линия 75"/>
              <p:cNvCxnSpPr/>
              <p:nvPr/>
            </p:nvCxnSpPr>
            <p:spPr>
              <a:xfrm rot="16200000" flipH="1">
                <a:off x="6322231" y="5322107"/>
                <a:ext cx="714380" cy="214314"/>
              </a:xfrm>
              <a:prstGeom prst="line">
                <a:avLst/>
              </a:prstGeom>
              <a:ln w="47625">
                <a:solidFill>
                  <a:srgbClr val="9E4E94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7" name="Прямая соединительная линия 76"/>
              <p:cNvCxnSpPr/>
              <p:nvPr/>
            </p:nvCxnSpPr>
            <p:spPr>
              <a:xfrm rot="10800000" flipV="1">
                <a:off x="6000760" y="5786454"/>
                <a:ext cx="785818" cy="214314"/>
              </a:xfrm>
              <a:prstGeom prst="line">
                <a:avLst/>
              </a:prstGeom>
              <a:ln w="47625">
                <a:solidFill>
                  <a:srgbClr val="9E4E94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83" name="Группа 82"/>
            <p:cNvGrpSpPr/>
            <p:nvPr/>
          </p:nvGrpSpPr>
          <p:grpSpPr>
            <a:xfrm rot="12560784">
              <a:off x="6592787" y="1676494"/>
              <a:ext cx="285752" cy="214314"/>
              <a:chOff x="6143636" y="5357826"/>
              <a:chExt cx="285752" cy="214314"/>
            </a:xfrm>
          </p:grpSpPr>
          <p:cxnSp>
            <p:nvCxnSpPr>
              <p:cNvPr id="84" name="Прямая соединительная линия 83"/>
              <p:cNvCxnSpPr/>
              <p:nvPr/>
            </p:nvCxnSpPr>
            <p:spPr>
              <a:xfrm>
                <a:off x="6215074" y="5357826"/>
                <a:ext cx="214314" cy="142876"/>
              </a:xfrm>
              <a:prstGeom prst="line">
                <a:avLst/>
              </a:prstGeom>
              <a:ln w="47625">
                <a:solidFill>
                  <a:srgbClr val="71E00C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5" name="Прямая соединительная линия 84"/>
              <p:cNvCxnSpPr/>
              <p:nvPr/>
            </p:nvCxnSpPr>
            <p:spPr>
              <a:xfrm>
                <a:off x="6143636" y="5429264"/>
                <a:ext cx="214314" cy="142876"/>
              </a:xfrm>
              <a:prstGeom prst="line">
                <a:avLst/>
              </a:prstGeom>
              <a:ln w="47625">
                <a:solidFill>
                  <a:srgbClr val="71E00C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93" name="Прямая соединительная линия 92"/>
            <p:cNvCxnSpPr/>
            <p:nvPr/>
          </p:nvCxnSpPr>
          <p:spPr>
            <a:xfrm rot="7160784" flipH="1">
              <a:off x="6685420" y="1320750"/>
              <a:ext cx="285752" cy="71438"/>
            </a:xfrm>
            <a:prstGeom prst="line">
              <a:avLst/>
            </a:prstGeom>
            <a:ln w="47625">
              <a:solidFill>
                <a:srgbClr val="71E00C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4" name="Прямая соединительная линия 93"/>
            <p:cNvCxnSpPr/>
            <p:nvPr/>
          </p:nvCxnSpPr>
          <p:spPr>
            <a:xfrm rot="7160784" flipH="1">
              <a:off x="6567400" y="1282905"/>
              <a:ext cx="285752" cy="71438"/>
            </a:xfrm>
            <a:prstGeom prst="line">
              <a:avLst/>
            </a:prstGeom>
            <a:ln w="47625">
              <a:solidFill>
                <a:srgbClr val="71E00C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00" name="Группа 99"/>
            <p:cNvGrpSpPr/>
            <p:nvPr/>
          </p:nvGrpSpPr>
          <p:grpSpPr>
            <a:xfrm rot="12560784">
              <a:off x="6251007" y="1546204"/>
              <a:ext cx="214314" cy="214314"/>
              <a:chOff x="6572264" y="5357826"/>
              <a:chExt cx="214314" cy="214314"/>
            </a:xfrm>
          </p:grpSpPr>
          <p:cxnSp>
            <p:nvCxnSpPr>
              <p:cNvPr id="101" name="Прямая соединительная линия 100"/>
              <p:cNvCxnSpPr/>
              <p:nvPr/>
            </p:nvCxnSpPr>
            <p:spPr>
              <a:xfrm flipV="1">
                <a:off x="6572264" y="5357826"/>
                <a:ext cx="214314" cy="71438"/>
              </a:xfrm>
              <a:prstGeom prst="line">
                <a:avLst/>
              </a:prstGeom>
              <a:ln w="47625">
                <a:solidFill>
                  <a:srgbClr val="71E00C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2" name="Прямая соединительная линия 101"/>
              <p:cNvCxnSpPr/>
              <p:nvPr/>
            </p:nvCxnSpPr>
            <p:spPr>
              <a:xfrm flipV="1">
                <a:off x="6572264" y="5500702"/>
                <a:ext cx="214314" cy="71438"/>
              </a:xfrm>
              <a:prstGeom prst="line">
                <a:avLst/>
              </a:prstGeom>
              <a:ln w="47625">
                <a:solidFill>
                  <a:srgbClr val="71E00C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10" name="Овал 109">
              <a:hlinkClick r:id="rId3" action="ppaction://hlinksldjump" tooltip="Подумай еще!"/>
            </p:cNvPr>
            <p:cNvSpPr/>
            <p:nvPr/>
          </p:nvSpPr>
          <p:spPr>
            <a:xfrm>
              <a:off x="5929322" y="1214422"/>
              <a:ext cx="357190" cy="357190"/>
            </a:xfrm>
            <a:prstGeom prst="ellipse">
              <a:avLst/>
            </a:prstGeom>
            <a:solidFill>
              <a:srgbClr val="FCFEBE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dirty="0">
                  <a:solidFill>
                    <a:schemeClr val="tx1"/>
                  </a:solidFill>
                </a:rPr>
                <a:t>8</a:t>
              </a:r>
            </a:p>
          </p:txBody>
        </p:sp>
      </p:grpSp>
      <p:grpSp>
        <p:nvGrpSpPr>
          <p:cNvPr id="115" name="Группа 114"/>
          <p:cNvGrpSpPr/>
          <p:nvPr/>
        </p:nvGrpSpPr>
        <p:grpSpPr>
          <a:xfrm>
            <a:off x="214282" y="2357430"/>
            <a:ext cx="1857388" cy="1285884"/>
            <a:chOff x="4107234" y="2047998"/>
            <a:chExt cx="2000264" cy="1500198"/>
          </a:xfrm>
        </p:grpSpPr>
        <p:grpSp>
          <p:nvGrpSpPr>
            <p:cNvPr id="27" name="Группа 26"/>
            <p:cNvGrpSpPr/>
            <p:nvPr/>
          </p:nvGrpSpPr>
          <p:grpSpPr>
            <a:xfrm rot="16032728">
              <a:off x="4357267" y="1797965"/>
              <a:ext cx="1500198" cy="2000264"/>
              <a:chOff x="3571868" y="1571612"/>
              <a:chExt cx="1500198" cy="2000264"/>
            </a:xfrm>
          </p:grpSpPr>
          <p:sp>
            <p:nvSpPr>
              <p:cNvPr id="28" name="Равнобедренный треугольник 27"/>
              <p:cNvSpPr/>
              <p:nvPr/>
            </p:nvSpPr>
            <p:spPr>
              <a:xfrm>
                <a:off x="3643306" y="1571612"/>
                <a:ext cx="1428760" cy="1714512"/>
              </a:xfrm>
              <a:prstGeom prst="triangle">
                <a:avLst/>
              </a:prstGeom>
              <a:noFill/>
              <a:ln>
                <a:solidFill>
                  <a:srgbClr val="7030A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cxnSp>
            <p:nvCxnSpPr>
              <p:cNvPr id="29" name="Прямая соединительная линия 28"/>
              <p:cNvCxnSpPr/>
              <p:nvPr/>
            </p:nvCxnSpPr>
            <p:spPr>
              <a:xfrm rot="5400000">
                <a:off x="4071934" y="3286124"/>
                <a:ext cx="285752" cy="1588"/>
              </a:xfrm>
              <a:prstGeom prst="line">
                <a:avLst/>
              </a:prstGeom>
              <a:ln w="28575">
                <a:solidFill>
                  <a:srgbClr val="7030A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Прямая соединительная линия 29"/>
              <p:cNvCxnSpPr/>
              <p:nvPr/>
            </p:nvCxnSpPr>
            <p:spPr>
              <a:xfrm rot="5400000">
                <a:off x="4215604" y="3285330"/>
                <a:ext cx="285752" cy="1588"/>
              </a:xfrm>
              <a:prstGeom prst="line">
                <a:avLst/>
              </a:prstGeom>
              <a:ln w="28575">
                <a:solidFill>
                  <a:srgbClr val="7030A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" name="Прямая соединительная линия 30"/>
              <p:cNvCxnSpPr/>
              <p:nvPr/>
            </p:nvCxnSpPr>
            <p:spPr>
              <a:xfrm>
                <a:off x="3857620" y="2357430"/>
                <a:ext cx="232568" cy="162718"/>
              </a:xfrm>
              <a:prstGeom prst="line">
                <a:avLst/>
              </a:prstGeom>
              <a:ln w="28575">
                <a:solidFill>
                  <a:srgbClr val="7030A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" name="Прямая соединительная линия 31"/>
              <p:cNvCxnSpPr/>
              <p:nvPr/>
            </p:nvCxnSpPr>
            <p:spPr>
              <a:xfrm>
                <a:off x="3786182" y="2500306"/>
                <a:ext cx="214314" cy="142876"/>
              </a:xfrm>
              <a:prstGeom prst="line">
                <a:avLst/>
              </a:prstGeom>
              <a:ln w="28575">
                <a:solidFill>
                  <a:srgbClr val="7030A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3" name="Дуга 32"/>
              <p:cNvSpPr/>
              <p:nvPr/>
            </p:nvSpPr>
            <p:spPr>
              <a:xfrm>
                <a:off x="3571868" y="3000372"/>
                <a:ext cx="428628" cy="571504"/>
              </a:xfrm>
              <a:prstGeom prst="arc">
                <a:avLst/>
              </a:prstGeom>
              <a:ln w="28575">
                <a:solidFill>
                  <a:srgbClr val="7030A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</p:grpSp>
        <p:sp>
          <p:nvSpPr>
            <p:cNvPr id="111" name="Овал 110"/>
            <p:cNvSpPr/>
            <p:nvPr/>
          </p:nvSpPr>
          <p:spPr>
            <a:xfrm>
              <a:off x="5000628" y="2428868"/>
              <a:ext cx="357190" cy="357190"/>
            </a:xfrm>
            <a:prstGeom prst="ellipse">
              <a:avLst/>
            </a:prstGeom>
            <a:solidFill>
              <a:srgbClr val="FCFEBE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dirty="0">
                  <a:solidFill>
                    <a:schemeClr val="tx1"/>
                  </a:solidFill>
                </a:rPr>
                <a:t>2</a:t>
              </a:r>
            </a:p>
          </p:txBody>
        </p:sp>
      </p:grpSp>
      <p:grpSp>
        <p:nvGrpSpPr>
          <p:cNvPr id="197" name="Группа 196"/>
          <p:cNvGrpSpPr/>
          <p:nvPr/>
        </p:nvGrpSpPr>
        <p:grpSpPr>
          <a:xfrm>
            <a:off x="7143767" y="2571744"/>
            <a:ext cx="1071571" cy="2357454"/>
            <a:chOff x="7143767" y="2571744"/>
            <a:chExt cx="1071571" cy="2357454"/>
          </a:xfrm>
        </p:grpSpPr>
        <p:grpSp>
          <p:nvGrpSpPr>
            <p:cNvPr id="65" name="Группа 64"/>
            <p:cNvGrpSpPr/>
            <p:nvPr/>
          </p:nvGrpSpPr>
          <p:grpSpPr>
            <a:xfrm>
              <a:off x="7143767" y="2571744"/>
              <a:ext cx="1004597" cy="2357454"/>
              <a:chOff x="3857637" y="2000238"/>
              <a:chExt cx="1071575" cy="2928955"/>
            </a:xfrm>
          </p:grpSpPr>
          <p:grpSp>
            <p:nvGrpSpPr>
              <p:cNvPr id="42" name="Группа 41"/>
              <p:cNvGrpSpPr/>
              <p:nvPr/>
            </p:nvGrpSpPr>
            <p:grpSpPr>
              <a:xfrm>
                <a:off x="3857637" y="2000238"/>
                <a:ext cx="1071575" cy="2928955"/>
                <a:chOff x="3857614" y="2000240"/>
                <a:chExt cx="1071576" cy="2928958"/>
              </a:xfrm>
            </p:grpSpPr>
            <p:cxnSp>
              <p:nvCxnSpPr>
                <p:cNvPr id="35" name="Прямая соединительная линия 34"/>
                <p:cNvCxnSpPr/>
                <p:nvPr/>
              </p:nvCxnSpPr>
              <p:spPr>
                <a:xfrm rot="16200000" flipH="1">
                  <a:off x="3821895" y="2035960"/>
                  <a:ext cx="1143008" cy="1071569"/>
                </a:xfrm>
                <a:prstGeom prst="line">
                  <a:avLst/>
                </a:prstGeom>
                <a:ln w="28575">
                  <a:solidFill>
                    <a:srgbClr val="FFC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7" name="Прямая соединительная линия 36"/>
                <p:cNvCxnSpPr/>
                <p:nvPr/>
              </p:nvCxnSpPr>
              <p:spPr>
                <a:xfrm rot="16200000" flipH="1">
                  <a:off x="2750327" y="3107529"/>
                  <a:ext cx="2928958" cy="714379"/>
                </a:xfrm>
                <a:prstGeom prst="line">
                  <a:avLst/>
                </a:prstGeom>
                <a:ln w="28575">
                  <a:solidFill>
                    <a:srgbClr val="FFC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9" name="Прямая соединительная линия 38"/>
                <p:cNvCxnSpPr/>
                <p:nvPr/>
              </p:nvCxnSpPr>
              <p:spPr>
                <a:xfrm rot="5400000">
                  <a:off x="3857620" y="3857628"/>
                  <a:ext cx="1785950" cy="357190"/>
                </a:xfrm>
                <a:prstGeom prst="line">
                  <a:avLst/>
                </a:prstGeom>
                <a:ln w="28575">
                  <a:solidFill>
                    <a:srgbClr val="FFC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48" name="Прямая соединительная линия 47"/>
              <p:cNvCxnSpPr/>
              <p:nvPr/>
            </p:nvCxnSpPr>
            <p:spPr>
              <a:xfrm rot="5400000">
                <a:off x="4286267" y="2428865"/>
                <a:ext cx="142876" cy="142876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9" name="Прямая соединительная линия 48"/>
              <p:cNvCxnSpPr/>
              <p:nvPr/>
            </p:nvCxnSpPr>
            <p:spPr>
              <a:xfrm rot="5400000">
                <a:off x="4357705" y="2500303"/>
                <a:ext cx="142876" cy="142876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1" name="Прямая соединительная линия 50"/>
              <p:cNvCxnSpPr/>
              <p:nvPr/>
            </p:nvCxnSpPr>
            <p:spPr>
              <a:xfrm rot="10800000" flipV="1">
                <a:off x="4071951" y="3214680"/>
                <a:ext cx="214315" cy="71438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2" name="Прямая соединительная линия 51"/>
              <p:cNvCxnSpPr/>
              <p:nvPr/>
            </p:nvCxnSpPr>
            <p:spPr>
              <a:xfrm rot="10800000" flipV="1">
                <a:off x="4071950" y="3286121"/>
                <a:ext cx="214314" cy="71438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4" name="Прямая соединительная линия 53"/>
              <p:cNvCxnSpPr/>
              <p:nvPr/>
            </p:nvCxnSpPr>
            <p:spPr>
              <a:xfrm>
                <a:off x="4714885" y="3643306"/>
                <a:ext cx="214314" cy="71438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5" name="Прямая соединительная линия 54"/>
              <p:cNvCxnSpPr/>
              <p:nvPr/>
            </p:nvCxnSpPr>
            <p:spPr>
              <a:xfrm>
                <a:off x="4714894" y="3786176"/>
                <a:ext cx="214314" cy="71438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12" name="Овал 111">
              <a:hlinkClick r:id="rId3" action="ppaction://hlinksldjump" tooltip="Подумай еще!"/>
            </p:cNvPr>
            <p:cNvSpPr/>
            <p:nvPr/>
          </p:nvSpPr>
          <p:spPr>
            <a:xfrm>
              <a:off x="7880472" y="2744241"/>
              <a:ext cx="334866" cy="287494"/>
            </a:xfrm>
            <a:prstGeom prst="ellipse">
              <a:avLst/>
            </a:prstGeom>
            <a:solidFill>
              <a:srgbClr val="FCFEBE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dirty="0" smtClean="0">
                  <a:solidFill>
                    <a:schemeClr val="tx1"/>
                  </a:solidFill>
                </a:rPr>
                <a:t>7</a:t>
              </a:r>
              <a:endParaRPr lang="ru-RU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130" name="Группа 129"/>
          <p:cNvGrpSpPr/>
          <p:nvPr/>
        </p:nvGrpSpPr>
        <p:grpSpPr>
          <a:xfrm>
            <a:off x="7037922" y="1184187"/>
            <a:ext cx="1491939" cy="1066771"/>
            <a:chOff x="7037922" y="1184187"/>
            <a:chExt cx="1491939" cy="1066771"/>
          </a:xfrm>
        </p:grpSpPr>
        <p:grpSp>
          <p:nvGrpSpPr>
            <p:cNvPr id="122" name="Группа 25"/>
            <p:cNvGrpSpPr/>
            <p:nvPr/>
          </p:nvGrpSpPr>
          <p:grpSpPr>
            <a:xfrm rot="19274057">
              <a:off x="7037922" y="1184187"/>
              <a:ext cx="1491939" cy="954131"/>
              <a:chOff x="3571868" y="1571612"/>
              <a:chExt cx="1500198" cy="2000264"/>
            </a:xfrm>
          </p:grpSpPr>
          <p:sp>
            <p:nvSpPr>
              <p:cNvPr id="124" name="Равнобедренный треугольник 123">
                <a:hlinkClick r:id="rId3" action="ppaction://hlinksldjump" tooltip="Подумай еще!"/>
              </p:cNvPr>
              <p:cNvSpPr/>
              <p:nvPr/>
            </p:nvSpPr>
            <p:spPr>
              <a:xfrm>
                <a:off x="3643306" y="1571612"/>
                <a:ext cx="1428760" cy="1714512"/>
              </a:xfrm>
              <a:prstGeom prst="triangle">
                <a:avLst/>
              </a:prstGeom>
              <a:noFill/>
              <a:ln>
                <a:solidFill>
                  <a:srgbClr val="92D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cxnSp>
            <p:nvCxnSpPr>
              <p:cNvPr id="125" name="Прямая соединительная линия 124"/>
              <p:cNvCxnSpPr/>
              <p:nvPr/>
            </p:nvCxnSpPr>
            <p:spPr>
              <a:xfrm rot="5400000">
                <a:off x="4071934" y="3286124"/>
                <a:ext cx="285752" cy="1588"/>
              </a:xfrm>
              <a:prstGeom prst="line">
                <a:avLst/>
              </a:prstGeom>
              <a:ln w="2857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6" name="Прямая соединительная линия 125"/>
              <p:cNvCxnSpPr/>
              <p:nvPr/>
            </p:nvCxnSpPr>
            <p:spPr>
              <a:xfrm rot="5400000">
                <a:off x="4215604" y="3285330"/>
                <a:ext cx="285752" cy="1588"/>
              </a:xfrm>
              <a:prstGeom prst="line">
                <a:avLst/>
              </a:prstGeom>
              <a:ln w="2857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7" name="Прямая соединительная линия 126"/>
              <p:cNvCxnSpPr/>
              <p:nvPr/>
            </p:nvCxnSpPr>
            <p:spPr>
              <a:xfrm>
                <a:off x="3857620" y="2357430"/>
                <a:ext cx="232568" cy="162718"/>
              </a:xfrm>
              <a:prstGeom prst="line">
                <a:avLst/>
              </a:prstGeom>
              <a:ln w="2857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8" name="Прямая соединительная линия 127"/>
              <p:cNvCxnSpPr/>
              <p:nvPr/>
            </p:nvCxnSpPr>
            <p:spPr>
              <a:xfrm>
                <a:off x="3786182" y="2500306"/>
                <a:ext cx="214314" cy="142876"/>
              </a:xfrm>
              <a:prstGeom prst="line">
                <a:avLst/>
              </a:prstGeom>
              <a:ln w="2857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29" name="Дуга 128"/>
              <p:cNvSpPr/>
              <p:nvPr/>
            </p:nvSpPr>
            <p:spPr>
              <a:xfrm>
                <a:off x="3571868" y="3000372"/>
                <a:ext cx="428628" cy="571504"/>
              </a:xfrm>
              <a:prstGeom prst="arc">
                <a:avLst/>
              </a:prstGeom>
              <a:ln w="2857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</p:grpSp>
        <p:sp>
          <p:nvSpPr>
            <p:cNvPr id="123" name="Овал 122">
              <a:hlinkClick r:id="rId3" action="ppaction://hlinksldjump" tooltip="Подумай еще!"/>
            </p:cNvPr>
            <p:cNvSpPr/>
            <p:nvPr/>
          </p:nvSpPr>
          <p:spPr>
            <a:xfrm>
              <a:off x="8040106" y="1893768"/>
              <a:ext cx="357190" cy="357190"/>
            </a:xfrm>
            <a:prstGeom prst="ellipse">
              <a:avLst/>
            </a:prstGeom>
            <a:solidFill>
              <a:srgbClr val="FCFEBE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dirty="0" smtClean="0">
                  <a:solidFill>
                    <a:schemeClr val="tx1"/>
                  </a:solidFill>
                </a:rPr>
                <a:t>5</a:t>
              </a:r>
              <a:endParaRPr lang="ru-RU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147" name="Группа 146"/>
          <p:cNvGrpSpPr/>
          <p:nvPr/>
        </p:nvGrpSpPr>
        <p:grpSpPr>
          <a:xfrm>
            <a:off x="5429256" y="3714752"/>
            <a:ext cx="1857388" cy="1214446"/>
            <a:chOff x="3071802" y="2928934"/>
            <a:chExt cx="1857388" cy="1214446"/>
          </a:xfrm>
        </p:grpSpPr>
        <p:grpSp>
          <p:nvGrpSpPr>
            <p:cNvPr id="145" name="Группа 144"/>
            <p:cNvGrpSpPr/>
            <p:nvPr/>
          </p:nvGrpSpPr>
          <p:grpSpPr>
            <a:xfrm>
              <a:off x="3786182" y="3000372"/>
              <a:ext cx="1143008" cy="1143008"/>
              <a:chOff x="3786182" y="3000372"/>
              <a:chExt cx="1143008" cy="1143008"/>
            </a:xfrm>
          </p:grpSpPr>
          <p:grpSp>
            <p:nvGrpSpPr>
              <p:cNvPr id="137" name="Группа 136"/>
              <p:cNvGrpSpPr/>
              <p:nvPr/>
            </p:nvGrpSpPr>
            <p:grpSpPr>
              <a:xfrm>
                <a:off x="3857620" y="3000372"/>
                <a:ext cx="1071570" cy="1143008"/>
                <a:chOff x="3857620" y="3000372"/>
                <a:chExt cx="1071570" cy="1143008"/>
              </a:xfrm>
            </p:grpSpPr>
            <p:cxnSp>
              <p:nvCxnSpPr>
                <p:cNvPr id="132" name="Прямая соединительная линия 131"/>
                <p:cNvCxnSpPr/>
                <p:nvPr/>
              </p:nvCxnSpPr>
              <p:spPr>
                <a:xfrm rot="16200000" flipH="1">
                  <a:off x="3964777" y="3178967"/>
                  <a:ext cx="1143008" cy="785818"/>
                </a:xfrm>
                <a:prstGeom prst="line">
                  <a:avLst/>
                </a:prstGeom>
                <a:ln w="34925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4" name="Прямая соединительная линия 133"/>
                <p:cNvCxnSpPr/>
                <p:nvPr/>
              </p:nvCxnSpPr>
              <p:spPr>
                <a:xfrm rot="5400000">
                  <a:off x="3643306" y="3214686"/>
                  <a:ext cx="714380" cy="285752"/>
                </a:xfrm>
                <a:prstGeom prst="line">
                  <a:avLst/>
                </a:prstGeom>
                <a:ln w="34925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6" name="Прямая соединительная линия 135"/>
                <p:cNvCxnSpPr/>
                <p:nvPr/>
              </p:nvCxnSpPr>
              <p:spPr>
                <a:xfrm>
                  <a:off x="3857620" y="3714752"/>
                  <a:ext cx="1071570" cy="428628"/>
                </a:xfrm>
                <a:prstGeom prst="line">
                  <a:avLst/>
                </a:prstGeom>
                <a:ln w="34925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44" name="Группа 143"/>
              <p:cNvGrpSpPr/>
              <p:nvPr/>
            </p:nvGrpSpPr>
            <p:grpSpPr>
              <a:xfrm>
                <a:off x="3786182" y="3006689"/>
                <a:ext cx="642942" cy="993815"/>
                <a:chOff x="3786182" y="3006689"/>
                <a:chExt cx="642942" cy="993815"/>
              </a:xfrm>
            </p:grpSpPr>
            <p:sp>
              <p:nvSpPr>
                <p:cNvPr id="138" name="Дуга 137"/>
                <p:cNvSpPr/>
                <p:nvPr/>
              </p:nvSpPr>
              <p:spPr>
                <a:xfrm>
                  <a:off x="3786182" y="3571876"/>
                  <a:ext cx="214314" cy="285752"/>
                </a:xfrm>
                <a:prstGeom prst="arc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  <p:sp>
              <p:nvSpPr>
                <p:cNvPr id="139" name="Дуга 138"/>
                <p:cNvSpPr/>
                <p:nvPr/>
              </p:nvSpPr>
              <p:spPr>
                <a:xfrm rot="7563783">
                  <a:off x="4014661" y="2970970"/>
                  <a:ext cx="285752" cy="357190"/>
                </a:xfrm>
                <a:prstGeom prst="arc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  <p:cxnSp>
              <p:nvCxnSpPr>
                <p:cNvPr id="141" name="Прямая соединительная линия 140"/>
                <p:cNvCxnSpPr/>
                <p:nvPr/>
              </p:nvCxnSpPr>
              <p:spPr>
                <a:xfrm rot="5400000">
                  <a:off x="4250529" y="3893347"/>
                  <a:ext cx="142876" cy="71438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3" name="Прямая соединительная линия 142"/>
                <p:cNvCxnSpPr/>
                <p:nvPr/>
              </p:nvCxnSpPr>
              <p:spPr>
                <a:xfrm rot="5400000">
                  <a:off x="4321967" y="3893347"/>
                  <a:ext cx="142876" cy="71438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sp>
          <p:nvSpPr>
            <p:cNvPr id="146" name="Овал 145">
              <a:hlinkClick r:id="rId3" action="ppaction://hlinksldjump" tooltip="Подумай еще!"/>
            </p:cNvPr>
            <p:cNvSpPr/>
            <p:nvPr/>
          </p:nvSpPr>
          <p:spPr>
            <a:xfrm>
              <a:off x="3071802" y="2928934"/>
              <a:ext cx="785818" cy="571504"/>
            </a:xfrm>
            <a:prstGeom prst="ellipse">
              <a:avLst/>
            </a:prstGeom>
            <a:solidFill>
              <a:srgbClr val="FCFEBE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dirty="0" smtClean="0">
                  <a:solidFill>
                    <a:schemeClr val="tx1"/>
                  </a:solidFill>
                </a:rPr>
                <a:t>10</a:t>
              </a:r>
              <a:endParaRPr lang="ru-RU" dirty="0">
                <a:solidFill>
                  <a:schemeClr val="tx1"/>
                </a:solidFill>
              </a:endParaRPr>
            </a:p>
          </p:txBody>
        </p:sp>
      </p:grpSp>
      <p:cxnSp>
        <p:nvCxnSpPr>
          <p:cNvPr id="149" name="Прямая соединительная линия 148"/>
          <p:cNvCxnSpPr/>
          <p:nvPr/>
        </p:nvCxnSpPr>
        <p:spPr>
          <a:xfrm rot="16200000" flipH="1">
            <a:off x="2107389" y="3750471"/>
            <a:ext cx="5000660" cy="71438"/>
          </a:xfrm>
          <a:prstGeom prst="line">
            <a:avLst/>
          </a:prstGeom>
          <a:ln w="104775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bg2">
                    <a:lumMod val="50000"/>
                  </a:schemeClr>
                </a:solidFill>
              </a:rPr>
              <a:t>Найдите равные треугольники</a:t>
            </a:r>
            <a:endParaRPr lang="ru-RU" dirty="0">
              <a:solidFill>
                <a:schemeClr val="bg2">
                  <a:lumMod val="50000"/>
                </a:schemeClr>
              </a:solidFill>
            </a:endParaRPr>
          </a:p>
        </p:txBody>
      </p:sp>
      <p:grpSp>
        <p:nvGrpSpPr>
          <p:cNvPr id="7" name="Группа 118"/>
          <p:cNvGrpSpPr/>
          <p:nvPr/>
        </p:nvGrpSpPr>
        <p:grpSpPr>
          <a:xfrm>
            <a:off x="714348" y="4929198"/>
            <a:ext cx="1214446" cy="1000132"/>
            <a:chOff x="6357950" y="5214950"/>
            <a:chExt cx="1214446" cy="1000132"/>
          </a:xfrm>
        </p:grpSpPr>
        <p:grpSp>
          <p:nvGrpSpPr>
            <p:cNvPr id="10" name="Группа 102"/>
            <p:cNvGrpSpPr/>
            <p:nvPr/>
          </p:nvGrpSpPr>
          <p:grpSpPr>
            <a:xfrm>
              <a:off x="6357950" y="5214950"/>
              <a:ext cx="785818" cy="1000132"/>
              <a:chOff x="6000760" y="5072074"/>
              <a:chExt cx="785818" cy="1000132"/>
            </a:xfrm>
          </p:grpSpPr>
          <p:grpSp>
            <p:nvGrpSpPr>
              <p:cNvPr id="11" name="Группа 72"/>
              <p:cNvGrpSpPr/>
              <p:nvPr/>
            </p:nvGrpSpPr>
            <p:grpSpPr>
              <a:xfrm>
                <a:off x="6000760" y="5072074"/>
                <a:ext cx="785818" cy="928694"/>
                <a:chOff x="6000760" y="5072074"/>
                <a:chExt cx="785818" cy="928694"/>
              </a:xfrm>
            </p:grpSpPr>
            <p:cxnSp>
              <p:nvCxnSpPr>
                <p:cNvPr id="68" name="Прямая соединительная линия 67"/>
                <p:cNvCxnSpPr/>
                <p:nvPr/>
              </p:nvCxnSpPr>
              <p:spPr>
                <a:xfrm rot="5400000">
                  <a:off x="5822165" y="5250669"/>
                  <a:ext cx="928694" cy="571504"/>
                </a:xfrm>
                <a:prstGeom prst="line">
                  <a:avLst/>
                </a:prstGeom>
                <a:ln w="31750">
                  <a:solidFill>
                    <a:schemeClr val="accent1">
                      <a:lumMod val="60000"/>
                      <a:lumOff val="4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0" name="Прямая соединительная линия 69"/>
                <p:cNvCxnSpPr/>
                <p:nvPr/>
              </p:nvCxnSpPr>
              <p:spPr>
                <a:xfrm rot="16200000" flipH="1">
                  <a:off x="6322231" y="5322107"/>
                  <a:ext cx="714380" cy="214314"/>
                </a:xfrm>
                <a:prstGeom prst="line">
                  <a:avLst/>
                </a:prstGeom>
                <a:ln w="31750">
                  <a:solidFill>
                    <a:schemeClr val="accent1">
                      <a:lumMod val="60000"/>
                      <a:lumOff val="4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2" name="Прямая соединительная линия 71"/>
                <p:cNvCxnSpPr/>
                <p:nvPr/>
              </p:nvCxnSpPr>
              <p:spPr>
                <a:xfrm rot="10800000" flipV="1">
                  <a:off x="6000760" y="5786454"/>
                  <a:ext cx="785818" cy="214314"/>
                </a:xfrm>
                <a:prstGeom prst="line">
                  <a:avLst/>
                </a:prstGeom>
                <a:ln w="31750">
                  <a:solidFill>
                    <a:schemeClr val="accent1">
                      <a:lumMod val="60000"/>
                      <a:lumOff val="4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7" name="Группа 81"/>
              <p:cNvGrpSpPr/>
              <p:nvPr/>
            </p:nvGrpSpPr>
            <p:grpSpPr>
              <a:xfrm>
                <a:off x="6143636" y="5357826"/>
                <a:ext cx="285752" cy="214314"/>
                <a:chOff x="6143636" y="5357826"/>
                <a:chExt cx="285752" cy="214314"/>
              </a:xfrm>
            </p:grpSpPr>
            <p:cxnSp>
              <p:nvCxnSpPr>
                <p:cNvPr id="79" name="Прямая соединительная линия 78"/>
                <p:cNvCxnSpPr/>
                <p:nvPr/>
              </p:nvCxnSpPr>
              <p:spPr>
                <a:xfrm>
                  <a:off x="6215074" y="5357826"/>
                  <a:ext cx="214314" cy="142876"/>
                </a:xfrm>
                <a:prstGeom prst="line">
                  <a:avLst/>
                </a:prstGeom>
                <a:ln w="28575">
                  <a:solidFill>
                    <a:schemeClr val="accent2">
                      <a:lumMod val="60000"/>
                      <a:lumOff val="4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1" name="Прямая соединительная линия 80"/>
                <p:cNvCxnSpPr/>
                <p:nvPr/>
              </p:nvCxnSpPr>
              <p:spPr>
                <a:xfrm>
                  <a:off x="6143636" y="5429264"/>
                  <a:ext cx="214314" cy="142876"/>
                </a:xfrm>
                <a:prstGeom prst="line">
                  <a:avLst/>
                </a:prstGeom>
                <a:ln w="28575">
                  <a:solidFill>
                    <a:schemeClr val="accent2">
                      <a:lumMod val="60000"/>
                      <a:lumOff val="4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2" name="Группа 90"/>
              <p:cNvGrpSpPr/>
              <p:nvPr/>
            </p:nvGrpSpPr>
            <p:grpSpPr>
              <a:xfrm>
                <a:off x="6286512" y="5786454"/>
                <a:ext cx="214314" cy="285752"/>
                <a:chOff x="6286512" y="5786454"/>
                <a:chExt cx="214314" cy="285752"/>
              </a:xfrm>
            </p:grpSpPr>
            <p:cxnSp>
              <p:nvCxnSpPr>
                <p:cNvPr id="89" name="Прямая соединительная линия 88"/>
                <p:cNvCxnSpPr/>
                <p:nvPr/>
              </p:nvCxnSpPr>
              <p:spPr>
                <a:xfrm rot="16200000" flipH="1">
                  <a:off x="6179355" y="5893611"/>
                  <a:ext cx="285752" cy="71438"/>
                </a:xfrm>
                <a:prstGeom prst="line">
                  <a:avLst/>
                </a:prstGeom>
                <a:ln w="28575">
                  <a:solidFill>
                    <a:schemeClr val="accent2">
                      <a:lumMod val="60000"/>
                      <a:lumOff val="4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0" name="Прямая соединительная линия 89"/>
                <p:cNvCxnSpPr/>
                <p:nvPr/>
              </p:nvCxnSpPr>
              <p:spPr>
                <a:xfrm rot="16200000" flipH="1">
                  <a:off x="6322231" y="5893611"/>
                  <a:ext cx="285752" cy="71438"/>
                </a:xfrm>
                <a:prstGeom prst="line">
                  <a:avLst/>
                </a:prstGeom>
                <a:ln w="28575">
                  <a:solidFill>
                    <a:schemeClr val="accent2">
                      <a:lumMod val="60000"/>
                      <a:lumOff val="4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3" name="Группа 98"/>
              <p:cNvGrpSpPr/>
              <p:nvPr/>
            </p:nvGrpSpPr>
            <p:grpSpPr>
              <a:xfrm>
                <a:off x="6572264" y="5357826"/>
                <a:ext cx="214314" cy="214314"/>
                <a:chOff x="6572264" y="5357826"/>
                <a:chExt cx="214314" cy="214314"/>
              </a:xfrm>
            </p:grpSpPr>
            <p:cxnSp>
              <p:nvCxnSpPr>
                <p:cNvPr id="96" name="Прямая соединительная линия 95"/>
                <p:cNvCxnSpPr/>
                <p:nvPr/>
              </p:nvCxnSpPr>
              <p:spPr>
                <a:xfrm flipV="1">
                  <a:off x="6572264" y="5357826"/>
                  <a:ext cx="214314" cy="71438"/>
                </a:xfrm>
                <a:prstGeom prst="line">
                  <a:avLst/>
                </a:prstGeom>
                <a:ln w="28575">
                  <a:solidFill>
                    <a:schemeClr val="accent2">
                      <a:lumMod val="60000"/>
                      <a:lumOff val="4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8" name="Прямая соединительная линия 97"/>
                <p:cNvCxnSpPr/>
                <p:nvPr/>
              </p:nvCxnSpPr>
              <p:spPr>
                <a:xfrm flipV="1">
                  <a:off x="6572264" y="5500702"/>
                  <a:ext cx="214314" cy="71438"/>
                </a:xfrm>
                <a:prstGeom prst="line">
                  <a:avLst/>
                </a:prstGeom>
                <a:ln w="28575">
                  <a:solidFill>
                    <a:schemeClr val="accent2">
                      <a:lumMod val="60000"/>
                      <a:lumOff val="4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sp>
          <p:nvSpPr>
            <p:cNvPr id="106" name="Овал 105"/>
            <p:cNvSpPr/>
            <p:nvPr/>
          </p:nvSpPr>
          <p:spPr>
            <a:xfrm>
              <a:off x="7215206" y="5857892"/>
              <a:ext cx="357190" cy="357190"/>
            </a:xfrm>
            <a:prstGeom prst="ellipse">
              <a:avLst/>
            </a:prstGeom>
            <a:solidFill>
              <a:srgbClr val="FCFEBE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dirty="0">
                  <a:solidFill>
                    <a:schemeClr val="tx1"/>
                  </a:solidFill>
                </a:rPr>
                <a:t>4</a:t>
              </a:r>
            </a:p>
          </p:txBody>
        </p:sp>
      </p:grpSp>
      <p:grpSp>
        <p:nvGrpSpPr>
          <p:cNvPr id="24" name="Группа 117"/>
          <p:cNvGrpSpPr/>
          <p:nvPr/>
        </p:nvGrpSpPr>
        <p:grpSpPr>
          <a:xfrm>
            <a:off x="500035" y="1142984"/>
            <a:ext cx="1000132" cy="1500198"/>
            <a:chOff x="7166467" y="3831433"/>
            <a:chExt cx="1202209" cy="1730910"/>
          </a:xfrm>
        </p:grpSpPr>
        <p:grpSp>
          <p:nvGrpSpPr>
            <p:cNvPr id="26" name="Группа 10"/>
            <p:cNvGrpSpPr/>
            <p:nvPr/>
          </p:nvGrpSpPr>
          <p:grpSpPr>
            <a:xfrm rot="8771679">
              <a:off x="7166467" y="3831433"/>
              <a:ext cx="1202209" cy="1730910"/>
              <a:chOff x="1071538" y="1571612"/>
              <a:chExt cx="1202209" cy="1730910"/>
            </a:xfrm>
          </p:grpSpPr>
          <p:sp>
            <p:nvSpPr>
              <p:cNvPr id="12" name="Прямоугольный треугольник 11"/>
              <p:cNvSpPr/>
              <p:nvPr/>
            </p:nvSpPr>
            <p:spPr>
              <a:xfrm>
                <a:off x="1071538" y="1571612"/>
                <a:ext cx="1071570" cy="1571636"/>
              </a:xfrm>
              <a:prstGeom prst="rtTriangle">
                <a:avLst/>
              </a:prstGeom>
              <a:noFill/>
              <a:ln>
                <a:solidFill>
                  <a:schemeClr val="accent2">
                    <a:lumMod val="60000"/>
                    <a:lumOff val="4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13" name="Дуга 12"/>
              <p:cNvSpPr/>
              <p:nvPr/>
            </p:nvSpPr>
            <p:spPr>
              <a:xfrm rot="14739155">
                <a:off x="1749238" y="2778013"/>
                <a:ext cx="495951" cy="553067"/>
              </a:xfrm>
              <a:prstGeom prst="arc">
                <a:avLst/>
              </a:prstGeom>
              <a:ln w="38100">
                <a:solidFill>
                  <a:schemeClr val="accent2">
                    <a:lumMod val="60000"/>
                    <a:lumOff val="4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cxnSp>
            <p:nvCxnSpPr>
              <p:cNvPr id="14" name="Прямая соединительная линия 13"/>
              <p:cNvCxnSpPr/>
              <p:nvPr/>
            </p:nvCxnSpPr>
            <p:spPr>
              <a:xfrm rot="5400000">
                <a:off x="1250133" y="3107529"/>
                <a:ext cx="214314" cy="1588"/>
              </a:xfrm>
              <a:prstGeom prst="line">
                <a:avLst/>
              </a:prstGeom>
              <a:ln w="41275">
                <a:solidFill>
                  <a:schemeClr val="accent2">
                    <a:lumMod val="60000"/>
                    <a:lumOff val="4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" name="Прямая соединительная линия 14"/>
              <p:cNvCxnSpPr/>
              <p:nvPr/>
            </p:nvCxnSpPr>
            <p:spPr>
              <a:xfrm rot="5400000">
                <a:off x="1393803" y="3106735"/>
                <a:ext cx="214314" cy="1588"/>
              </a:xfrm>
              <a:prstGeom prst="line">
                <a:avLst/>
              </a:prstGeom>
              <a:ln w="41275">
                <a:solidFill>
                  <a:schemeClr val="accent2">
                    <a:lumMod val="60000"/>
                    <a:lumOff val="4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07" name="Овал 106"/>
            <p:cNvSpPr/>
            <p:nvPr/>
          </p:nvSpPr>
          <p:spPr>
            <a:xfrm>
              <a:off x="7786710" y="4214818"/>
              <a:ext cx="357190" cy="357190"/>
            </a:xfrm>
            <a:prstGeom prst="ellipse">
              <a:avLst/>
            </a:prstGeom>
            <a:solidFill>
              <a:srgbClr val="FCFEBE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dirty="0" smtClean="0">
                  <a:solidFill>
                    <a:schemeClr val="tx1"/>
                  </a:solidFill>
                </a:rPr>
                <a:t>1</a:t>
              </a:r>
              <a:endParaRPr lang="ru-RU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27" name="Группа 119"/>
          <p:cNvGrpSpPr/>
          <p:nvPr/>
        </p:nvGrpSpPr>
        <p:grpSpPr>
          <a:xfrm>
            <a:off x="5500694" y="4714884"/>
            <a:ext cx="1214446" cy="1714512"/>
            <a:chOff x="3532786" y="4249852"/>
            <a:chExt cx="1500198" cy="2000264"/>
          </a:xfrm>
        </p:grpSpPr>
        <p:grpSp>
          <p:nvGrpSpPr>
            <p:cNvPr id="34" name="Группа 25"/>
            <p:cNvGrpSpPr/>
            <p:nvPr/>
          </p:nvGrpSpPr>
          <p:grpSpPr>
            <a:xfrm rot="19274057">
              <a:off x="3532786" y="4249852"/>
              <a:ext cx="1500198" cy="2000264"/>
              <a:chOff x="3571868" y="1571612"/>
              <a:chExt cx="1500198" cy="2000264"/>
            </a:xfrm>
          </p:grpSpPr>
          <p:sp>
            <p:nvSpPr>
              <p:cNvPr id="16" name="Равнобедренный треугольник 15"/>
              <p:cNvSpPr/>
              <p:nvPr/>
            </p:nvSpPr>
            <p:spPr>
              <a:xfrm>
                <a:off x="3643306" y="1571612"/>
                <a:ext cx="1428760" cy="1714512"/>
              </a:xfrm>
              <a:prstGeom prst="triangle">
                <a:avLst/>
              </a:prstGeom>
              <a:noFill/>
              <a:ln>
                <a:solidFill>
                  <a:srgbClr val="92D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cxnSp>
            <p:nvCxnSpPr>
              <p:cNvPr id="18" name="Прямая соединительная линия 17"/>
              <p:cNvCxnSpPr/>
              <p:nvPr/>
            </p:nvCxnSpPr>
            <p:spPr>
              <a:xfrm rot="5400000">
                <a:off x="4071934" y="3286124"/>
                <a:ext cx="285752" cy="1588"/>
              </a:xfrm>
              <a:prstGeom prst="line">
                <a:avLst/>
              </a:prstGeom>
              <a:ln w="2857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" name="Прямая соединительная линия 18"/>
              <p:cNvCxnSpPr/>
              <p:nvPr/>
            </p:nvCxnSpPr>
            <p:spPr>
              <a:xfrm rot="5400000">
                <a:off x="4215604" y="3285330"/>
                <a:ext cx="285752" cy="1588"/>
              </a:xfrm>
              <a:prstGeom prst="line">
                <a:avLst/>
              </a:prstGeom>
              <a:ln w="2857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" name="Прямая соединительная линия 19"/>
              <p:cNvCxnSpPr/>
              <p:nvPr/>
            </p:nvCxnSpPr>
            <p:spPr>
              <a:xfrm>
                <a:off x="3857620" y="2357430"/>
                <a:ext cx="232568" cy="162718"/>
              </a:xfrm>
              <a:prstGeom prst="line">
                <a:avLst/>
              </a:prstGeom>
              <a:ln w="2857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" name="Прямая соединительная линия 20"/>
              <p:cNvCxnSpPr/>
              <p:nvPr/>
            </p:nvCxnSpPr>
            <p:spPr>
              <a:xfrm>
                <a:off x="3786182" y="2500306"/>
                <a:ext cx="214314" cy="142876"/>
              </a:xfrm>
              <a:prstGeom prst="line">
                <a:avLst/>
              </a:prstGeom>
              <a:ln w="2857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5" name="Дуга 24"/>
              <p:cNvSpPr/>
              <p:nvPr/>
            </p:nvSpPr>
            <p:spPr>
              <a:xfrm>
                <a:off x="3571868" y="3000372"/>
                <a:ext cx="428628" cy="571504"/>
              </a:xfrm>
              <a:prstGeom prst="arc">
                <a:avLst/>
              </a:prstGeom>
              <a:ln w="2857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</p:grpSp>
        <p:sp>
          <p:nvSpPr>
            <p:cNvPr id="108" name="Овал 107">
              <a:hlinkClick r:id="rId2" action="ppaction://hlinksldjump" tooltip="Молодец!"/>
            </p:cNvPr>
            <p:cNvSpPr/>
            <p:nvPr/>
          </p:nvSpPr>
          <p:spPr>
            <a:xfrm>
              <a:off x="4214810" y="5072074"/>
              <a:ext cx="357190" cy="357190"/>
            </a:xfrm>
            <a:prstGeom prst="ellipse">
              <a:avLst/>
            </a:prstGeom>
            <a:solidFill>
              <a:srgbClr val="FCFEBE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dirty="0">
                  <a:solidFill>
                    <a:schemeClr val="tx1"/>
                  </a:solidFill>
                </a:rPr>
                <a:t>9</a:t>
              </a:r>
            </a:p>
          </p:txBody>
        </p:sp>
      </p:grpSp>
      <p:grpSp>
        <p:nvGrpSpPr>
          <p:cNvPr id="36" name="Группа 116"/>
          <p:cNvGrpSpPr/>
          <p:nvPr/>
        </p:nvGrpSpPr>
        <p:grpSpPr>
          <a:xfrm>
            <a:off x="357158" y="3786190"/>
            <a:ext cx="2428892" cy="928694"/>
            <a:chOff x="6000760" y="2071678"/>
            <a:chExt cx="2928958" cy="1214446"/>
          </a:xfrm>
        </p:grpSpPr>
        <p:grpSp>
          <p:nvGrpSpPr>
            <p:cNvPr id="38" name="Группа 65"/>
            <p:cNvGrpSpPr/>
            <p:nvPr/>
          </p:nvGrpSpPr>
          <p:grpSpPr>
            <a:xfrm>
              <a:off x="6000760" y="2071678"/>
              <a:ext cx="2928958" cy="1214446"/>
              <a:chOff x="4500562" y="3786190"/>
              <a:chExt cx="2928958" cy="1214446"/>
            </a:xfrm>
          </p:grpSpPr>
          <p:grpSp>
            <p:nvGrpSpPr>
              <p:cNvPr id="40" name="Группа 42"/>
              <p:cNvGrpSpPr/>
              <p:nvPr/>
            </p:nvGrpSpPr>
            <p:grpSpPr>
              <a:xfrm rot="15079703">
                <a:off x="5429256" y="3000372"/>
                <a:ext cx="1071570" cy="2928958"/>
                <a:chOff x="3857620" y="2000240"/>
                <a:chExt cx="1071570" cy="2928958"/>
              </a:xfrm>
            </p:grpSpPr>
            <p:cxnSp>
              <p:nvCxnSpPr>
                <p:cNvPr id="44" name="Прямая соединительная линия 43"/>
                <p:cNvCxnSpPr/>
                <p:nvPr/>
              </p:nvCxnSpPr>
              <p:spPr>
                <a:xfrm rot="16200000" flipH="1">
                  <a:off x="3821901" y="2035959"/>
                  <a:ext cx="1143008" cy="1071570"/>
                </a:xfrm>
                <a:prstGeom prst="line">
                  <a:avLst/>
                </a:prstGeom>
                <a:ln w="28575">
                  <a:solidFill>
                    <a:srgbClr val="C0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5" name="Прямая соединительная линия 44"/>
                <p:cNvCxnSpPr/>
                <p:nvPr/>
              </p:nvCxnSpPr>
              <p:spPr>
                <a:xfrm rot="16200000" flipH="1">
                  <a:off x="2750331" y="3107529"/>
                  <a:ext cx="2928958" cy="714380"/>
                </a:xfrm>
                <a:prstGeom prst="line">
                  <a:avLst/>
                </a:prstGeom>
                <a:ln w="28575">
                  <a:solidFill>
                    <a:srgbClr val="C0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6" name="Прямая соединительная линия 45"/>
                <p:cNvCxnSpPr/>
                <p:nvPr/>
              </p:nvCxnSpPr>
              <p:spPr>
                <a:xfrm rot="5400000">
                  <a:off x="3857620" y="3857628"/>
                  <a:ext cx="1785950" cy="357190"/>
                </a:xfrm>
                <a:prstGeom prst="line">
                  <a:avLst/>
                </a:prstGeom>
                <a:ln w="28575">
                  <a:solidFill>
                    <a:srgbClr val="C0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57" name="Прямая соединительная линия 56"/>
              <p:cNvCxnSpPr/>
              <p:nvPr/>
            </p:nvCxnSpPr>
            <p:spPr>
              <a:xfrm rot="5400000">
                <a:off x="5858678" y="3999710"/>
                <a:ext cx="285752" cy="1588"/>
              </a:xfrm>
              <a:prstGeom prst="line">
                <a:avLst/>
              </a:prstGeom>
              <a:ln w="31750">
                <a:solidFill>
                  <a:schemeClr val="accent3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8" name="Прямая соединительная линия 57"/>
              <p:cNvCxnSpPr/>
              <p:nvPr/>
            </p:nvCxnSpPr>
            <p:spPr>
              <a:xfrm rot="5400000">
                <a:off x="6001554" y="3928272"/>
                <a:ext cx="285752" cy="1588"/>
              </a:xfrm>
              <a:prstGeom prst="line">
                <a:avLst/>
              </a:prstGeom>
              <a:ln w="31750">
                <a:solidFill>
                  <a:schemeClr val="accent3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0" name="Прямая соединительная линия 59"/>
              <p:cNvCxnSpPr/>
              <p:nvPr/>
            </p:nvCxnSpPr>
            <p:spPr>
              <a:xfrm>
                <a:off x="5143504" y="4500570"/>
                <a:ext cx="142876" cy="71438"/>
              </a:xfrm>
              <a:prstGeom prst="line">
                <a:avLst/>
              </a:prstGeom>
              <a:ln w="31750">
                <a:solidFill>
                  <a:schemeClr val="accent3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1" name="Прямая соединительная линия 60"/>
              <p:cNvCxnSpPr/>
              <p:nvPr/>
            </p:nvCxnSpPr>
            <p:spPr>
              <a:xfrm>
                <a:off x="5143504" y="4572008"/>
                <a:ext cx="142876" cy="71438"/>
              </a:xfrm>
              <a:prstGeom prst="line">
                <a:avLst/>
              </a:prstGeom>
              <a:ln w="31750">
                <a:solidFill>
                  <a:schemeClr val="accent3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3" name="Прямая соединительная линия 62"/>
              <p:cNvCxnSpPr/>
              <p:nvPr/>
            </p:nvCxnSpPr>
            <p:spPr>
              <a:xfrm rot="16200000" flipH="1">
                <a:off x="5679289" y="4750603"/>
                <a:ext cx="142876" cy="71438"/>
              </a:xfrm>
              <a:prstGeom prst="line">
                <a:avLst/>
              </a:prstGeom>
              <a:ln w="31750">
                <a:solidFill>
                  <a:schemeClr val="accent3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4" name="Прямая соединительная линия 63"/>
              <p:cNvCxnSpPr/>
              <p:nvPr/>
            </p:nvCxnSpPr>
            <p:spPr>
              <a:xfrm rot="16200000" flipH="1">
                <a:off x="5750727" y="4679165"/>
                <a:ext cx="142876" cy="71438"/>
              </a:xfrm>
              <a:prstGeom prst="line">
                <a:avLst/>
              </a:prstGeom>
              <a:ln w="31750">
                <a:solidFill>
                  <a:schemeClr val="accent3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09" name="Овал 108"/>
            <p:cNvSpPr/>
            <p:nvPr/>
          </p:nvSpPr>
          <p:spPr>
            <a:xfrm>
              <a:off x="6429388" y="2285992"/>
              <a:ext cx="357190" cy="357190"/>
            </a:xfrm>
            <a:prstGeom prst="ellipse">
              <a:avLst/>
            </a:prstGeom>
            <a:solidFill>
              <a:srgbClr val="FCFEBE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dirty="0">
                  <a:solidFill>
                    <a:schemeClr val="tx1"/>
                  </a:solidFill>
                </a:rPr>
                <a:t>3</a:t>
              </a:r>
            </a:p>
          </p:txBody>
        </p:sp>
      </p:grpSp>
      <p:grpSp>
        <p:nvGrpSpPr>
          <p:cNvPr id="41" name="Группа 115"/>
          <p:cNvGrpSpPr/>
          <p:nvPr/>
        </p:nvGrpSpPr>
        <p:grpSpPr>
          <a:xfrm>
            <a:off x="5929322" y="1199933"/>
            <a:ext cx="1123350" cy="1000132"/>
            <a:chOff x="5929322" y="1199933"/>
            <a:chExt cx="1123350" cy="1000132"/>
          </a:xfrm>
        </p:grpSpPr>
        <p:grpSp>
          <p:nvGrpSpPr>
            <p:cNvPr id="42" name="Группа 103"/>
            <p:cNvGrpSpPr/>
            <p:nvPr/>
          </p:nvGrpSpPr>
          <p:grpSpPr>
            <a:xfrm rot="12560784">
              <a:off x="6266854" y="1199933"/>
              <a:ext cx="785818" cy="1000132"/>
              <a:chOff x="7858148" y="2071678"/>
              <a:chExt cx="785818" cy="1000132"/>
            </a:xfrm>
          </p:grpSpPr>
          <p:grpSp>
            <p:nvGrpSpPr>
              <p:cNvPr id="43" name="Группа 73"/>
              <p:cNvGrpSpPr/>
              <p:nvPr/>
            </p:nvGrpSpPr>
            <p:grpSpPr>
              <a:xfrm>
                <a:off x="7858148" y="2071678"/>
                <a:ext cx="785818" cy="928694"/>
                <a:chOff x="6000760" y="5072074"/>
                <a:chExt cx="785818" cy="928694"/>
              </a:xfrm>
            </p:grpSpPr>
            <p:cxnSp>
              <p:nvCxnSpPr>
                <p:cNvPr id="75" name="Прямая соединительная линия 74"/>
                <p:cNvCxnSpPr/>
                <p:nvPr/>
              </p:nvCxnSpPr>
              <p:spPr>
                <a:xfrm rot="5400000">
                  <a:off x="5822165" y="5250669"/>
                  <a:ext cx="928694" cy="571504"/>
                </a:xfrm>
                <a:prstGeom prst="line">
                  <a:avLst/>
                </a:prstGeom>
                <a:ln w="47625">
                  <a:solidFill>
                    <a:srgbClr val="9E4E94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6" name="Прямая соединительная линия 75"/>
                <p:cNvCxnSpPr/>
                <p:nvPr/>
              </p:nvCxnSpPr>
              <p:spPr>
                <a:xfrm rot="16200000" flipH="1">
                  <a:off x="6322231" y="5322107"/>
                  <a:ext cx="714380" cy="214314"/>
                </a:xfrm>
                <a:prstGeom prst="line">
                  <a:avLst/>
                </a:prstGeom>
                <a:ln w="47625">
                  <a:solidFill>
                    <a:srgbClr val="9E4E94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7" name="Прямая соединительная линия 76"/>
                <p:cNvCxnSpPr/>
                <p:nvPr/>
              </p:nvCxnSpPr>
              <p:spPr>
                <a:xfrm rot="10800000" flipV="1">
                  <a:off x="6000760" y="5786454"/>
                  <a:ext cx="785818" cy="214314"/>
                </a:xfrm>
                <a:prstGeom prst="line">
                  <a:avLst/>
                </a:prstGeom>
                <a:ln w="47625">
                  <a:solidFill>
                    <a:srgbClr val="9E4E94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47" name="Группа 82"/>
              <p:cNvGrpSpPr/>
              <p:nvPr/>
            </p:nvGrpSpPr>
            <p:grpSpPr>
              <a:xfrm>
                <a:off x="8001024" y="2428868"/>
                <a:ext cx="285752" cy="214314"/>
                <a:chOff x="6143636" y="5357826"/>
                <a:chExt cx="285752" cy="214314"/>
              </a:xfrm>
            </p:grpSpPr>
            <p:cxnSp>
              <p:nvCxnSpPr>
                <p:cNvPr id="84" name="Прямая соединительная линия 83"/>
                <p:cNvCxnSpPr/>
                <p:nvPr/>
              </p:nvCxnSpPr>
              <p:spPr>
                <a:xfrm>
                  <a:off x="6215074" y="5357826"/>
                  <a:ext cx="214314" cy="142876"/>
                </a:xfrm>
                <a:prstGeom prst="line">
                  <a:avLst/>
                </a:prstGeom>
                <a:ln w="47625">
                  <a:solidFill>
                    <a:srgbClr val="71E00C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5" name="Прямая соединительная линия 84"/>
                <p:cNvCxnSpPr/>
                <p:nvPr/>
              </p:nvCxnSpPr>
              <p:spPr>
                <a:xfrm>
                  <a:off x="6143636" y="5429264"/>
                  <a:ext cx="214314" cy="142876"/>
                </a:xfrm>
                <a:prstGeom prst="line">
                  <a:avLst/>
                </a:prstGeom>
                <a:ln w="47625">
                  <a:solidFill>
                    <a:srgbClr val="71E00C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50" name="Группа 91"/>
              <p:cNvGrpSpPr/>
              <p:nvPr/>
            </p:nvGrpSpPr>
            <p:grpSpPr>
              <a:xfrm>
                <a:off x="8215338" y="2786058"/>
                <a:ext cx="214314" cy="285752"/>
                <a:chOff x="6286512" y="5786454"/>
                <a:chExt cx="214314" cy="285752"/>
              </a:xfrm>
            </p:grpSpPr>
            <p:cxnSp>
              <p:nvCxnSpPr>
                <p:cNvPr id="93" name="Прямая соединительная линия 92"/>
                <p:cNvCxnSpPr/>
                <p:nvPr/>
              </p:nvCxnSpPr>
              <p:spPr>
                <a:xfrm rot="16200000" flipH="1">
                  <a:off x="6179355" y="5893611"/>
                  <a:ext cx="285752" cy="71438"/>
                </a:xfrm>
                <a:prstGeom prst="line">
                  <a:avLst/>
                </a:prstGeom>
                <a:ln w="47625">
                  <a:solidFill>
                    <a:srgbClr val="71E00C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4" name="Прямая соединительная линия 93"/>
                <p:cNvCxnSpPr/>
                <p:nvPr/>
              </p:nvCxnSpPr>
              <p:spPr>
                <a:xfrm rot="16200000" flipH="1">
                  <a:off x="6322231" y="5893611"/>
                  <a:ext cx="285752" cy="71438"/>
                </a:xfrm>
                <a:prstGeom prst="line">
                  <a:avLst/>
                </a:prstGeom>
                <a:ln w="47625">
                  <a:solidFill>
                    <a:srgbClr val="71E00C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53" name="Группа 99"/>
              <p:cNvGrpSpPr/>
              <p:nvPr/>
            </p:nvGrpSpPr>
            <p:grpSpPr>
              <a:xfrm>
                <a:off x="8429652" y="2357430"/>
                <a:ext cx="214314" cy="214314"/>
                <a:chOff x="6572264" y="5357826"/>
                <a:chExt cx="214314" cy="214314"/>
              </a:xfrm>
            </p:grpSpPr>
            <p:cxnSp>
              <p:nvCxnSpPr>
                <p:cNvPr id="101" name="Прямая соединительная линия 100"/>
                <p:cNvCxnSpPr/>
                <p:nvPr/>
              </p:nvCxnSpPr>
              <p:spPr>
                <a:xfrm flipV="1">
                  <a:off x="6572264" y="5357826"/>
                  <a:ext cx="214314" cy="71438"/>
                </a:xfrm>
                <a:prstGeom prst="line">
                  <a:avLst/>
                </a:prstGeom>
                <a:ln w="47625">
                  <a:solidFill>
                    <a:srgbClr val="71E00C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2" name="Прямая соединительная линия 101"/>
                <p:cNvCxnSpPr/>
                <p:nvPr/>
              </p:nvCxnSpPr>
              <p:spPr>
                <a:xfrm flipV="1">
                  <a:off x="6572264" y="5500702"/>
                  <a:ext cx="214314" cy="71438"/>
                </a:xfrm>
                <a:prstGeom prst="line">
                  <a:avLst/>
                </a:prstGeom>
                <a:ln w="47625">
                  <a:solidFill>
                    <a:srgbClr val="71E00C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sp>
          <p:nvSpPr>
            <p:cNvPr id="110" name="Овал 109">
              <a:hlinkClick r:id="rId3" action="ppaction://hlinksldjump" tooltip="Подумай еще!"/>
            </p:cNvPr>
            <p:cNvSpPr/>
            <p:nvPr/>
          </p:nvSpPr>
          <p:spPr>
            <a:xfrm>
              <a:off x="5929322" y="1214422"/>
              <a:ext cx="357190" cy="357190"/>
            </a:xfrm>
            <a:prstGeom prst="ellipse">
              <a:avLst/>
            </a:prstGeom>
            <a:solidFill>
              <a:srgbClr val="FCFEBE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dirty="0">
                  <a:solidFill>
                    <a:schemeClr val="tx1"/>
                  </a:solidFill>
                </a:rPr>
                <a:t>8</a:t>
              </a:r>
            </a:p>
          </p:txBody>
        </p:sp>
      </p:grpSp>
      <p:grpSp>
        <p:nvGrpSpPr>
          <p:cNvPr id="56" name="Группа 114"/>
          <p:cNvGrpSpPr/>
          <p:nvPr/>
        </p:nvGrpSpPr>
        <p:grpSpPr>
          <a:xfrm>
            <a:off x="214282" y="2357430"/>
            <a:ext cx="1857388" cy="1285884"/>
            <a:chOff x="4107234" y="2047998"/>
            <a:chExt cx="2000264" cy="1500198"/>
          </a:xfrm>
        </p:grpSpPr>
        <p:grpSp>
          <p:nvGrpSpPr>
            <p:cNvPr id="59" name="Группа 26"/>
            <p:cNvGrpSpPr/>
            <p:nvPr/>
          </p:nvGrpSpPr>
          <p:grpSpPr>
            <a:xfrm rot="16032728">
              <a:off x="4357267" y="1797965"/>
              <a:ext cx="1500198" cy="2000264"/>
              <a:chOff x="3571868" y="1571612"/>
              <a:chExt cx="1500198" cy="2000264"/>
            </a:xfrm>
          </p:grpSpPr>
          <p:sp>
            <p:nvSpPr>
              <p:cNvPr id="28" name="Равнобедренный треугольник 27"/>
              <p:cNvSpPr/>
              <p:nvPr/>
            </p:nvSpPr>
            <p:spPr>
              <a:xfrm>
                <a:off x="3643306" y="1571612"/>
                <a:ext cx="1428760" cy="1714512"/>
              </a:xfrm>
              <a:prstGeom prst="triangle">
                <a:avLst/>
              </a:prstGeom>
              <a:noFill/>
              <a:ln>
                <a:solidFill>
                  <a:srgbClr val="7030A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cxnSp>
            <p:nvCxnSpPr>
              <p:cNvPr id="29" name="Прямая соединительная линия 28"/>
              <p:cNvCxnSpPr/>
              <p:nvPr/>
            </p:nvCxnSpPr>
            <p:spPr>
              <a:xfrm rot="5400000">
                <a:off x="4071934" y="3286124"/>
                <a:ext cx="285752" cy="1588"/>
              </a:xfrm>
              <a:prstGeom prst="line">
                <a:avLst/>
              </a:prstGeom>
              <a:ln w="28575">
                <a:solidFill>
                  <a:srgbClr val="7030A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Прямая соединительная линия 29"/>
              <p:cNvCxnSpPr/>
              <p:nvPr/>
            </p:nvCxnSpPr>
            <p:spPr>
              <a:xfrm rot="5400000">
                <a:off x="4215604" y="3285330"/>
                <a:ext cx="285752" cy="1588"/>
              </a:xfrm>
              <a:prstGeom prst="line">
                <a:avLst/>
              </a:prstGeom>
              <a:ln w="28575">
                <a:solidFill>
                  <a:srgbClr val="7030A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" name="Прямая соединительная линия 30"/>
              <p:cNvCxnSpPr/>
              <p:nvPr/>
            </p:nvCxnSpPr>
            <p:spPr>
              <a:xfrm>
                <a:off x="3857620" y="2357430"/>
                <a:ext cx="232568" cy="162718"/>
              </a:xfrm>
              <a:prstGeom prst="line">
                <a:avLst/>
              </a:prstGeom>
              <a:ln w="28575">
                <a:solidFill>
                  <a:srgbClr val="7030A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" name="Прямая соединительная линия 31"/>
              <p:cNvCxnSpPr/>
              <p:nvPr/>
            </p:nvCxnSpPr>
            <p:spPr>
              <a:xfrm>
                <a:off x="3786182" y="2500306"/>
                <a:ext cx="214314" cy="142876"/>
              </a:xfrm>
              <a:prstGeom prst="line">
                <a:avLst/>
              </a:prstGeom>
              <a:ln w="28575">
                <a:solidFill>
                  <a:srgbClr val="7030A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3" name="Дуга 32"/>
              <p:cNvSpPr/>
              <p:nvPr/>
            </p:nvSpPr>
            <p:spPr>
              <a:xfrm>
                <a:off x="3571868" y="3000372"/>
                <a:ext cx="428628" cy="571504"/>
              </a:xfrm>
              <a:prstGeom prst="arc">
                <a:avLst/>
              </a:prstGeom>
              <a:ln w="28575">
                <a:solidFill>
                  <a:srgbClr val="7030A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</p:grpSp>
        <p:sp>
          <p:nvSpPr>
            <p:cNvPr id="111" name="Овал 110"/>
            <p:cNvSpPr/>
            <p:nvPr/>
          </p:nvSpPr>
          <p:spPr>
            <a:xfrm>
              <a:off x="5000628" y="2428868"/>
              <a:ext cx="357190" cy="357190"/>
            </a:xfrm>
            <a:prstGeom prst="ellipse">
              <a:avLst/>
            </a:prstGeom>
            <a:solidFill>
              <a:srgbClr val="FCFEBE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dirty="0">
                  <a:solidFill>
                    <a:schemeClr val="tx1"/>
                  </a:solidFill>
                </a:rPr>
                <a:t>2</a:t>
              </a:r>
            </a:p>
          </p:txBody>
        </p:sp>
      </p:grpSp>
      <p:grpSp>
        <p:nvGrpSpPr>
          <p:cNvPr id="62" name="Группа 113"/>
          <p:cNvGrpSpPr/>
          <p:nvPr/>
        </p:nvGrpSpPr>
        <p:grpSpPr>
          <a:xfrm>
            <a:off x="7143768" y="2571744"/>
            <a:ext cx="1071570" cy="2357454"/>
            <a:chOff x="2571736" y="1357298"/>
            <a:chExt cx="1143008" cy="2928958"/>
          </a:xfrm>
        </p:grpSpPr>
        <p:grpSp>
          <p:nvGrpSpPr>
            <p:cNvPr id="65" name="Группа 64"/>
            <p:cNvGrpSpPr/>
            <p:nvPr/>
          </p:nvGrpSpPr>
          <p:grpSpPr>
            <a:xfrm>
              <a:off x="2571736" y="1357298"/>
              <a:ext cx="1071570" cy="2928958"/>
              <a:chOff x="3857620" y="2000240"/>
              <a:chExt cx="1071570" cy="2928958"/>
            </a:xfrm>
          </p:grpSpPr>
          <p:grpSp>
            <p:nvGrpSpPr>
              <p:cNvPr id="66" name="Группа 41"/>
              <p:cNvGrpSpPr/>
              <p:nvPr/>
            </p:nvGrpSpPr>
            <p:grpSpPr>
              <a:xfrm>
                <a:off x="3857620" y="2000240"/>
                <a:ext cx="1071570" cy="2928958"/>
                <a:chOff x="3857620" y="2000240"/>
                <a:chExt cx="1071570" cy="2928958"/>
              </a:xfrm>
            </p:grpSpPr>
            <p:cxnSp>
              <p:nvCxnSpPr>
                <p:cNvPr id="35" name="Прямая соединительная линия 34"/>
                <p:cNvCxnSpPr/>
                <p:nvPr/>
              </p:nvCxnSpPr>
              <p:spPr>
                <a:xfrm rot="16200000" flipH="1">
                  <a:off x="3821901" y="2035959"/>
                  <a:ext cx="1143008" cy="1071570"/>
                </a:xfrm>
                <a:prstGeom prst="line">
                  <a:avLst/>
                </a:prstGeom>
                <a:ln w="28575">
                  <a:solidFill>
                    <a:srgbClr val="FFC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7" name="Прямая соединительная линия 36"/>
                <p:cNvCxnSpPr/>
                <p:nvPr/>
              </p:nvCxnSpPr>
              <p:spPr>
                <a:xfrm rot="16200000" flipH="1">
                  <a:off x="2750331" y="3107529"/>
                  <a:ext cx="2928958" cy="714380"/>
                </a:xfrm>
                <a:prstGeom prst="line">
                  <a:avLst/>
                </a:prstGeom>
                <a:ln w="28575">
                  <a:solidFill>
                    <a:srgbClr val="FFC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9" name="Прямая соединительная линия 38"/>
                <p:cNvCxnSpPr/>
                <p:nvPr/>
              </p:nvCxnSpPr>
              <p:spPr>
                <a:xfrm rot="5400000">
                  <a:off x="3857620" y="3857628"/>
                  <a:ext cx="1785950" cy="357190"/>
                </a:xfrm>
                <a:prstGeom prst="line">
                  <a:avLst/>
                </a:prstGeom>
                <a:ln w="28575">
                  <a:solidFill>
                    <a:srgbClr val="FFC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48" name="Прямая соединительная линия 47"/>
              <p:cNvCxnSpPr/>
              <p:nvPr/>
            </p:nvCxnSpPr>
            <p:spPr>
              <a:xfrm rot="5400000">
                <a:off x="4286248" y="2428868"/>
                <a:ext cx="142876" cy="142876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9" name="Прямая соединительная линия 48"/>
              <p:cNvCxnSpPr/>
              <p:nvPr/>
            </p:nvCxnSpPr>
            <p:spPr>
              <a:xfrm rot="5400000">
                <a:off x="4357686" y="2500306"/>
                <a:ext cx="142876" cy="142876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1" name="Прямая соединительная линия 50"/>
              <p:cNvCxnSpPr/>
              <p:nvPr/>
            </p:nvCxnSpPr>
            <p:spPr>
              <a:xfrm rot="10800000" flipV="1">
                <a:off x="4071934" y="3214686"/>
                <a:ext cx="214314" cy="71438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2" name="Прямая соединительная линия 51"/>
              <p:cNvCxnSpPr/>
              <p:nvPr/>
            </p:nvCxnSpPr>
            <p:spPr>
              <a:xfrm rot="10800000" flipV="1">
                <a:off x="4071934" y="3286124"/>
                <a:ext cx="214314" cy="71438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4" name="Прямая соединительная линия 53"/>
              <p:cNvCxnSpPr/>
              <p:nvPr/>
            </p:nvCxnSpPr>
            <p:spPr>
              <a:xfrm>
                <a:off x="4714876" y="3643314"/>
                <a:ext cx="214314" cy="71438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5" name="Прямая соединительная линия 54"/>
              <p:cNvCxnSpPr/>
              <p:nvPr/>
            </p:nvCxnSpPr>
            <p:spPr>
              <a:xfrm>
                <a:off x="4714876" y="3786190"/>
                <a:ext cx="214314" cy="71438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12" name="Овал 111">
              <a:hlinkClick r:id="rId3" action="ppaction://hlinksldjump" tooltip="Подумай еще!"/>
            </p:cNvPr>
            <p:cNvSpPr/>
            <p:nvPr/>
          </p:nvSpPr>
          <p:spPr>
            <a:xfrm>
              <a:off x="3357554" y="1571612"/>
              <a:ext cx="357190" cy="357190"/>
            </a:xfrm>
            <a:prstGeom prst="ellipse">
              <a:avLst/>
            </a:prstGeom>
            <a:solidFill>
              <a:srgbClr val="FCFEBE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dirty="0" smtClean="0">
                  <a:solidFill>
                    <a:schemeClr val="tx1"/>
                  </a:solidFill>
                </a:rPr>
                <a:t>7</a:t>
              </a:r>
              <a:endParaRPr lang="ru-RU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67" name="Группа 129"/>
          <p:cNvGrpSpPr/>
          <p:nvPr/>
        </p:nvGrpSpPr>
        <p:grpSpPr>
          <a:xfrm>
            <a:off x="7037922" y="1184187"/>
            <a:ext cx="1491939" cy="1066771"/>
            <a:chOff x="7037922" y="1184187"/>
            <a:chExt cx="1491939" cy="1066771"/>
          </a:xfrm>
        </p:grpSpPr>
        <p:grpSp>
          <p:nvGrpSpPr>
            <p:cNvPr id="69" name="Группа 25"/>
            <p:cNvGrpSpPr/>
            <p:nvPr/>
          </p:nvGrpSpPr>
          <p:grpSpPr>
            <a:xfrm rot="19274057">
              <a:off x="7037922" y="1184187"/>
              <a:ext cx="1491939" cy="954131"/>
              <a:chOff x="3571868" y="1571612"/>
              <a:chExt cx="1500198" cy="2000264"/>
            </a:xfrm>
          </p:grpSpPr>
          <p:sp>
            <p:nvSpPr>
              <p:cNvPr id="124" name="Равнобедренный треугольник 123"/>
              <p:cNvSpPr/>
              <p:nvPr/>
            </p:nvSpPr>
            <p:spPr>
              <a:xfrm>
                <a:off x="3643306" y="1571612"/>
                <a:ext cx="1428760" cy="1714512"/>
              </a:xfrm>
              <a:prstGeom prst="triangle">
                <a:avLst/>
              </a:prstGeom>
              <a:noFill/>
              <a:ln>
                <a:solidFill>
                  <a:srgbClr val="92D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cxnSp>
            <p:nvCxnSpPr>
              <p:cNvPr id="125" name="Прямая соединительная линия 124"/>
              <p:cNvCxnSpPr/>
              <p:nvPr/>
            </p:nvCxnSpPr>
            <p:spPr>
              <a:xfrm rot="5400000">
                <a:off x="4071934" y="3286124"/>
                <a:ext cx="285752" cy="1588"/>
              </a:xfrm>
              <a:prstGeom prst="line">
                <a:avLst/>
              </a:prstGeom>
              <a:ln w="2857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6" name="Прямая соединительная линия 125"/>
              <p:cNvCxnSpPr/>
              <p:nvPr/>
            </p:nvCxnSpPr>
            <p:spPr>
              <a:xfrm rot="5400000">
                <a:off x="4215604" y="3285330"/>
                <a:ext cx="285752" cy="1588"/>
              </a:xfrm>
              <a:prstGeom prst="line">
                <a:avLst/>
              </a:prstGeom>
              <a:ln w="2857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7" name="Прямая соединительная линия 126"/>
              <p:cNvCxnSpPr/>
              <p:nvPr/>
            </p:nvCxnSpPr>
            <p:spPr>
              <a:xfrm>
                <a:off x="3857620" y="2357430"/>
                <a:ext cx="232568" cy="162718"/>
              </a:xfrm>
              <a:prstGeom prst="line">
                <a:avLst/>
              </a:prstGeom>
              <a:ln w="2857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8" name="Прямая соединительная линия 127"/>
              <p:cNvCxnSpPr/>
              <p:nvPr/>
            </p:nvCxnSpPr>
            <p:spPr>
              <a:xfrm>
                <a:off x="3786182" y="2500306"/>
                <a:ext cx="214314" cy="142876"/>
              </a:xfrm>
              <a:prstGeom prst="line">
                <a:avLst/>
              </a:prstGeom>
              <a:ln w="2857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29" name="Дуга 128"/>
              <p:cNvSpPr/>
              <p:nvPr/>
            </p:nvSpPr>
            <p:spPr>
              <a:xfrm>
                <a:off x="3571868" y="3000372"/>
                <a:ext cx="428628" cy="571504"/>
              </a:xfrm>
              <a:prstGeom prst="arc">
                <a:avLst/>
              </a:prstGeom>
              <a:ln w="2857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</p:grpSp>
        <p:sp>
          <p:nvSpPr>
            <p:cNvPr id="123" name="Овал 122">
              <a:hlinkClick r:id="rId3" action="ppaction://hlinksldjump" tooltip="Подумай еще!"/>
            </p:cNvPr>
            <p:cNvSpPr/>
            <p:nvPr/>
          </p:nvSpPr>
          <p:spPr>
            <a:xfrm>
              <a:off x="8040106" y="1893768"/>
              <a:ext cx="357190" cy="357190"/>
            </a:xfrm>
            <a:prstGeom prst="ellipse">
              <a:avLst/>
            </a:prstGeom>
            <a:solidFill>
              <a:srgbClr val="FCFEBE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dirty="0" smtClean="0">
                  <a:solidFill>
                    <a:schemeClr val="tx1"/>
                  </a:solidFill>
                </a:rPr>
                <a:t>5</a:t>
              </a:r>
              <a:endParaRPr lang="ru-RU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71" name="Группа 146"/>
          <p:cNvGrpSpPr/>
          <p:nvPr/>
        </p:nvGrpSpPr>
        <p:grpSpPr>
          <a:xfrm>
            <a:off x="5429256" y="3714752"/>
            <a:ext cx="1857388" cy="1214446"/>
            <a:chOff x="3071802" y="2928934"/>
            <a:chExt cx="1857388" cy="1214446"/>
          </a:xfrm>
        </p:grpSpPr>
        <p:grpSp>
          <p:nvGrpSpPr>
            <p:cNvPr id="73" name="Группа 144"/>
            <p:cNvGrpSpPr/>
            <p:nvPr/>
          </p:nvGrpSpPr>
          <p:grpSpPr>
            <a:xfrm>
              <a:off x="3786182" y="3000372"/>
              <a:ext cx="1143008" cy="1143008"/>
              <a:chOff x="3786182" y="3000372"/>
              <a:chExt cx="1143008" cy="1143008"/>
            </a:xfrm>
          </p:grpSpPr>
          <p:grpSp>
            <p:nvGrpSpPr>
              <p:cNvPr id="74" name="Группа 136"/>
              <p:cNvGrpSpPr/>
              <p:nvPr/>
            </p:nvGrpSpPr>
            <p:grpSpPr>
              <a:xfrm>
                <a:off x="3857620" y="3000372"/>
                <a:ext cx="1071570" cy="1143008"/>
                <a:chOff x="3857620" y="3000372"/>
                <a:chExt cx="1071570" cy="1143008"/>
              </a:xfrm>
            </p:grpSpPr>
            <p:cxnSp>
              <p:nvCxnSpPr>
                <p:cNvPr id="132" name="Прямая соединительная линия 131"/>
                <p:cNvCxnSpPr/>
                <p:nvPr/>
              </p:nvCxnSpPr>
              <p:spPr>
                <a:xfrm rot="16200000" flipH="1">
                  <a:off x="3964777" y="3178967"/>
                  <a:ext cx="1143008" cy="785818"/>
                </a:xfrm>
                <a:prstGeom prst="line">
                  <a:avLst/>
                </a:prstGeom>
                <a:ln w="34925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4" name="Прямая соединительная линия 133"/>
                <p:cNvCxnSpPr/>
                <p:nvPr/>
              </p:nvCxnSpPr>
              <p:spPr>
                <a:xfrm rot="5400000">
                  <a:off x="3643306" y="3214686"/>
                  <a:ext cx="714380" cy="285752"/>
                </a:xfrm>
                <a:prstGeom prst="line">
                  <a:avLst/>
                </a:prstGeom>
                <a:ln w="34925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6" name="Прямая соединительная линия 135"/>
                <p:cNvCxnSpPr/>
                <p:nvPr/>
              </p:nvCxnSpPr>
              <p:spPr>
                <a:xfrm>
                  <a:off x="3857620" y="3714752"/>
                  <a:ext cx="1071570" cy="428628"/>
                </a:xfrm>
                <a:prstGeom prst="line">
                  <a:avLst/>
                </a:prstGeom>
                <a:ln w="34925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78" name="Группа 143"/>
              <p:cNvGrpSpPr/>
              <p:nvPr/>
            </p:nvGrpSpPr>
            <p:grpSpPr>
              <a:xfrm>
                <a:off x="3786182" y="3006689"/>
                <a:ext cx="642942" cy="993815"/>
                <a:chOff x="3786182" y="3006689"/>
                <a:chExt cx="642942" cy="993815"/>
              </a:xfrm>
            </p:grpSpPr>
            <p:sp>
              <p:nvSpPr>
                <p:cNvPr id="138" name="Дуга 137"/>
                <p:cNvSpPr/>
                <p:nvPr/>
              </p:nvSpPr>
              <p:spPr>
                <a:xfrm>
                  <a:off x="3786182" y="3571876"/>
                  <a:ext cx="214314" cy="285752"/>
                </a:xfrm>
                <a:prstGeom prst="arc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  <p:sp>
              <p:nvSpPr>
                <p:cNvPr id="139" name="Дуга 138"/>
                <p:cNvSpPr/>
                <p:nvPr/>
              </p:nvSpPr>
              <p:spPr>
                <a:xfrm rot="7563783">
                  <a:off x="4014661" y="2970970"/>
                  <a:ext cx="285752" cy="357190"/>
                </a:xfrm>
                <a:prstGeom prst="arc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  <p:cxnSp>
              <p:nvCxnSpPr>
                <p:cNvPr id="141" name="Прямая соединительная линия 140"/>
                <p:cNvCxnSpPr/>
                <p:nvPr/>
              </p:nvCxnSpPr>
              <p:spPr>
                <a:xfrm rot="5400000">
                  <a:off x="4250529" y="3893347"/>
                  <a:ext cx="142876" cy="71438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3" name="Прямая соединительная линия 142"/>
                <p:cNvCxnSpPr/>
                <p:nvPr/>
              </p:nvCxnSpPr>
              <p:spPr>
                <a:xfrm rot="5400000">
                  <a:off x="4321967" y="3893347"/>
                  <a:ext cx="142876" cy="71438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sp>
          <p:nvSpPr>
            <p:cNvPr id="146" name="Овал 145">
              <a:hlinkClick r:id="rId3" action="ppaction://hlinksldjump" tooltip="Подумай еще!"/>
            </p:cNvPr>
            <p:cNvSpPr/>
            <p:nvPr/>
          </p:nvSpPr>
          <p:spPr>
            <a:xfrm>
              <a:off x="3071802" y="2928934"/>
              <a:ext cx="785818" cy="571504"/>
            </a:xfrm>
            <a:prstGeom prst="ellipse">
              <a:avLst/>
            </a:prstGeom>
            <a:solidFill>
              <a:srgbClr val="FCFEBE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dirty="0" smtClean="0">
                  <a:solidFill>
                    <a:schemeClr val="tx1"/>
                  </a:solidFill>
                </a:rPr>
                <a:t>10</a:t>
              </a:r>
              <a:endParaRPr lang="ru-RU" dirty="0">
                <a:solidFill>
                  <a:schemeClr val="tx1"/>
                </a:solidFill>
              </a:endParaRPr>
            </a:p>
          </p:txBody>
        </p:sp>
      </p:grpSp>
      <p:cxnSp>
        <p:nvCxnSpPr>
          <p:cNvPr id="149" name="Прямая соединительная линия 148"/>
          <p:cNvCxnSpPr/>
          <p:nvPr/>
        </p:nvCxnSpPr>
        <p:spPr>
          <a:xfrm rot="16200000" flipH="1">
            <a:off x="2107389" y="3750471"/>
            <a:ext cx="5000660" cy="71438"/>
          </a:xfrm>
          <a:prstGeom prst="line">
            <a:avLst/>
          </a:prstGeom>
          <a:ln w="104775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0" name="Группа 149"/>
          <p:cNvGrpSpPr/>
          <p:nvPr/>
        </p:nvGrpSpPr>
        <p:grpSpPr>
          <a:xfrm>
            <a:off x="2786051" y="1071546"/>
            <a:ext cx="1285884" cy="1428760"/>
            <a:chOff x="285720" y="1357298"/>
            <a:chExt cx="1630837" cy="1730910"/>
          </a:xfrm>
        </p:grpSpPr>
        <p:grpSp>
          <p:nvGrpSpPr>
            <p:cNvPr id="82" name="Группа 9"/>
            <p:cNvGrpSpPr/>
            <p:nvPr/>
          </p:nvGrpSpPr>
          <p:grpSpPr>
            <a:xfrm>
              <a:off x="714348" y="1357298"/>
              <a:ext cx="1202209" cy="1730910"/>
              <a:chOff x="1071538" y="1571612"/>
              <a:chExt cx="1202209" cy="1730910"/>
            </a:xfrm>
          </p:grpSpPr>
          <p:sp>
            <p:nvSpPr>
              <p:cNvPr id="153" name="Прямоугольный треугольник 152"/>
              <p:cNvSpPr/>
              <p:nvPr/>
            </p:nvSpPr>
            <p:spPr>
              <a:xfrm>
                <a:off x="1071538" y="1571612"/>
                <a:ext cx="1071570" cy="1571636"/>
              </a:xfrm>
              <a:prstGeom prst="rtTriangle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154" name="Дуга 153"/>
              <p:cNvSpPr/>
              <p:nvPr/>
            </p:nvSpPr>
            <p:spPr>
              <a:xfrm rot="14739155">
                <a:off x="1749238" y="2778013"/>
                <a:ext cx="495951" cy="553067"/>
              </a:xfrm>
              <a:prstGeom prst="arc">
                <a:avLst/>
              </a:prstGeom>
              <a:ln w="381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cxnSp>
            <p:nvCxnSpPr>
              <p:cNvPr id="155" name="Прямая соединительная линия 154"/>
              <p:cNvCxnSpPr/>
              <p:nvPr/>
            </p:nvCxnSpPr>
            <p:spPr>
              <a:xfrm rot="5400000">
                <a:off x="1250133" y="3107529"/>
                <a:ext cx="214314" cy="1588"/>
              </a:xfrm>
              <a:prstGeom prst="line">
                <a:avLst/>
              </a:prstGeom>
              <a:ln w="4127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6" name="Прямая соединительная линия 155"/>
              <p:cNvCxnSpPr/>
              <p:nvPr/>
            </p:nvCxnSpPr>
            <p:spPr>
              <a:xfrm rot="5400000">
                <a:off x="1393803" y="3106735"/>
                <a:ext cx="214314" cy="1588"/>
              </a:xfrm>
              <a:prstGeom prst="line">
                <a:avLst/>
              </a:prstGeom>
              <a:ln w="4127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52" name="Овал 151"/>
            <p:cNvSpPr/>
            <p:nvPr/>
          </p:nvSpPr>
          <p:spPr>
            <a:xfrm>
              <a:off x="285720" y="1428736"/>
              <a:ext cx="357190" cy="357190"/>
            </a:xfrm>
            <a:prstGeom prst="ellipse">
              <a:avLst/>
            </a:prstGeom>
            <a:solidFill>
              <a:srgbClr val="FCFEBE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dirty="0">
                  <a:solidFill>
                    <a:schemeClr val="tx1"/>
                  </a:solidFill>
                </a:rPr>
                <a:t>6</a:t>
              </a:r>
            </a:p>
          </p:txBody>
        </p:sp>
      </p:grp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bg2">
                    <a:lumMod val="50000"/>
                  </a:schemeClr>
                </a:solidFill>
              </a:rPr>
              <a:t>Найдите равные треугольники</a:t>
            </a:r>
            <a:endParaRPr lang="ru-RU" dirty="0">
              <a:solidFill>
                <a:schemeClr val="bg2">
                  <a:lumMod val="50000"/>
                </a:schemeClr>
              </a:solidFill>
            </a:endParaRPr>
          </a:p>
        </p:txBody>
      </p:sp>
      <p:grpSp>
        <p:nvGrpSpPr>
          <p:cNvPr id="7" name="Группа 118"/>
          <p:cNvGrpSpPr/>
          <p:nvPr/>
        </p:nvGrpSpPr>
        <p:grpSpPr>
          <a:xfrm>
            <a:off x="714348" y="4929198"/>
            <a:ext cx="1214446" cy="1000132"/>
            <a:chOff x="6357950" y="5214950"/>
            <a:chExt cx="1214446" cy="1000132"/>
          </a:xfrm>
        </p:grpSpPr>
        <p:grpSp>
          <p:nvGrpSpPr>
            <p:cNvPr id="10" name="Группа 102"/>
            <p:cNvGrpSpPr/>
            <p:nvPr/>
          </p:nvGrpSpPr>
          <p:grpSpPr>
            <a:xfrm>
              <a:off x="6357950" y="5214950"/>
              <a:ext cx="785818" cy="1000132"/>
              <a:chOff x="6000760" y="5072074"/>
              <a:chExt cx="785818" cy="1000132"/>
            </a:xfrm>
          </p:grpSpPr>
          <p:grpSp>
            <p:nvGrpSpPr>
              <p:cNvPr id="11" name="Группа 72"/>
              <p:cNvGrpSpPr/>
              <p:nvPr/>
            </p:nvGrpSpPr>
            <p:grpSpPr>
              <a:xfrm>
                <a:off x="6000760" y="5072074"/>
                <a:ext cx="785818" cy="928694"/>
                <a:chOff x="6000760" y="5072074"/>
                <a:chExt cx="785818" cy="928694"/>
              </a:xfrm>
            </p:grpSpPr>
            <p:cxnSp>
              <p:nvCxnSpPr>
                <p:cNvPr id="68" name="Прямая соединительная линия 67"/>
                <p:cNvCxnSpPr/>
                <p:nvPr/>
              </p:nvCxnSpPr>
              <p:spPr>
                <a:xfrm rot="5400000">
                  <a:off x="5822165" y="5250669"/>
                  <a:ext cx="928694" cy="571504"/>
                </a:xfrm>
                <a:prstGeom prst="line">
                  <a:avLst/>
                </a:prstGeom>
                <a:ln w="31750">
                  <a:solidFill>
                    <a:schemeClr val="accent1">
                      <a:lumMod val="60000"/>
                      <a:lumOff val="4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0" name="Прямая соединительная линия 69"/>
                <p:cNvCxnSpPr/>
                <p:nvPr/>
              </p:nvCxnSpPr>
              <p:spPr>
                <a:xfrm rot="16200000" flipH="1">
                  <a:off x="6322231" y="5322107"/>
                  <a:ext cx="714380" cy="214314"/>
                </a:xfrm>
                <a:prstGeom prst="line">
                  <a:avLst/>
                </a:prstGeom>
                <a:ln w="31750">
                  <a:solidFill>
                    <a:schemeClr val="accent1">
                      <a:lumMod val="60000"/>
                      <a:lumOff val="4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2" name="Прямая соединительная линия 71"/>
                <p:cNvCxnSpPr/>
                <p:nvPr/>
              </p:nvCxnSpPr>
              <p:spPr>
                <a:xfrm rot="10800000" flipV="1">
                  <a:off x="6000760" y="5786454"/>
                  <a:ext cx="785818" cy="214314"/>
                </a:xfrm>
                <a:prstGeom prst="line">
                  <a:avLst/>
                </a:prstGeom>
                <a:ln w="31750">
                  <a:solidFill>
                    <a:schemeClr val="accent1">
                      <a:lumMod val="60000"/>
                      <a:lumOff val="4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7" name="Группа 81"/>
              <p:cNvGrpSpPr/>
              <p:nvPr/>
            </p:nvGrpSpPr>
            <p:grpSpPr>
              <a:xfrm>
                <a:off x="6143636" y="5357826"/>
                <a:ext cx="285752" cy="214314"/>
                <a:chOff x="6143636" y="5357826"/>
                <a:chExt cx="285752" cy="214314"/>
              </a:xfrm>
            </p:grpSpPr>
            <p:cxnSp>
              <p:nvCxnSpPr>
                <p:cNvPr id="79" name="Прямая соединительная линия 78"/>
                <p:cNvCxnSpPr/>
                <p:nvPr/>
              </p:nvCxnSpPr>
              <p:spPr>
                <a:xfrm>
                  <a:off x="6215074" y="5357826"/>
                  <a:ext cx="214314" cy="142876"/>
                </a:xfrm>
                <a:prstGeom prst="line">
                  <a:avLst/>
                </a:prstGeom>
                <a:ln w="28575">
                  <a:solidFill>
                    <a:schemeClr val="accent2">
                      <a:lumMod val="60000"/>
                      <a:lumOff val="4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1" name="Прямая соединительная линия 80"/>
                <p:cNvCxnSpPr/>
                <p:nvPr/>
              </p:nvCxnSpPr>
              <p:spPr>
                <a:xfrm>
                  <a:off x="6143636" y="5429264"/>
                  <a:ext cx="214314" cy="142876"/>
                </a:xfrm>
                <a:prstGeom prst="line">
                  <a:avLst/>
                </a:prstGeom>
                <a:ln w="28575">
                  <a:solidFill>
                    <a:schemeClr val="accent2">
                      <a:lumMod val="60000"/>
                      <a:lumOff val="4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2" name="Группа 90"/>
              <p:cNvGrpSpPr/>
              <p:nvPr/>
            </p:nvGrpSpPr>
            <p:grpSpPr>
              <a:xfrm>
                <a:off x="6286512" y="5786454"/>
                <a:ext cx="214314" cy="285752"/>
                <a:chOff x="6286512" y="5786454"/>
                <a:chExt cx="214314" cy="285752"/>
              </a:xfrm>
            </p:grpSpPr>
            <p:cxnSp>
              <p:nvCxnSpPr>
                <p:cNvPr id="89" name="Прямая соединительная линия 88"/>
                <p:cNvCxnSpPr/>
                <p:nvPr/>
              </p:nvCxnSpPr>
              <p:spPr>
                <a:xfrm rot="16200000" flipH="1">
                  <a:off x="6179355" y="5893611"/>
                  <a:ext cx="285752" cy="71438"/>
                </a:xfrm>
                <a:prstGeom prst="line">
                  <a:avLst/>
                </a:prstGeom>
                <a:ln w="28575">
                  <a:solidFill>
                    <a:schemeClr val="accent2">
                      <a:lumMod val="60000"/>
                      <a:lumOff val="4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0" name="Прямая соединительная линия 89"/>
                <p:cNvCxnSpPr/>
                <p:nvPr/>
              </p:nvCxnSpPr>
              <p:spPr>
                <a:xfrm rot="16200000" flipH="1">
                  <a:off x="6322231" y="5893611"/>
                  <a:ext cx="285752" cy="71438"/>
                </a:xfrm>
                <a:prstGeom prst="line">
                  <a:avLst/>
                </a:prstGeom>
                <a:ln w="28575">
                  <a:solidFill>
                    <a:schemeClr val="accent2">
                      <a:lumMod val="60000"/>
                      <a:lumOff val="4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3" name="Группа 98"/>
              <p:cNvGrpSpPr/>
              <p:nvPr/>
            </p:nvGrpSpPr>
            <p:grpSpPr>
              <a:xfrm>
                <a:off x="6572264" y="5357826"/>
                <a:ext cx="214314" cy="214314"/>
                <a:chOff x="6572264" y="5357826"/>
                <a:chExt cx="214314" cy="214314"/>
              </a:xfrm>
            </p:grpSpPr>
            <p:cxnSp>
              <p:nvCxnSpPr>
                <p:cNvPr id="96" name="Прямая соединительная линия 95"/>
                <p:cNvCxnSpPr/>
                <p:nvPr/>
              </p:nvCxnSpPr>
              <p:spPr>
                <a:xfrm flipV="1">
                  <a:off x="6572264" y="5357826"/>
                  <a:ext cx="214314" cy="71438"/>
                </a:xfrm>
                <a:prstGeom prst="line">
                  <a:avLst/>
                </a:prstGeom>
                <a:ln w="28575">
                  <a:solidFill>
                    <a:schemeClr val="accent2">
                      <a:lumMod val="60000"/>
                      <a:lumOff val="4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8" name="Прямая соединительная линия 97"/>
                <p:cNvCxnSpPr/>
                <p:nvPr/>
              </p:nvCxnSpPr>
              <p:spPr>
                <a:xfrm flipV="1">
                  <a:off x="6572264" y="5500702"/>
                  <a:ext cx="214314" cy="71438"/>
                </a:xfrm>
                <a:prstGeom prst="line">
                  <a:avLst/>
                </a:prstGeom>
                <a:ln w="28575">
                  <a:solidFill>
                    <a:schemeClr val="accent2">
                      <a:lumMod val="60000"/>
                      <a:lumOff val="4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sp>
          <p:nvSpPr>
            <p:cNvPr id="106" name="Овал 105"/>
            <p:cNvSpPr/>
            <p:nvPr/>
          </p:nvSpPr>
          <p:spPr>
            <a:xfrm>
              <a:off x="7215206" y="5857892"/>
              <a:ext cx="357190" cy="357190"/>
            </a:xfrm>
            <a:prstGeom prst="ellipse">
              <a:avLst/>
            </a:prstGeom>
            <a:solidFill>
              <a:srgbClr val="FCFEBE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dirty="0">
                  <a:solidFill>
                    <a:schemeClr val="tx1"/>
                  </a:solidFill>
                </a:rPr>
                <a:t>4</a:t>
              </a:r>
            </a:p>
          </p:txBody>
        </p:sp>
      </p:grpSp>
      <p:grpSp>
        <p:nvGrpSpPr>
          <p:cNvPr id="24" name="Группа 117"/>
          <p:cNvGrpSpPr/>
          <p:nvPr/>
        </p:nvGrpSpPr>
        <p:grpSpPr>
          <a:xfrm>
            <a:off x="500035" y="1142984"/>
            <a:ext cx="1000132" cy="1500198"/>
            <a:chOff x="7166467" y="3831433"/>
            <a:chExt cx="1202209" cy="1730910"/>
          </a:xfrm>
        </p:grpSpPr>
        <p:grpSp>
          <p:nvGrpSpPr>
            <p:cNvPr id="26" name="Группа 10"/>
            <p:cNvGrpSpPr/>
            <p:nvPr/>
          </p:nvGrpSpPr>
          <p:grpSpPr>
            <a:xfrm rot="8771679">
              <a:off x="7166467" y="3831433"/>
              <a:ext cx="1202209" cy="1730910"/>
              <a:chOff x="1071538" y="1571612"/>
              <a:chExt cx="1202209" cy="1730910"/>
            </a:xfrm>
          </p:grpSpPr>
          <p:sp>
            <p:nvSpPr>
              <p:cNvPr id="12" name="Прямоугольный треугольник 11"/>
              <p:cNvSpPr/>
              <p:nvPr/>
            </p:nvSpPr>
            <p:spPr>
              <a:xfrm>
                <a:off x="1071538" y="1571612"/>
                <a:ext cx="1071570" cy="1571636"/>
              </a:xfrm>
              <a:prstGeom prst="rtTriangle">
                <a:avLst/>
              </a:prstGeom>
              <a:noFill/>
              <a:ln>
                <a:solidFill>
                  <a:schemeClr val="accent2">
                    <a:lumMod val="60000"/>
                    <a:lumOff val="4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13" name="Дуга 12"/>
              <p:cNvSpPr/>
              <p:nvPr/>
            </p:nvSpPr>
            <p:spPr>
              <a:xfrm rot="14739155">
                <a:off x="1749238" y="2778013"/>
                <a:ext cx="495951" cy="553067"/>
              </a:xfrm>
              <a:prstGeom prst="arc">
                <a:avLst/>
              </a:prstGeom>
              <a:ln w="38100">
                <a:solidFill>
                  <a:schemeClr val="accent2">
                    <a:lumMod val="60000"/>
                    <a:lumOff val="4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cxnSp>
            <p:nvCxnSpPr>
              <p:cNvPr id="14" name="Прямая соединительная линия 13"/>
              <p:cNvCxnSpPr/>
              <p:nvPr/>
            </p:nvCxnSpPr>
            <p:spPr>
              <a:xfrm rot="5400000">
                <a:off x="1250133" y="3107529"/>
                <a:ext cx="214314" cy="1588"/>
              </a:xfrm>
              <a:prstGeom prst="line">
                <a:avLst/>
              </a:prstGeom>
              <a:ln w="41275">
                <a:solidFill>
                  <a:schemeClr val="accent2">
                    <a:lumMod val="60000"/>
                    <a:lumOff val="4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" name="Прямая соединительная линия 14"/>
              <p:cNvCxnSpPr/>
              <p:nvPr/>
            </p:nvCxnSpPr>
            <p:spPr>
              <a:xfrm rot="5400000">
                <a:off x="1393803" y="3106735"/>
                <a:ext cx="214314" cy="1588"/>
              </a:xfrm>
              <a:prstGeom prst="line">
                <a:avLst/>
              </a:prstGeom>
              <a:ln w="41275">
                <a:solidFill>
                  <a:schemeClr val="accent2">
                    <a:lumMod val="60000"/>
                    <a:lumOff val="4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07" name="Овал 106"/>
            <p:cNvSpPr/>
            <p:nvPr/>
          </p:nvSpPr>
          <p:spPr>
            <a:xfrm>
              <a:off x="7786710" y="4214818"/>
              <a:ext cx="357190" cy="357190"/>
            </a:xfrm>
            <a:prstGeom prst="ellipse">
              <a:avLst/>
            </a:prstGeom>
            <a:solidFill>
              <a:srgbClr val="FCFEBE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dirty="0" smtClean="0">
                  <a:solidFill>
                    <a:schemeClr val="tx1"/>
                  </a:solidFill>
                </a:rPr>
                <a:t>1</a:t>
              </a:r>
              <a:endParaRPr lang="ru-RU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36" name="Группа 116"/>
          <p:cNvGrpSpPr/>
          <p:nvPr/>
        </p:nvGrpSpPr>
        <p:grpSpPr>
          <a:xfrm>
            <a:off x="357158" y="3786190"/>
            <a:ext cx="2428892" cy="928694"/>
            <a:chOff x="6000760" y="2071678"/>
            <a:chExt cx="2928958" cy="1214446"/>
          </a:xfrm>
        </p:grpSpPr>
        <p:grpSp>
          <p:nvGrpSpPr>
            <p:cNvPr id="38" name="Группа 65"/>
            <p:cNvGrpSpPr/>
            <p:nvPr/>
          </p:nvGrpSpPr>
          <p:grpSpPr>
            <a:xfrm>
              <a:off x="6000760" y="2071678"/>
              <a:ext cx="2928958" cy="1214446"/>
              <a:chOff x="4500562" y="3786190"/>
              <a:chExt cx="2928958" cy="1214446"/>
            </a:xfrm>
          </p:grpSpPr>
          <p:grpSp>
            <p:nvGrpSpPr>
              <p:cNvPr id="40" name="Группа 42"/>
              <p:cNvGrpSpPr/>
              <p:nvPr/>
            </p:nvGrpSpPr>
            <p:grpSpPr>
              <a:xfrm rot="15079703">
                <a:off x="5429256" y="3000372"/>
                <a:ext cx="1071570" cy="2928958"/>
                <a:chOff x="3857620" y="2000240"/>
                <a:chExt cx="1071570" cy="2928958"/>
              </a:xfrm>
            </p:grpSpPr>
            <p:cxnSp>
              <p:nvCxnSpPr>
                <p:cNvPr id="44" name="Прямая соединительная линия 43"/>
                <p:cNvCxnSpPr/>
                <p:nvPr/>
              </p:nvCxnSpPr>
              <p:spPr>
                <a:xfrm rot="16200000" flipH="1">
                  <a:off x="3821901" y="2035959"/>
                  <a:ext cx="1143008" cy="1071570"/>
                </a:xfrm>
                <a:prstGeom prst="line">
                  <a:avLst/>
                </a:prstGeom>
                <a:ln w="28575">
                  <a:solidFill>
                    <a:srgbClr val="C0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5" name="Прямая соединительная линия 44"/>
                <p:cNvCxnSpPr/>
                <p:nvPr/>
              </p:nvCxnSpPr>
              <p:spPr>
                <a:xfrm rot="16200000" flipH="1">
                  <a:off x="2750331" y="3107529"/>
                  <a:ext cx="2928958" cy="714380"/>
                </a:xfrm>
                <a:prstGeom prst="line">
                  <a:avLst/>
                </a:prstGeom>
                <a:ln w="28575">
                  <a:solidFill>
                    <a:srgbClr val="C0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6" name="Прямая соединительная линия 45"/>
                <p:cNvCxnSpPr/>
                <p:nvPr/>
              </p:nvCxnSpPr>
              <p:spPr>
                <a:xfrm rot="5400000">
                  <a:off x="3857620" y="3857628"/>
                  <a:ext cx="1785950" cy="357190"/>
                </a:xfrm>
                <a:prstGeom prst="line">
                  <a:avLst/>
                </a:prstGeom>
                <a:ln w="28575">
                  <a:solidFill>
                    <a:srgbClr val="C0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57" name="Прямая соединительная линия 56"/>
              <p:cNvCxnSpPr/>
              <p:nvPr/>
            </p:nvCxnSpPr>
            <p:spPr>
              <a:xfrm rot="5400000">
                <a:off x="5858678" y="3999710"/>
                <a:ext cx="285752" cy="1588"/>
              </a:xfrm>
              <a:prstGeom prst="line">
                <a:avLst/>
              </a:prstGeom>
              <a:ln w="31750">
                <a:solidFill>
                  <a:schemeClr val="accent3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8" name="Прямая соединительная линия 57"/>
              <p:cNvCxnSpPr/>
              <p:nvPr/>
            </p:nvCxnSpPr>
            <p:spPr>
              <a:xfrm rot="5400000">
                <a:off x="6001554" y="3928272"/>
                <a:ext cx="285752" cy="1588"/>
              </a:xfrm>
              <a:prstGeom prst="line">
                <a:avLst/>
              </a:prstGeom>
              <a:ln w="31750">
                <a:solidFill>
                  <a:schemeClr val="accent3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0" name="Прямая соединительная линия 59"/>
              <p:cNvCxnSpPr/>
              <p:nvPr/>
            </p:nvCxnSpPr>
            <p:spPr>
              <a:xfrm>
                <a:off x="5143504" y="4500570"/>
                <a:ext cx="142876" cy="71438"/>
              </a:xfrm>
              <a:prstGeom prst="line">
                <a:avLst/>
              </a:prstGeom>
              <a:ln w="31750">
                <a:solidFill>
                  <a:schemeClr val="accent3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1" name="Прямая соединительная линия 60"/>
              <p:cNvCxnSpPr/>
              <p:nvPr/>
            </p:nvCxnSpPr>
            <p:spPr>
              <a:xfrm>
                <a:off x="5143504" y="4572008"/>
                <a:ext cx="142876" cy="71438"/>
              </a:xfrm>
              <a:prstGeom prst="line">
                <a:avLst/>
              </a:prstGeom>
              <a:ln w="31750">
                <a:solidFill>
                  <a:schemeClr val="accent3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3" name="Прямая соединительная линия 62"/>
              <p:cNvCxnSpPr/>
              <p:nvPr/>
            </p:nvCxnSpPr>
            <p:spPr>
              <a:xfrm rot="16200000" flipH="1">
                <a:off x="5679289" y="4750603"/>
                <a:ext cx="142876" cy="71438"/>
              </a:xfrm>
              <a:prstGeom prst="line">
                <a:avLst/>
              </a:prstGeom>
              <a:ln w="31750">
                <a:solidFill>
                  <a:schemeClr val="accent3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4" name="Прямая соединительная линия 63"/>
              <p:cNvCxnSpPr/>
              <p:nvPr/>
            </p:nvCxnSpPr>
            <p:spPr>
              <a:xfrm rot="16200000" flipH="1">
                <a:off x="5750727" y="4679165"/>
                <a:ext cx="142876" cy="71438"/>
              </a:xfrm>
              <a:prstGeom prst="line">
                <a:avLst/>
              </a:prstGeom>
              <a:ln w="31750">
                <a:solidFill>
                  <a:schemeClr val="accent3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09" name="Овал 108"/>
            <p:cNvSpPr/>
            <p:nvPr/>
          </p:nvSpPr>
          <p:spPr>
            <a:xfrm>
              <a:off x="6429388" y="2285992"/>
              <a:ext cx="357190" cy="357190"/>
            </a:xfrm>
            <a:prstGeom prst="ellipse">
              <a:avLst/>
            </a:prstGeom>
            <a:solidFill>
              <a:srgbClr val="FCFEBE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dirty="0">
                  <a:solidFill>
                    <a:schemeClr val="tx1"/>
                  </a:solidFill>
                </a:rPr>
                <a:t>3</a:t>
              </a:r>
            </a:p>
          </p:txBody>
        </p:sp>
      </p:grpSp>
      <p:grpSp>
        <p:nvGrpSpPr>
          <p:cNvPr id="41" name="Группа 115"/>
          <p:cNvGrpSpPr/>
          <p:nvPr/>
        </p:nvGrpSpPr>
        <p:grpSpPr>
          <a:xfrm>
            <a:off x="5929322" y="1199933"/>
            <a:ext cx="1123350" cy="1000132"/>
            <a:chOff x="5929322" y="1199933"/>
            <a:chExt cx="1123350" cy="1000132"/>
          </a:xfrm>
        </p:grpSpPr>
        <p:grpSp>
          <p:nvGrpSpPr>
            <p:cNvPr id="42" name="Группа 103"/>
            <p:cNvGrpSpPr/>
            <p:nvPr/>
          </p:nvGrpSpPr>
          <p:grpSpPr>
            <a:xfrm rot="12560784">
              <a:off x="6266854" y="1199933"/>
              <a:ext cx="785818" cy="1000132"/>
              <a:chOff x="7858148" y="2071678"/>
              <a:chExt cx="785818" cy="1000132"/>
            </a:xfrm>
          </p:grpSpPr>
          <p:grpSp>
            <p:nvGrpSpPr>
              <p:cNvPr id="43" name="Группа 73"/>
              <p:cNvGrpSpPr/>
              <p:nvPr/>
            </p:nvGrpSpPr>
            <p:grpSpPr>
              <a:xfrm>
                <a:off x="7858148" y="2071678"/>
                <a:ext cx="785818" cy="928694"/>
                <a:chOff x="6000760" y="5072074"/>
                <a:chExt cx="785818" cy="928694"/>
              </a:xfrm>
            </p:grpSpPr>
            <p:cxnSp>
              <p:nvCxnSpPr>
                <p:cNvPr id="75" name="Прямая соединительная линия 74"/>
                <p:cNvCxnSpPr/>
                <p:nvPr/>
              </p:nvCxnSpPr>
              <p:spPr>
                <a:xfrm rot="5400000">
                  <a:off x="5822165" y="5250669"/>
                  <a:ext cx="928694" cy="571504"/>
                </a:xfrm>
                <a:prstGeom prst="line">
                  <a:avLst/>
                </a:prstGeom>
                <a:ln w="47625">
                  <a:solidFill>
                    <a:srgbClr val="9E4E94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6" name="Прямая соединительная линия 75"/>
                <p:cNvCxnSpPr/>
                <p:nvPr/>
              </p:nvCxnSpPr>
              <p:spPr>
                <a:xfrm rot="16200000" flipH="1">
                  <a:off x="6322231" y="5322107"/>
                  <a:ext cx="714380" cy="214314"/>
                </a:xfrm>
                <a:prstGeom prst="line">
                  <a:avLst/>
                </a:prstGeom>
                <a:ln w="47625">
                  <a:solidFill>
                    <a:srgbClr val="9E4E94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7" name="Прямая соединительная линия 76"/>
                <p:cNvCxnSpPr/>
                <p:nvPr/>
              </p:nvCxnSpPr>
              <p:spPr>
                <a:xfrm rot="10800000" flipV="1">
                  <a:off x="6000760" y="5786454"/>
                  <a:ext cx="785818" cy="214314"/>
                </a:xfrm>
                <a:prstGeom prst="line">
                  <a:avLst/>
                </a:prstGeom>
                <a:ln w="47625">
                  <a:solidFill>
                    <a:srgbClr val="9E4E94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47" name="Группа 82"/>
              <p:cNvGrpSpPr/>
              <p:nvPr/>
            </p:nvGrpSpPr>
            <p:grpSpPr>
              <a:xfrm>
                <a:off x="8001024" y="2428868"/>
                <a:ext cx="285752" cy="214314"/>
                <a:chOff x="6143636" y="5357826"/>
                <a:chExt cx="285752" cy="214314"/>
              </a:xfrm>
            </p:grpSpPr>
            <p:cxnSp>
              <p:nvCxnSpPr>
                <p:cNvPr id="84" name="Прямая соединительная линия 83"/>
                <p:cNvCxnSpPr/>
                <p:nvPr/>
              </p:nvCxnSpPr>
              <p:spPr>
                <a:xfrm>
                  <a:off x="6215074" y="5357826"/>
                  <a:ext cx="214314" cy="142876"/>
                </a:xfrm>
                <a:prstGeom prst="line">
                  <a:avLst/>
                </a:prstGeom>
                <a:ln w="47625">
                  <a:solidFill>
                    <a:srgbClr val="71E00C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5" name="Прямая соединительная линия 84"/>
                <p:cNvCxnSpPr/>
                <p:nvPr/>
              </p:nvCxnSpPr>
              <p:spPr>
                <a:xfrm>
                  <a:off x="6143636" y="5429264"/>
                  <a:ext cx="214314" cy="142876"/>
                </a:xfrm>
                <a:prstGeom prst="line">
                  <a:avLst/>
                </a:prstGeom>
                <a:ln w="47625">
                  <a:solidFill>
                    <a:srgbClr val="71E00C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50" name="Группа 91"/>
              <p:cNvGrpSpPr/>
              <p:nvPr/>
            </p:nvGrpSpPr>
            <p:grpSpPr>
              <a:xfrm>
                <a:off x="8215338" y="2786058"/>
                <a:ext cx="214314" cy="285752"/>
                <a:chOff x="6286512" y="5786454"/>
                <a:chExt cx="214314" cy="285752"/>
              </a:xfrm>
            </p:grpSpPr>
            <p:cxnSp>
              <p:nvCxnSpPr>
                <p:cNvPr id="93" name="Прямая соединительная линия 92"/>
                <p:cNvCxnSpPr/>
                <p:nvPr/>
              </p:nvCxnSpPr>
              <p:spPr>
                <a:xfrm rot="16200000" flipH="1">
                  <a:off x="6179355" y="5893611"/>
                  <a:ext cx="285752" cy="71438"/>
                </a:xfrm>
                <a:prstGeom prst="line">
                  <a:avLst/>
                </a:prstGeom>
                <a:ln w="47625">
                  <a:solidFill>
                    <a:srgbClr val="71E00C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4" name="Прямая соединительная линия 93"/>
                <p:cNvCxnSpPr/>
                <p:nvPr/>
              </p:nvCxnSpPr>
              <p:spPr>
                <a:xfrm rot="16200000" flipH="1">
                  <a:off x="6322231" y="5893611"/>
                  <a:ext cx="285752" cy="71438"/>
                </a:xfrm>
                <a:prstGeom prst="line">
                  <a:avLst/>
                </a:prstGeom>
                <a:ln w="47625">
                  <a:solidFill>
                    <a:srgbClr val="71E00C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53" name="Группа 99"/>
              <p:cNvGrpSpPr/>
              <p:nvPr/>
            </p:nvGrpSpPr>
            <p:grpSpPr>
              <a:xfrm>
                <a:off x="8429652" y="2357430"/>
                <a:ext cx="214314" cy="214314"/>
                <a:chOff x="6572264" y="5357826"/>
                <a:chExt cx="214314" cy="214314"/>
              </a:xfrm>
            </p:grpSpPr>
            <p:cxnSp>
              <p:nvCxnSpPr>
                <p:cNvPr id="101" name="Прямая соединительная линия 100"/>
                <p:cNvCxnSpPr/>
                <p:nvPr/>
              </p:nvCxnSpPr>
              <p:spPr>
                <a:xfrm flipV="1">
                  <a:off x="6572264" y="5357826"/>
                  <a:ext cx="214314" cy="71438"/>
                </a:xfrm>
                <a:prstGeom prst="line">
                  <a:avLst/>
                </a:prstGeom>
                <a:ln w="47625">
                  <a:solidFill>
                    <a:srgbClr val="71E00C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2" name="Прямая соединительная линия 101"/>
                <p:cNvCxnSpPr/>
                <p:nvPr/>
              </p:nvCxnSpPr>
              <p:spPr>
                <a:xfrm flipV="1">
                  <a:off x="6572264" y="5500702"/>
                  <a:ext cx="214314" cy="71438"/>
                </a:xfrm>
                <a:prstGeom prst="line">
                  <a:avLst/>
                </a:prstGeom>
                <a:ln w="47625">
                  <a:solidFill>
                    <a:srgbClr val="71E00C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sp>
          <p:nvSpPr>
            <p:cNvPr id="110" name="Овал 109">
              <a:hlinkClick r:id="rId2" action="ppaction://hlinksldjump" tooltip="Подумай еще!"/>
            </p:cNvPr>
            <p:cNvSpPr/>
            <p:nvPr/>
          </p:nvSpPr>
          <p:spPr>
            <a:xfrm>
              <a:off x="5929322" y="1214422"/>
              <a:ext cx="357190" cy="357190"/>
            </a:xfrm>
            <a:prstGeom prst="ellipse">
              <a:avLst/>
            </a:prstGeom>
            <a:solidFill>
              <a:srgbClr val="FCFEBE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dirty="0">
                  <a:solidFill>
                    <a:schemeClr val="tx1"/>
                  </a:solidFill>
                </a:rPr>
                <a:t>8</a:t>
              </a:r>
            </a:p>
          </p:txBody>
        </p:sp>
      </p:grpSp>
      <p:grpSp>
        <p:nvGrpSpPr>
          <p:cNvPr id="56" name="Группа 114"/>
          <p:cNvGrpSpPr/>
          <p:nvPr/>
        </p:nvGrpSpPr>
        <p:grpSpPr>
          <a:xfrm>
            <a:off x="214282" y="2357430"/>
            <a:ext cx="1857388" cy="1285884"/>
            <a:chOff x="4107234" y="2047998"/>
            <a:chExt cx="2000264" cy="1500198"/>
          </a:xfrm>
        </p:grpSpPr>
        <p:grpSp>
          <p:nvGrpSpPr>
            <p:cNvPr id="59" name="Группа 26"/>
            <p:cNvGrpSpPr/>
            <p:nvPr/>
          </p:nvGrpSpPr>
          <p:grpSpPr>
            <a:xfrm rot="16032728">
              <a:off x="4357267" y="1797965"/>
              <a:ext cx="1500198" cy="2000264"/>
              <a:chOff x="3571868" y="1571612"/>
              <a:chExt cx="1500198" cy="2000264"/>
            </a:xfrm>
          </p:grpSpPr>
          <p:sp>
            <p:nvSpPr>
              <p:cNvPr id="28" name="Равнобедренный треугольник 27"/>
              <p:cNvSpPr/>
              <p:nvPr/>
            </p:nvSpPr>
            <p:spPr>
              <a:xfrm>
                <a:off x="3643306" y="1571612"/>
                <a:ext cx="1428760" cy="1714512"/>
              </a:xfrm>
              <a:prstGeom prst="triangle">
                <a:avLst/>
              </a:prstGeom>
              <a:noFill/>
              <a:ln>
                <a:solidFill>
                  <a:srgbClr val="7030A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cxnSp>
            <p:nvCxnSpPr>
              <p:cNvPr id="29" name="Прямая соединительная линия 28"/>
              <p:cNvCxnSpPr/>
              <p:nvPr/>
            </p:nvCxnSpPr>
            <p:spPr>
              <a:xfrm rot="5400000">
                <a:off x="4071934" y="3286124"/>
                <a:ext cx="285752" cy="1588"/>
              </a:xfrm>
              <a:prstGeom prst="line">
                <a:avLst/>
              </a:prstGeom>
              <a:ln w="28575">
                <a:solidFill>
                  <a:srgbClr val="7030A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Прямая соединительная линия 29"/>
              <p:cNvCxnSpPr/>
              <p:nvPr/>
            </p:nvCxnSpPr>
            <p:spPr>
              <a:xfrm rot="5400000">
                <a:off x="4215604" y="3285330"/>
                <a:ext cx="285752" cy="1588"/>
              </a:xfrm>
              <a:prstGeom prst="line">
                <a:avLst/>
              </a:prstGeom>
              <a:ln w="28575">
                <a:solidFill>
                  <a:srgbClr val="7030A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" name="Прямая соединительная линия 30"/>
              <p:cNvCxnSpPr/>
              <p:nvPr/>
            </p:nvCxnSpPr>
            <p:spPr>
              <a:xfrm>
                <a:off x="3857620" y="2357430"/>
                <a:ext cx="232568" cy="162718"/>
              </a:xfrm>
              <a:prstGeom prst="line">
                <a:avLst/>
              </a:prstGeom>
              <a:ln w="28575">
                <a:solidFill>
                  <a:srgbClr val="7030A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" name="Прямая соединительная линия 31"/>
              <p:cNvCxnSpPr/>
              <p:nvPr/>
            </p:nvCxnSpPr>
            <p:spPr>
              <a:xfrm>
                <a:off x="3786182" y="2500306"/>
                <a:ext cx="214314" cy="142876"/>
              </a:xfrm>
              <a:prstGeom prst="line">
                <a:avLst/>
              </a:prstGeom>
              <a:ln w="28575">
                <a:solidFill>
                  <a:srgbClr val="7030A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3" name="Дуга 32"/>
              <p:cNvSpPr/>
              <p:nvPr/>
            </p:nvSpPr>
            <p:spPr>
              <a:xfrm>
                <a:off x="3571868" y="3000372"/>
                <a:ext cx="428628" cy="571504"/>
              </a:xfrm>
              <a:prstGeom prst="arc">
                <a:avLst/>
              </a:prstGeom>
              <a:ln w="28575">
                <a:solidFill>
                  <a:srgbClr val="7030A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</p:grpSp>
        <p:sp>
          <p:nvSpPr>
            <p:cNvPr id="111" name="Овал 110"/>
            <p:cNvSpPr/>
            <p:nvPr/>
          </p:nvSpPr>
          <p:spPr>
            <a:xfrm>
              <a:off x="5000628" y="2428868"/>
              <a:ext cx="357190" cy="357190"/>
            </a:xfrm>
            <a:prstGeom prst="ellipse">
              <a:avLst/>
            </a:prstGeom>
            <a:solidFill>
              <a:srgbClr val="FCFEBE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dirty="0">
                  <a:solidFill>
                    <a:schemeClr val="tx1"/>
                  </a:solidFill>
                </a:rPr>
                <a:t>2</a:t>
              </a:r>
            </a:p>
          </p:txBody>
        </p:sp>
      </p:grpSp>
      <p:grpSp>
        <p:nvGrpSpPr>
          <p:cNvPr id="62" name="Группа 113"/>
          <p:cNvGrpSpPr/>
          <p:nvPr/>
        </p:nvGrpSpPr>
        <p:grpSpPr>
          <a:xfrm>
            <a:off x="7143768" y="2571744"/>
            <a:ext cx="1071570" cy="2357454"/>
            <a:chOff x="2571736" y="1357298"/>
            <a:chExt cx="1143008" cy="2928958"/>
          </a:xfrm>
        </p:grpSpPr>
        <p:grpSp>
          <p:nvGrpSpPr>
            <p:cNvPr id="65" name="Группа 64"/>
            <p:cNvGrpSpPr/>
            <p:nvPr/>
          </p:nvGrpSpPr>
          <p:grpSpPr>
            <a:xfrm>
              <a:off x="2571736" y="1357298"/>
              <a:ext cx="1071570" cy="2928958"/>
              <a:chOff x="3857620" y="2000240"/>
              <a:chExt cx="1071570" cy="2928958"/>
            </a:xfrm>
          </p:grpSpPr>
          <p:grpSp>
            <p:nvGrpSpPr>
              <p:cNvPr id="66" name="Группа 41"/>
              <p:cNvGrpSpPr/>
              <p:nvPr/>
            </p:nvGrpSpPr>
            <p:grpSpPr>
              <a:xfrm>
                <a:off x="3857620" y="2000240"/>
                <a:ext cx="1071570" cy="2928958"/>
                <a:chOff x="3857620" y="2000240"/>
                <a:chExt cx="1071570" cy="2928958"/>
              </a:xfrm>
            </p:grpSpPr>
            <p:cxnSp>
              <p:nvCxnSpPr>
                <p:cNvPr id="35" name="Прямая соединительная линия 34"/>
                <p:cNvCxnSpPr/>
                <p:nvPr/>
              </p:nvCxnSpPr>
              <p:spPr>
                <a:xfrm rot="16200000" flipH="1">
                  <a:off x="3821901" y="2035959"/>
                  <a:ext cx="1143008" cy="1071570"/>
                </a:xfrm>
                <a:prstGeom prst="line">
                  <a:avLst/>
                </a:prstGeom>
                <a:ln w="28575">
                  <a:solidFill>
                    <a:srgbClr val="FFC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7" name="Прямая соединительная линия 36"/>
                <p:cNvCxnSpPr/>
                <p:nvPr/>
              </p:nvCxnSpPr>
              <p:spPr>
                <a:xfrm rot="16200000" flipH="1">
                  <a:off x="2750331" y="3107529"/>
                  <a:ext cx="2928958" cy="714380"/>
                </a:xfrm>
                <a:prstGeom prst="line">
                  <a:avLst/>
                </a:prstGeom>
                <a:ln w="28575">
                  <a:solidFill>
                    <a:srgbClr val="FFC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9" name="Прямая соединительная линия 38"/>
                <p:cNvCxnSpPr/>
                <p:nvPr/>
              </p:nvCxnSpPr>
              <p:spPr>
                <a:xfrm rot="5400000">
                  <a:off x="3857620" y="3857628"/>
                  <a:ext cx="1785950" cy="357190"/>
                </a:xfrm>
                <a:prstGeom prst="line">
                  <a:avLst/>
                </a:prstGeom>
                <a:ln w="28575">
                  <a:solidFill>
                    <a:srgbClr val="FFC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48" name="Прямая соединительная линия 47"/>
              <p:cNvCxnSpPr/>
              <p:nvPr/>
            </p:nvCxnSpPr>
            <p:spPr>
              <a:xfrm rot="5400000">
                <a:off x="4286248" y="2428868"/>
                <a:ext cx="142876" cy="142876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9" name="Прямая соединительная линия 48"/>
              <p:cNvCxnSpPr/>
              <p:nvPr/>
            </p:nvCxnSpPr>
            <p:spPr>
              <a:xfrm rot="5400000">
                <a:off x="4357686" y="2500306"/>
                <a:ext cx="142876" cy="142876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1" name="Прямая соединительная линия 50"/>
              <p:cNvCxnSpPr/>
              <p:nvPr/>
            </p:nvCxnSpPr>
            <p:spPr>
              <a:xfrm rot="10800000" flipV="1">
                <a:off x="4071934" y="3214686"/>
                <a:ext cx="214314" cy="71438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2" name="Прямая соединительная линия 51"/>
              <p:cNvCxnSpPr/>
              <p:nvPr/>
            </p:nvCxnSpPr>
            <p:spPr>
              <a:xfrm rot="10800000" flipV="1">
                <a:off x="4071934" y="3286124"/>
                <a:ext cx="214314" cy="71438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4" name="Прямая соединительная линия 53"/>
              <p:cNvCxnSpPr/>
              <p:nvPr/>
            </p:nvCxnSpPr>
            <p:spPr>
              <a:xfrm>
                <a:off x="4714876" y="3643314"/>
                <a:ext cx="214314" cy="71438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5" name="Прямая соединительная линия 54"/>
              <p:cNvCxnSpPr/>
              <p:nvPr/>
            </p:nvCxnSpPr>
            <p:spPr>
              <a:xfrm>
                <a:off x="4714876" y="3786190"/>
                <a:ext cx="214314" cy="71438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12" name="Овал 111">
              <a:hlinkClick r:id="rId3" action="ppaction://hlinksldjump" tooltip="Молодец!"/>
            </p:cNvPr>
            <p:cNvSpPr/>
            <p:nvPr/>
          </p:nvSpPr>
          <p:spPr>
            <a:xfrm>
              <a:off x="3357554" y="1571612"/>
              <a:ext cx="357190" cy="357190"/>
            </a:xfrm>
            <a:prstGeom prst="ellipse">
              <a:avLst/>
            </a:prstGeom>
            <a:solidFill>
              <a:srgbClr val="FCFEBE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dirty="0" smtClean="0">
                  <a:solidFill>
                    <a:schemeClr val="tx1"/>
                  </a:solidFill>
                </a:rPr>
                <a:t>7</a:t>
              </a:r>
              <a:endParaRPr lang="ru-RU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67" name="Группа 129"/>
          <p:cNvGrpSpPr/>
          <p:nvPr/>
        </p:nvGrpSpPr>
        <p:grpSpPr>
          <a:xfrm>
            <a:off x="7037922" y="1184187"/>
            <a:ext cx="1491939" cy="1066771"/>
            <a:chOff x="7037922" y="1184187"/>
            <a:chExt cx="1491939" cy="1066771"/>
          </a:xfrm>
        </p:grpSpPr>
        <p:grpSp>
          <p:nvGrpSpPr>
            <p:cNvPr id="69" name="Группа 25"/>
            <p:cNvGrpSpPr/>
            <p:nvPr/>
          </p:nvGrpSpPr>
          <p:grpSpPr>
            <a:xfrm rot="19274057">
              <a:off x="7037922" y="1184187"/>
              <a:ext cx="1491939" cy="954131"/>
              <a:chOff x="3571868" y="1571612"/>
              <a:chExt cx="1500198" cy="2000264"/>
            </a:xfrm>
          </p:grpSpPr>
          <p:sp>
            <p:nvSpPr>
              <p:cNvPr id="124" name="Равнобедренный треугольник 123"/>
              <p:cNvSpPr/>
              <p:nvPr/>
            </p:nvSpPr>
            <p:spPr>
              <a:xfrm>
                <a:off x="3643306" y="1571612"/>
                <a:ext cx="1428760" cy="1714512"/>
              </a:xfrm>
              <a:prstGeom prst="triangle">
                <a:avLst/>
              </a:prstGeom>
              <a:noFill/>
              <a:ln>
                <a:solidFill>
                  <a:srgbClr val="92D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cxnSp>
            <p:nvCxnSpPr>
              <p:cNvPr id="125" name="Прямая соединительная линия 124"/>
              <p:cNvCxnSpPr/>
              <p:nvPr/>
            </p:nvCxnSpPr>
            <p:spPr>
              <a:xfrm rot="5400000">
                <a:off x="4071934" y="3286124"/>
                <a:ext cx="285752" cy="1588"/>
              </a:xfrm>
              <a:prstGeom prst="line">
                <a:avLst/>
              </a:prstGeom>
              <a:ln w="2857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6" name="Прямая соединительная линия 125"/>
              <p:cNvCxnSpPr/>
              <p:nvPr/>
            </p:nvCxnSpPr>
            <p:spPr>
              <a:xfrm rot="5400000">
                <a:off x="4215604" y="3285330"/>
                <a:ext cx="285752" cy="1588"/>
              </a:xfrm>
              <a:prstGeom prst="line">
                <a:avLst/>
              </a:prstGeom>
              <a:ln w="2857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7" name="Прямая соединительная линия 126"/>
              <p:cNvCxnSpPr/>
              <p:nvPr/>
            </p:nvCxnSpPr>
            <p:spPr>
              <a:xfrm>
                <a:off x="3857620" y="2357430"/>
                <a:ext cx="232568" cy="162718"/>
              </a:xfrm>
              <a:prstGeom prst="line">
                <a:avLst/>
              </a:prstGeom>
              <a:ln w="2857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8" name="Прямая соединительная линия 127"/>
              <p:cNvCxnSpPr/>
              <p:nvPr/>
            </p:nvCxnSpPr>
            <p:spPr>
              <a:xfrm>
                <a:off x="3786182" y="2500306"/>
                <a:ext cx="214314" cy="142876"/>
              </a:xfrm>
              <a:prstGeom prst="line">
                <a:avLst/>
              </a:prstGeom>
              <a:ln w="2857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29" name="Дуга 128"/>
              <p:cNvSpPr/>
              <p:nvPr/>
            </p:nvSpPr>
            <p:spPr>
              <a:xfrm>
                <a:off x="3571868" y="3000372"/>
                <a:ext cx="428628" cy="571504"/>
              </a:xfrm>
              <a:prstGeom prst="arc">
                <a:avLst/>
              </a:prstGeom>
              <a:ln w="2857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</p:grpSp>
        <p:sp>
          <p:nvSpPr>
            <p:cNvPr id="123" name="Овал 122">
              <a:hlinkClick r:id="rId2" action="ppaction://hlinksldjump" tooltip="Подумай еще!"/>
            </p:cNvPr>
            <p:cNvSpPr/>
            <p:nvPr/>
          </p:nvSpPr>
          <p:spPr>
            <a:xfrm>
              <a:off x="8040106" y="1893768"/>
              <a:ext cx="357190" cy="357190"/>
            </a:xfrm>
            <a:prstGeom prst="ellipse">
              <a:avLst/>
            </a:prstGeom>
            <a:solidFill>
              <a:srgbClr val="FCFEBE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dirty="0" smtClean="0">
                  <a:solidFill>
                    <a:schemeClr val="tx1"/>
                  </a:solidFill>
                </a:rPr>
                <a:t>5</a:t>
              </a:r>
              <a:endParaRPr lang="ru-RU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71" name="Группа 146"/>
          <p:cNvGrpSpPr/>
          <p:nvPr/>
        </p:nvGrpSpPr>
        <p:grpSpPr>
          <a:xfrm>
            <a:off x="5429256" y="3714752"/>
            <a:ext cx="1857388" cy="1214446"/>
            <a:chOff x="3071802" y="2928934"/>
            <a:chExt cx="1857388" cy="1214446"/>
          </a:xfrm>
        </p:grpSpPr>
        <p:grpSp>
          <p:nvGrpSpPr>
            <p:cNvPr id="73" name="Группа 144"/>
            <p:cNvGrpSpPr/>
            <p:nvPr/>
          </p:nvGrpSpPr>
          <p:grpSpPr>
            <a:xfrm>
              <a:off x="3786182" y="3000372"/>
              <a:ext cx="1143008" cy="1143008"/>
              <a:chOff x="3786182" y="3000372"/>
              <a:chExt cx="1143008" cy="1143008"/>
            </a:xfrm>
          </p:grpSpPr>
          <p:grpSp>
            <p:nvGrpSpPr>
              <p:cNvPr id="74" name="Группа 136"/>
              <p:cNvGrpSpPr/>
              <p:nvPr/>
            </p:nvGrpSpPr>
            <p:grpSpPr>
              <a:xfrm>
                <a:off x="3857620" y="3000372"/>
                <a:ext cx="1071570" cy="1143008"/>
                <a:chOff x="3857620" y="3000372"/>
                <a:chExt cx="1071570" cy="1143008"/>
              </a:xfrm>
            </p:grpSpPr>
            <p:cxnSp>
              <p:nvCxnSpPr>
                <p:cNvPr id="132" name="Прямая соединительная линия 131"/>
                <p:cNvCxnSpPr/>
                <p:nvPr/>
              </p:nvCxnSpPr>
              <p:spPr>
                <a:xfrm rot="16200000" flipH="1">
                  <a:off x="3964777" y="3178967"/>
                  <a:ext cx="1143008" cy="785818"/>
                </a:xfrm>
                <a:prstGeom prst="line">
                  <a:avLst/>
                </a:prstGeom>
                <a:ln w="34925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4" name="Прямая соединительная линия 133"/>
                <p:cNvCxnSpPr/>
                <p:nvPr/>
              </p:nvCxnSpPr>
              <p:spPr>
                <a:xfrm rot="5400000">
                  <a:off x="3643306" y="3214686"/>
                  <a:ext cx="714380" cy="285752"/>
                </a:xfrm>
                <a:prstGeom prst="line">
                  <a:avLst/>
                </a:prstGeom>
                <a:ln w="34925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6" name="Прямая соединительная линия 135"/>
                <p:cNvCxnSpPr/>
                <p:nvPr/>
              </p:nvCxnSpPr>
              <p:spPr>
                <a:xfrm>
                  <a:off x="3857620" y="3714752"/>
                  <a:ext cx="1071570" cy="428628"/>
                </a:xfrm>
                <a:prstGeom prst="line">
                  <a:avLst/>
                </a:prstGeom>
                <a:ln w="34925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78" name="Группа 143"/>
              <p:cNvGrpSpPr/>
              <p:nvPr/>
            </p:nvGrpSpPr>
            <p:grpSpPr>
              <a:xfrm>
                <a:off x="3786182" y="3006689"/>
                <a:ext cx="642942" cy="993815"/>
                <a:chOff x="3786182" y="3006689"/>
                <a:chExt cx="642942" cy="993815"/>
              </a:xfrm>
            </p:grpSpPr>
            <p:sp>
              <p:nvSpPr>
                <p:cNvPr id="138" name="Дуга 137"/>
                <p:cNvSpPr/>
                <p:nvPr/>
              </p:nvSpPr>
              <p:spPr>
                <a:xfrm>
                  <a:off x="3786182" y="3571876"/>
                  <a:ext cx="214314" cy="285752"/>
                </a:xfrm>
                <a:prstGeom prst="arc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  <p:sp>
              <p:nvSpPr>
                <p:cNvPr id="139" name="Дуга 138"/>
                <p:cNvSpPr/>
                <p:nvPr/>
              </p:nvSpPr>
              <p:spPr>
                <a:xfrm rot="7563783">
                  <a:off x="4014661" y="2970970"/>
                  <a:ext cx="285752" cy="357190"/>
                </a:xfrm>
                <a:prstGeom prst="arc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  <p:cxnSp>
              <p:nvCxnSpPr>
                <p:cNvPr id="141" name="Прямая соединительная линия 140"/>
                <p:cNvCxnSpPr/>
                <p:nvPr/>
              </p:nvCxnSpPr>
              <p:spPr>
                <a:xfrm rot="5400000">
                  <a:off x="4250529" y="3893347"/>
                  <a:ext cx="142876" cy="71438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3" name="Прямая соединительная линия 142"/>
                <p:cNvCxnSpPr/>
                <p:nvPr/>
              </p:nvCxnSpPr>
              <p:spPr>
                <a:xfrm rot="5400000">
                  <a:off x="4321967" y="3893347"/>
                  <a:ext cx="142876" cy="71438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sp>
          <p:nvSpPr>
            <p:cNvPr id="146" name="Овал 145">
              <a:hlinkClick r:id="rId2" action="ppaction://hlinksldjump" tooltip="Подумай еще!"/>
            </p:cNvPr>
            <p:cNvSpPr/>
            <p:nvPr/>
          </p:nvSpPr>
          <p:spPr>
            <a:xfrm>
              <a:off x="3071802" y="2928934"/>
              <a:ext cx="785818" cy="571504"/>
            </a:xfrm>
            <a:prstGeom prst="ellipse">
              <a:avLst/>
            </a:prstGeom>
            <a:solidFill>
              <a:srgbClr val="FCFEBE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dirty="0" smtClean="0">
                  <a:solidFill>
                    <a:schemeClr val="tx1"/>
                  </a:solidFill>
                </a:rPr>
                <a:t>10</a:t>
              </a:r>
              <a:endParaRPr lang="ru-RU" dirty="0">
                <a:solidFill>
                  <a:schemeClr val="tx1"/>
                </a:solidFill>
              </a:endParaRPr>
            </a:p>
          </p:txBody>
        </p:sp>
      </p:grpSp>
      <p:cxnSp>
        <p:nvCxnSpPr>
          <p:cNvPr id="149" name="Прямая соединительная линия 148"/>
          <p:cNvCxnSpPr/>
          <p:nvPr/>
        </p:nvCxnSpPr>
        <p:spPr>
          <a:xfrm rot="16200000" flipH="1">
            <a:off x="2107389" y="3750471"/>
            <a:ext cx="5000660" cy="71438"/>
          </a:xfrm>
          <a:prstGeom prst="line">
            <a:avLst/>
          </a:prstGeom>
          <a:ln w="104775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0" name="Группа 149"/>
          <p:cNvGrpSpPr/>
          <p:nvPr/>
        </p:nvGrpSpPr>
        <p:grpSpPr>
          <a:xfrm>
            <a:off x="2786051" y="1071546"/>
            <a:ext cx="1285884" cy="1428760"/>
            <a:chOff x="285720" y="1357298"/>
            <a:chExt cx="1630837" cy="1730910"/>
          </a:xfrm>
        </p:grpSpPr>
        <p:grpSp>
          <p:nvGrpSpPr>
            <p:cNvPr id="82" name="Группа 9"/>
            <p:cNvGrpSpPr/>
            <p:nvPr/>
          </p:nvGrpSpPr>
          <p:grpSpPr>
            <a:xfrm>
              <a:off x="714348" y="1357298"/>
              <a:ext cx="1202209" cy="1730910"/>
              <a:chOff x="1071538" y="1571612"/>
              <a:chExt cx="1202209" cy="1730910"/>
            </a:xfrm>
          </p:grpSpPr>
          <p:sp>
            <p:nvSpPr>
              <p:cNvPr id="153" name="Прямоугольный треугольник 152"/>
              <p:cNvSpPr/>
              <p:nvPr/>
            </p:nvSpPr>
            <p:spPr>
              <a:xfrm>
                <a:off x="1071538" y="1571612"/>
                <a:ext cx="1071570" cy="1571636"/>
              </a:xfrm>
              <a:prstGeom prst="rtTriangle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154" name="Дуга 153"/>
              <p:cNvSpPr/>
              <p:nvPr/>
            </p:nvSpPr>
            <p:spPr>
              <a:xfrm rot="14739155">
                <a:off x="1749238" y="2778013"/>
                <a:ext cx="495951" cy="553067"/>
              </a:xfrm>
              <a:prstGeom prst="arc">
                <a:avLst/>
              </a:prstGeom>
              <a:ln w="381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cxnSp>
            <p:nvCxnSpPr>
              <p:cNvPr id="155" name="Прямая соединительная линия 154"/>
              <p:cNvCxnSpPr/>
              <p:nvPr/>
            </p:nvCxnSpPr>
            <p:spPr>
              <a:xfrm rot="5400000">
                <a:off x="1250133" y="3107529"/>
                <a:ext cx="214314" cy="1588"/>
              </a:xfrm>
              <a:prstGeom prst="line">
                <a:avLst/>
              </a:prstGeom>
              <a:ln w="4127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6" name="Прямая соединительная линия 155"/>
              <p:cNvCxnSpPr/>
              <p:nvPr/>
            </p:nvCxnSpPr>
            <p:spPr>
              <a:xfrm rot="5400000">
                <a:off x="1393803" y="3106735"/>
                <a:ext cx="214314" cy="1588"/>
              </a:xfrm>
              <a:prstGeom prst="line">
                <a:avLst/>
              </a:prstGeom>
              <a:ln w="4127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52" name="Овал 151"/>
            <p:cNvSpPr/>
            <p:nvPr/>
          </p:nvSpPr>
          <p:spPr>
            <a:xfrm>
              <a:off x="285720" y="1428736"/>
              <a:ext cx="357190" cy="357190"/>
            </a:xfrm>
            <a:prstGeom prst="ellipse">
              <a:avLst/>
            </a:prstGeom>
            <a:solidFill>
              <a:srgbClr val="FCFEBE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dirty="0">
                  <a:solidFill>
                    <a:schemeClr val="tx1"/>
                  </a:solidFill>
                </a:rPr>
                <a:t>6</a:t>
              </a:r>
            </a:p>
          </p:txBody>
        </p:sp>
      </p:grpSp>
      <p:grpSp>
        <p:nvGrpSpPr>
          <p:cNvPr id="83" name="Группа 156"/>
          <p:cNvGrpSpPr/>
          <p:nvPr/>
        </p:nvGrpSpPr>
        <p:grpSpPr>
          <a:xfrm>
            <a:off x="2000232" y="2000240"/>
            <a:ext cx="1214446" cy="1714512"/>
            <a:chOff x="3532786" y="4249852"/>
            <a:chExt cx="1500198" cy="2000264"/>
          </a:xfrm>
        </p:grpSpPr>
        <p:grpSp>
          <p:nvGrpSpPr>
            <p:cNvPr id="86" name="Группа 25"/>
            <p:cNvGrpSpPr/>
            <p:nvPr/>
          </p:nvGrpSpPr>
          <p:grpSpPr>
            <a:xfrm rot="19274057">
              <a:off x="3532788" y="4249854"/>
              <a:ext cx="1500198" cy="2000264"/>
              <a:chOff x="3571868" y="1571612"/>
              <a:chExt cx="1500198" cy="2000264"/>
            </a:xfrm>
          </p:grpSpPr>
          <p:sp>
            <p:nvSpPr>
              <p:cNvPr id="160" name="Равнобедренный треугольник 159"/>
              <p:cNvSpPr/>
              <p:nvPr/>
            </p:nvSpPr>
            <p:spPr>
              <a:xfrm>
                <a:off x="3643306" y="1571612"/>
                <a:ext cx="1428760" cy="1714512"/>
              </a:xfrm>
              <a:prstGeom prst="triangle">
                <a:avLst/>
              </a:prstGeom>
              <a:noFill/>
              <a:ln>
                <a:solidFill>
                  <a:srgbClr val="92D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cxnSp>
            <p:nvCxnSpPr>
              <p:cNvPr id="161" name="Прямая соединительная линия 160"/>
              <p:cNvCxnSpPr/>
              <p:nvPr/>
            </p:nvCxnSpPr>
            <p:spPr>
              <a:xfrm rot="5400000">
                <a:off x="4071934" y="3286124"/>
                <a:ext cx="285752" cy="1588"/>
              </a:xfrm>
              <a:prstGeom prst="line">
                <a:avLst/>
              </a:prstGeom>
              <a:ln w="2857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2" name="Прямая соединительная линия 161"/>
              <p:cNvCxnSpPr/>
              <p:nvPr/>
            </p:nvCxnSpPr>
            <p:spPr>
              <a:xfrm rot="5400000">
                <a:off x="4215604" y="3285330"/>
                <a:ext cx="285752" cy="1588"/>
              </a:xfrm>
              <a:prstGeom prst="line">
                <a:avLst/>
              </a:prstGeom>
              <a:ln w="2857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3" name="Прямая соединительная линия 162"/>
              <p:cNvCxnSpPr/>
              <p:nvPr/>
            </p:nvCxnSpPr>
            <p:spPr>
              <a:xfrm>
                <a:off x="3857620" y="2357430"/>
                <a:ext cx="232568" cy="162718"/>
              </a:xfrm>
              <a:prstGeom prst="line">
                <a:avLst/>
              </a:prstGeom>
              <a:ln w="2857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4" name="Прямая соединительная линия 163"/>
              <p:cNvCxnSpPr/>
              <p:nvPr/>
            </p:nvCxnSpPr>
            <p:spPr>
              <a:xfrm>
                <a:off x="3786182" y="2500306"/>
                <a:ext cx="214314" cy="142876"/>
              </a:xfrm>
              <a:prstGeom prst="line">
                <a:avLst/>
              </a:prstGeom>
              <a:ln w="2857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65" name="Дуга 164"/>
              <p:cNvSpPr/>
              <p:nvPr/>
            </p:nvSpPr>
            <p:spPr>
              <a:xfrm>
                <a:off x="3571868" y="3000372"/>
                <a:ext cx="428628" cy="571504"/>
              </a:xfrm>
              <a:prstGeom prst="arc">
                <a:avLst/>
              </a:prstGeom>
              <a:ln w="2857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</p:grpSp>
        <p:sp>
          <p:nvSpPr>
            <p:cNvPr id="159" name="Овал 158"/>
            <p:cNvSpPr/>
            <p:nvPr/>
          </p:nvSpPr>
          <p:spPr>
            <a:xfrm>
              <a:off x="4214810" y="5072074"/>
              <a:ext cx="357190" cy="357190"/>
            </a:xfrm>
            <a:prstGeom prst="ellipse">
              <a:avLst/>
            </a:prstGeom>
            <a:solidFill>
              <a:srgbClr val="FCFEBE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dirty="0">
                  <a:solidFill>
                    <a:schemeClr val="tx1"/>
                  </a:solidFill>
                </a:rPr>
                <a:t>9</a:t>
              </a:r>
            </a:p>
          </p:txBody>
        </p:sp>
      </p:grp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bg2">
                    <a:lumMod val="50000"/>
                  </a:schemeClr>
                </a:solidFill>
              </a:rPr>
              <a:t>Найдите равные треугольники</a:t>
            </a:r>
            <a:endParaRPr lang="ru-RU" dirty="0">
              <a:solidFill>
                <a:schemeClr val="bg2">
                  <a:lumMod val="50000"/>
                </a:schemeClr>
              </a:solidFill>
            </a:endParaRPr>
          </a:p>
        </p:txBody>
      </p:sp>
      <p:grpSp>
        <p:nvGrpSpPr>
          <p:cNvPr id="7" name="Группа 118"/>
          <p:cNvGrpSpPr/>
          <p:nvPr/>
        </p:nvGrpSpPr>
        <p:grpSpPr>
          <a:xfrm>
            <a:off x="714348" y="4929198"/>
            <a:ext cx="1214446" cy="1000132"/>
            <a:chOff x="6357950" y="5214950"/>
            <a:chExt cx="1214446" cy="1000132"/>
          </a:xfrm>
        </p:grpSpPr>
        <p:grpSp>
          <p:nvGrpSpPr>
            <p:cNvPr id="10" name="Группа 102"/>
            <p:cNvGrpSpPr/>
            <p:nvPr/>
          </p:nvGrpSpPr>
          <p:grpSpPr>
            <a:xfrm>
              <a:off x="6357950" y="5214950"/>
              <a:ext cx="785818" cy="1000132"/>
              <a:chOff x="6000760" y="5072074"/>
              <a:chExt cx="785818" cy="1000132"/>
            </a:xfrm>
          </p:grpSpPr>
          <p:grpSp>
            <p:nvGrpSpPr>
              <p:cNvPr id="11" name="Группа 72"/>
              <p:cNvGrpSpPr/>
              <p:nvPr/>
            </p:nvGrpSpPr>
            <p:grpSpPr>
              <a:xfrm>
                <a:off x="6000760" y="5072074"/>
                <a:ext cx="785818" cy="928694"/>
                <a:chOff x="6000760" y="5072074"/>
                <a:chExt cx="785818" cy="928694"/>
              </a:xfrm>
            </p:grpSpPr>
            <p:cxnSp>
              <p:nvCxnSpPr>
                <p:cNvPr id="68" name="Прямая соединительная линия 67"/>
                <p:cNvCxnSpPr/>
                <p:nvPr/>
              </p:nvCxnSpPr>
              <p:spPr>
                <a:xfrm rot="5400000">
                  <a:off x="5822165" y="5250669"/>
                  <a:ext cx="928694" cy="571504"/>
                </a:xfrm>
                <a:prstGeom prst="line">
                  <a:avLst/>
                </a:prstGeom>
                <a:ln w="31750">
                  <a:solidFill>
                    <a:schemeClr val="accent1">
                      <a:lumMod val="60000"/>
                      <a:lumOff val="4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0" name="Прямая соединительная линия 69"/>
                <p:cNvCxnSpPr/>
                <p:nvPr/>
              </p:nvCxnSpPr>
              <p:spPr>
                <a:xfrm rot="16200000" flipH="1">
                  <a:off x="6322231" y="5322107"/>
                  <a:ext cx="714380" cy="214314"/>
                </a:xfrm>
                <a:prstGeom prst="line">
                  <a:avLst/>
                </a:prstGeom>
                <a:ln w="31750">
                  <a:solidFill>
                    <a:schemeClr val="accent1">
                      <a:lumMod val="60000"/>
                      <a:lumOff val="4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2" name="Прямая соединительная линия 71"/>
                <p:cNvCxnSpPr/>
                <p:nvPr/>
              </p:nvCxnSpPr>
              <p:spPr>
                <a:xfrm rot="10800000" flipV="1">
                  <a:off x="6000760" y="5786454"/>
                  <a:ext cx="785818" cy="214314"/>
                </a:xfrm>
                <a:prstGeom prst="line">
                  <a:avLst/>
                </a:prstGeom>
                <a:ln w="31750">
                  <a:solidFill>
                    <a:schemeClr val="accent1">
                      <a:lumMod val="60000"/>
                      <a:lumOff val="4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7" name="Группа 81"/>
              <p:cNvGrpSpPr/>
              <p:nvPr/>
            </p:nvGrpSpPr>
            <p:grpSpPr>
              <a:xfrm>
                <a:off x="6143636" y="5357826"/>
                <a:ext cx="285752" cy="214314"/>
                <a:chOff x="6143636" y="5357826"/>
                <a:chExt cx="285752" cy="214314"/>
              </a:xfrm>
            </p:grpSpPr>
            <p:cxnSp>
              <p:nvCxnSpPr>
                <p:cNvPr id="79" name="Прямая соединительная линия 78"/>
                <p:cNvCxnSpPr/>
                <p:nvPr/>
              </p:nvCxnSpPr>
              <p:spPr>
                <a:xfrm>
                  <a:off x="6215074" y="5357826"/>
                  <a:ext cx="214314" cy="142876"/>
                </a:xfrm>
                <a:prstGeom prst="line">
                  <a:avLst/>
                </a:prstGeom>
                <a:ln w="28575">
                  <a:solidFill>
                    <a:schemeClr val="accent2">
                      <a:lumMod val="60000"/>
                      <a:lumOff val="4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1" name="Прямая соединительная линия 80"/>
                <p:cNvCxnSpPr/>
                <p:nvPr/>
              </p:nvCxnSpPr>
              <p:spPr>
                <a:xfrm>
                  <a:off x="6143636" y="5429264"/>
                  <a:ext cx="214314" cy="142876"/>
                </a:xfrm>
                <a:prstGeom prst="line">
                  <a:avLst/>
                </a:prstGeom>
                <a:ln w="28575">
                  <a:solidFill>
                    <a:schemeClr val="accent2">
                      <a:lumMod val="60000"/>
                      <a:lumOff val="4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2" name="Группа 90"/>
              <p:cNvGrpSpPr/>
              <p:nvPr/>
            </p:nvGrpSpPr>
            <p:grpSpPr>
              <a:xfrm>
                <a:off x="6286512" y="5786454"/>
                <a:ext cx="214314" cy="285752"/>
                <a:chOff x="6286512" y="5786454"/>
                <a:chExt cx="214314" cy="285752"/>
              </a:xfrm>
            </p:grpSpPr>
            <p:cxnSp>
              <p:nvCxnSpPr>
                <p:cNvPr id="89" name="Прямая соединительная линия 88"/>
                <p:cNvCxnSpPr/>
                <p:nvPr/>
              </p:nvCxnSpPr>
              <p:spPr>
                <a:xfrm rot="16200000" flipH="1">
                  <a:off x="6179355" y="5893611"/>
                  <a:ext cx="285752" cy="71438"/>
                </a:xfrm>
                <a:prstGeom prst="line">
                  <a:avLst/>
                </a:prstGeom>
                <a:ln w="28575">
                  <a:solidFill>
                    <a:schemeClr val="accent2">
                      <a:lumMod val="60000"/>
                      <a:lumOff val="4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0" name="Прямая соединительная линия 89"/>
                <p:cNvCxnSpPr/>
                <p:nvPr/>
              </p:nvCxnSpPr>
              <p:spPr>
                <a:xfrm rot="16200000" flipH="1">
                  <a:off x="6322231" y="5893611"/>
                  <a:ext cx="285752" cy="71438"/>
                </a:xfrm>
                <a:prstGeom prst="line">
                  <a:avLst/>
                </a:prstGeom>
                <a:ln w="28575">
                  <a:solidFill>
                    <a:schemeClr val="accent2">
                      <a:lumMod val="60000"/>
                      <a:lumOff val="4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3" name="Группа 98"/>
              <p:cNvGrpSpPr/>
              <p:nvPr/>
            </p:nvGrpSpPr>
            <p:grpSpPr>
              <a:xfrm>
                <a:off x="6572264" y="5357826"/>
                <a:ext cx="214314" cy="214314"/>
                <a:chOff x="6572264" y="5357826"/>
                <a:chExt cx="214314" cy="214314"/>
              </a:xfrm>
            </p:grpSpPr>
            <p:cxnSp>
              <p:nvCxnSpPr>
                <p:cNvPr id="96" name="Прямая соединительная линия 95"/>
                <p:cNvCxnSpPr/>
                <p:nvPr/>
              </p:nvCxnSpPr>
              <p:spPr>
                <a:xfrm flipV="1">
                  <a:off x="6572264" y="5357826"/>
                  <a:ext cx="214314" cy="71438"/>
                </a:xfrm>
                <a:prstGeom prst="line">
                  <a:avLst/>
                </a:prstGeom>
                <a:ln w="28575">
                  <a:solidFill>
                    <a:schemeClr val="accent2">
                      <a:lumMod val="60000"/>
                      <a:lumOff val="4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8" name="Прямая соединительная линия 97"/>
                <p:cNvCxnSpPr/>
                <p:nvPr/>
              </p:nvCxnSpPr>
              <p:spPr>
                <a:xfrm flipV="1">
                  <a:off x="6572264" y="5500702"/>
                  <a:ext cx="214314" cy="71438"/>
                </a:xfrm>
                <a:prstGeom prst="line">
                  <a:avLst/>
                </a:prstGeom>
                <a:ln w="28575">
                  <a:solidFill>
                    <a:schemeClr val="accent2">
                      <a:lumMod val="60000"/>
                      <a:lumOff val="4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sp>
          <p:nvSpPr>
            <p:cNvPr id="106" name="Овал 105"/>
            <p:cNvSpPr/>
            <p:nvPr/>
          </p:nvSpPr>
          <p:spPr>
            <a:xfrm>
              <a:off x="7215206" y="5857892"/>
              <a:ext cx="357190" cy="357190"/>
            </a:xfrm>
            <a:prstGeom prst="ellipse">
              <a:avLst/>
            </a:prstGeom>
            <a:solidFill>
              <a:srgbClr val="FCFEBE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dirty="0">
                  <a:solidFill>
                    <a:schemeClr val="tx1"/>
                  </a:solidFill>
                </a:rPr>
                <a:t>4</a:t>
              </a:r>
            </a:p>
          </p:txBody>
        </p:sp>
      </p:grpSp>
      <p:grpSp>
        <p:nvGrpSpPr>
          <p:cNvPr id="24" name="Группа 117"/>
          <p:cNvGrpSpPr/>
          <p:nvPr/>
        </p:nvGrpSpPr>
        <p:grpSpPr>
          <a:xfrm>
            <a:off x="500035" y="1142984"/>
            <a:ext cx="1000132" cy="1500198"/>
            <a:chOff x="7166467" y="3831433"/>
            <a:chExt cx="1202209" cy="1730910"/>
          </a:xfrm>
        </p:grpSpPr>
        <p:grpSp>
          <p:nvGrpSpPr>
            <p:cNvPr id="26" name="Группа 10"/>
            <p:cNvGrpSpPr/>
            <p:nvPr/>
          </p:nvGrpSpPr>
          <p:grpSpPr>
            <a:xfrm rot="8771679">
              <a:off x="7166467" y="3831433"/>
              <a:ext cx="1202209" cy="1730910"/>
              <a:chOff x="1071538" y="1571612"/>
              <a:chExt cx="1202209" cy="1730910"/>
            </a:xfrm>
          </p:grpSpPr>
          <p:sp>
            <p:nvSpPr>
              <p:cNvPr id="12" name="Прямоугольный треугольник 11"/>
              <p:cNvSpPr/>
              <p:nvPr/>
            </p:nvSpPr>
            <p:spPr>
              <a:xfrm>
                <a:off x="1071538" y="1571612"/>
                <a:ext cx="1071570" cy="1571636"/>
              </a:xfrm>
              <a:prstGeom prst="rtTriangle">
                <a:avLst/>
              </a:prstGeom>
              <a:noFill/>
              <a:ln>
                <a:solidFill>
                  <a:schemeClr val="accent2">
                    <a:lumMod val="60000"/>
                    <a:lumOff val="4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13" name="Дуга 12"/>
              <p:cNvSpPr/>
              <p:nvPr/>
            </p:nvSpPr>
            <p:spPr>
              <a:xfrm rot="14739155">
                <a:off x="1749238" y="2778013"/>
                <a:ext cx="495951" cy="553067"/>
              </a:xfrm>
              <a:prstGeom prst="arc">
                <a:avLst/>
              </a:prstGeom>
              <a:ln w="38100">
                <a:solidFill>
                  <a:schemeClr val="accent2">
                    <a:lumMod val="60000"/>
                    <a:lumOff val="4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cxnSp>
            <p:nvCxnSpPr>
              <p:cNvPr id="14" name="Прямая соединительная линия 13"/>
              <p:cNvCxnSpPr/>
              <p:nvPr/>
            </p:nvCxnSpPr>
            <p:spPr>
              <a:xfrm rot="5400000">
                <a:off x="1250133" y="3107529"/>
                <a:ext cx="214314" cy="1588"/>
              </a:xfrm>
              <a:prstGeom prst="line">
                <a:avLst/>
              </a:prstGeom>
              <a:ln w="41275">
                <a:solidFill>
                  <a:schemeClr val="accent2">
                    <a:lumMod val="60000"/>
                    <a:lumOff val="4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" name="Прямая соединительная линия 14"/>
              <p:cNvCxnSpPr/>
              <p:nvPr/>
            </p:nvCxnSpPr>
            <p:spPr>
              <a:xfrm rot="5400000">
                <a:off x="1393803" y="3106735"/>
                <a:ext cx="214314" cy="1588"/>
              </a:xfrm>
              <a:prstGeom prst="line">
                <a:avLst/>
              </a:prstGeom>
              <a:ln w="41275">
                <a:solidFill>
                  <a:schemeClr val="accent2">
                    <a:lumMod val="60000"/>
                    <a:lumOff val="4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07" name="Овал 106"/>
            <p:cNvSpPr/>
            <p:nvPr/>
          </p:nvSpPr>
          <p:spPr>
            <a:xfrm>
              <a:off x="7786710" y="4214818"/>
              <a:ext cx="357190" cy="357190"/>
            </a:xfrm>
            <a:prstGeom prst="ellipse">
              <a:avLst/>
            </a:prstGeom>
            <a:solidFill>
              <a:srgbClr val="FCFEBE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dirty="0" smtClean="0">
                  <a:solidFill>
                    <a:schemeClr val="tx1"/>
                  </a:solidFill>
                </a:rPr>
                <a:t>1</a:t>
              </a:r>
              <a:endParaRPr lang="ru-RU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36" name="Группа 116"/>
          <p:cNvGrpSpPr/>
          <p:nvPr/>
        </p:nvGrpSpPr>
        <p:grpSpPr>
          <a:xfrm>
            <a:off x="357158" y="3786190"/>
            <a:ext cx="2428892" cy="928694"/>
            <a:chOff x="6000760" y="2071678"/>
            <a:chExt cx="2928958" cy="1214446"/>
          </a:xfrm>
        </p:grpSpPr>
        <p:grpSp>
          <p:nvGrpSpPr>
            <p:cNvPr id="38" name="Группа 65"/>
            <p:cNvGrpSpPr/>
            <p:nvPr/>
          </p:nvGrpSpPr>
          <p:grpSpPr>
            <a:xfrm>
              <a:off x="6000760" y="2071678"/>
              <a:ext cx="2928958" cy="1214446"/>
              <a:chOff x="4500562" y="3786190"/>
              <a:chExt cx="2928958" cy="1214446"/>
            </a:xfrm>
          </p:grpSpPr>
          <p:grpSp>
            <p:nvGrpSpPr>
              <p:cNvPr id="40" name="Группа 42"/>
              <p:cNvGrpSpPr/>
              <p:nvPr/>
            </p:nvGrpSpPr>
            <p:grpSpPr>
              <a:xfrm rot="15079703">
                <a:off x="5429256" y="3000372"/>
                <a:ext cx="1071570" cy="2928958"/>
                <a:chOff x="3857620" y="2000240"/>
                <a:chExt cx="1071570" cy="2928958"/>
              </a:xfrm>
            </p:grpSpPr>
            <p:cxnSp>
              <p:nvCxnSpPr>
                <p:cNvPr id="44" name="Прямая соединительная линия 43"/>
                <p:cNvCxnSpPr/>
                <p:nvPr/>
              </p:nvCxnSpPr>
              <p:spPr>
                <a:xfrm rot="16200000" flipH="1">
                  <a:off x="3821901" y="2035959"/>
                  <a:ext cx="1143008" cy="1071570"/>
                </a:xfrm>
                <a:prstGeom prst="line">
                  <a:avLst/>
                </a:prstGeom>
                <a:ln w="28575">
                  <a:solidFill>
                    <a:srgbClr val="C0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5" name="Прямая соединительная линия 44"/>
                <p:cNvCxnSpPr/>
                <p:nvPr/>
              </p:nvCxnSpPr>
              <p:spPr>
                <a:xfrm rot="16200000" flipH="1">
                  <a:off x="2750331" y="3107529"/>
                  <a:ext cx="2928958" cy="714380"/>
                </a:xfrm>
                <a:prstGeom prst="line">
                  <a:avLst/>
                </a:prstGeom>
                <a:ln w="28575">
                  <a:solidFill>
                    <a:srgbClr val="C0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6" name="Прямая соединительная линия 45"/>
                <p:cNvCxnSpPr/>
                <p:nvPr/>
              </p:nvCxnSpPr>
              <p:spPr>
                <a:xfrm rot="5400000">
                  <a:off x="3857620" y="3857628"/>
                  <a:ext cx="1785950" cy="357190"/>
                </a:xfrm>
                <a:prstGeom prst="line">
                  <a:avLst/>
                </a:prstGeom>
                <a:ln w="28575">
                  <a:solidFill>
                    <a:srgbClr val="C0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57" name="Прямая соединительная линия 56"/>
              <p:cNvCxnSpPr/>
              <p:nvPr/>
            </p:nvCxnSpPr>
            <p:spPr>
              <a:xfrm rot="5400000">
                <a:off x="5858678" y="3999710"/>
                <a:ext cx="285752" cy="1588"/>
              </a:xfrm>
              <a:prstGeom prst="line">
                <a:avLst/>
              </a:prstGeom>
              <a:ln w="31750">
                <a:solidFill>
                  <a:schemeClr val="accent3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8" name="Прямая соединительная линия 57"/>
              <p:cNvCxnSpPr/>
              <p:nvPr/>
            </p:nvCxnSpPr>
            <p:spPr>
              <a:xfrm rot="5400000">
                <a:off x="6001554" y="3928272"/>
                <a:ext cx="285752" cy="1588"/>
              </a:xfrm>
              <a:prstGeom prst="line">
                <a:avLst/>
              </a:prstGeom>
              <a:ln w="31750">
                <a:solidFill>
                  <a:schemeClr val="accent3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0" name="Прямая соединительная линия 59"/>
              <p:cNvCxnSpPr/>
              <p:nvPr/>
            </p:nvCxnSpPr>
            <p:spPr>
              <a:xfrm>
                <a:off x="5143504" y="4500570"/>
                <a:ext cx="142876" cy="71438"/>
              </a:xfrm>
              <a:prstGeom prst="line">
                <a:avLst/>
              </a:prstGeom>
              <a:ln w="31750">
                <a:solidFill>
                  <a:schemeClr val="accent3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1" name="Прямая соединительная линия 60"/>
              <p:cNvCxnSpPr/>
              <p:nvPr/>
            </p:nvCxnSpPr>
            <p:spPr>
              <a:xfrm>
                <a:off x="5143504" y="4572008"/>
                <a:ext cx="142876" cy="71438"/>
              </a:xfrm>
              <a:prstGeom prst="line">
                <a:avLst/>
              </a:prstGeom>
              <a:ln w="31750">
                <a:solidFill>
                  <a:schemeClr val="accent3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3" name="Прямая соединительная линия 62"/>
              <p:cNvCxnSpPr/>
              <p:nvPr/>
            </p:nvCxnSpPr>
            <p:spPr>
              <a:xfrm rot="16200000" flipH="1">
                <a:off x="5679289" y="4750603"/>
                <a:ext cx="142876" cy="71438"/>
              </a:xfrm>
              <a:prstGeom prst="line">
                <a:avLst/>
              </a:prstGeom>
              <a:ln w="31750">
                <a:solidFill>
                  <a:schemeClr val="accent3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4" name="Прямая соединительная линия 63"/>
              <p:cNvCxnSpPr/>
              <p:nvPr/>
            </p:nvCxnSpPr>
            <p:spPr>
              <a:xfrm rot="16200000" flipH="1">
                <a:off x="5750727" y="4679165"/>
                <a:ext cx="142876" cy="71438"/>
              </a:xfrm>
              <a:prstGeom prst="line">
                <a:avLst/>
              </a:prstGeom>
              <a:ln w="31750">
                <a:solidFill>
                  <a:schemeClr val="accent3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09" name="Овал 108"/>
            <p:cNvSpPr/>
            <p:nvPr/>
          </p:nvSpPr>
          <p:spPr>
            <a:xfrm>
              <a:off x="6429388" y="2285992"/>
              <a:ext cx="357190" cy="357190"/>
            </a:xfrm>
            <a:prstGeom prst="ellipse">
              <a:avLst/>
            </a:prstGeom>
            <a:solidFill>
              <a:srgbClr val="FCFEBE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dirty="0">
                  <a:solidFill>
                    <a:schemeClr val="tx1"/>
                  </a:solidFill>
                </a:rPr>
                <a:t>3</a:t>
              </a:r>
            </a:p>
          </p:txBody>
        </p:sp>
      </p:grpSp>
      <p:grpSp>
        <p:nvGrpSpPr>
          <p:cNvPr id="41" name="Группа 115"/>
          <p:cNvGrpSpPr/>
          <p:nvPr/>
        </p:nvGrpSpPr>
        <p:grpSpPr>
          <a:xfrm>
            <a:off x="5929322" y="1199933"/>
            <a:ext cx="1123350" cy="1000132"/>
            <a:chOff x="5929322" y="1199933"/>
            <a:chExt cx="1123350" cy="1000132"/>
          </a:xfrm>
        </p:grpSpPr>
        <p:grpSp>
          <p:nvGrpSpPr>
            <p:cNvPr id="42" name="Группа 103"/>
            <p:cNvGrpSpPr/>
            <p:nvPr/>
          </p:nvGrpSpPr>
          <p:grpSpPr>
            <a:xfrm rot="12560784">
              <a:off x="6266854" y="1199933"/>
              <a:ext cx="785818" cy="1000132"/>
              <a:chOff x="7858148" y="2071678"/>
              <a:chExt cx="785818" cy="1000132"/>
            </a:xfrm>
          </p:grpSpPr>
          <p:grpSp>
            <p:nvGrpSpPr>
              <p:cNvPr id="43" name="Группа 73"/>
              <p:cNvGrpSpPr/>
              <p:nvPr/>
            </p:nvGrpSpPr>
            <p:grpSpPr>
              <a:xfrm>
                <a:off x="7858148" y="2071678"/>
                <a:ext cx="785818" cy="928694"/>
                <a:chOff x="6000760" y="5072074"/>
                <a:chExt cx="785818" cy="928694"/>
              </a:xfrm>
            </p:grpSpPr>
            <p:cxnSp>
              <p:nvCxnSpPr>
                <p:cNvPr id="75" name="Прямая соединительная линия 74"/>
                <p:cNvCxnSpPr/>
                <p:nvPr/>
              </p:nvCxnSpPr>
              <p:spPr>
                <a:xfrm rot="5400000">
                  <a:off x="5822165" y="5250669"/>
                  <a:ext cx="928694" cy="571504"/>
                </a:xfrm>
                <a:prstGeom prst="line">
                  <a:avLst/>
                </a:prstGeom>
                <a:ln w="47625">
                  <a:solidFill>
                    <a:srgbClr val="9E4E94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6" name="Прямая соединительная линия 75"/>
                <p:cNvCxnSpPr/>
                <p:nvPr/>
              </p:nvCxnSpPr>
              <p:spPr>
                <a:xfrm rot="16200000" flipH="1">
                  <a:off x="6322231" y="5322107"/>
                  <a:ext cx="714380" cy="214314"/>
                </a:xfrm>
                <a:prstGeom prst="line">
                  <a:avLst/>
                </a:prstGeom>
                <a:ln w="47625">
                  <a:solidFill>
                    <a:srgbClr val="9E4E94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7" name="Прямая соединительная линия 76"/>
                <p:cNvCxnSpPr/>
                <p:nvPr/>
              </p:nvCxnSpPr>
              <p:spPr>
                <a:xfrm rot="10800000" flipV="1">
                  <a:off x="6000760" y="5786454"/>
                  <a:ext cx="785818" cy="214314"/>
                </a:xfrm>
                <a:prstGeom prst="line">
                  <a:avLst/>
                </a:prstGeom>
                <a:ln w="47625">
                  <a:solidFill>
                    <a:srgbClr val="9E4E94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47" name="Группа 82"/>
              <p:cNvGrpSpPr/>
              <p:nvPr/>
            </p:nvGrpSpPr>
            <p:grpSpPr>
              <a:xfrm>
                <a:off x="8001024" y="2428868"/>
                <a:ext cx="285752" cy="214314"/>
                <a:chOff x="6143636" y="5357826"/>
                <a:chExt cx="285752" cy="214314"/>
              </a:xfrm>
            </p:grpSpPr>
            <p:cxnSp>
              <p:nvCxnSpPr>
                <p:cNvPr id="84" name="Прямая соединительная линия 83"/>
                <p:cNvCxnSpPr/>
                <p:nvPr/>
              </p:nvCxnSpPr>
              <p:spPr>
                <a:xfrm>
                  <a:off x="6215074" y="5357826"/>
                  <a:ext cx="214314" cy="142876"/>
                </a:xfrm>
                <a:prstGeom prst="line">
                  <a:avLst/>
                </a:prstGeom>
                <a:ln w="47625">
                  <a:solidFill>
                    <a:srgbClr val="71E00C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5" name="Прямая соединительная линия 84"/>
                <p:cNvCxnSpPr/>
                <p:nvPr/>
              </p:nvCxnSpPr>
              <p:spPr>
                <a:xfrm>
                  <a:off x="6143636" y="5429264"/>
                  <a:ext cx="214314" cy="142876"/>
                </a:xfrm>
                <a:prstGeom prst="line">
                  <a:avLst/>
                </a:prstGeom>
                <a:ln w="47625">
                  <a:solidFill>
                    <a:srgbClr val="71E00C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50" name="Группа 91"/>
              <p:cNvGrpSpPr/>
              <p:nvPr/>
            </p:nvGrpSpPr>
            <p:grpSpPr>
              <a:xfrm>
                <a:off x="8215338" y="2786058"/>
                <a:ext cx="214314" cy="285752"/>
                <a:chOff x="6286512" y="5786454"/>
                <a:chExt cx="214314" cy="285752"/>
              </a:xfrm>
            </p:grpSpPr>
            <p:cxnSp>
              <p:nvCxnSpPr>
                <p:cNvPr id="93" name="Прямая соединительная линия 92"/>
                <p:cNvCxnSpPr/>
                <p:nvPr/>
              </p:nvCxnSpPr>
              <p:spPr>
                <a:xfrm rot="16200000" flipH="1">
                  <a:off x="6179355" y="5893611"/>
                  <a:ext cx="285752" cy="71438"/>
                </a:xfrm>
                <a:prstGeom prst="line">
                  <a:avLst/>
                </a:prstGeom>
                <a:ln w="47625">
                  <a:solidFill>
                    <a:srgbClr val="71E00C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4" name="Прямая соединительная линия 93"/>
                <p:cNvCxnSpPr/>
                <p:nvPr/>
              </p:nvCxnSpPr>
              <p:spPr>
                <a:xfrm rot="16200000" flipH="1">
                  <a:off x="6322231" y="5893611"/>
                  <a:ext cx="285752" cy="71438"/>
                </a:xfrm>
                <a:prstGeom prst="line">
                  <a:avLst/>
                </a:prstGeom>
                <a:ln w="47625">
                  <a:solidFill>
                    <a:srgbClr val="71E00C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53" name="Группа 99"/>
              <p:cNvGrpSpPr/>
              <p:nvPr/>
            </p:nvGrpSpPr>
            <p:grpSpPr>
              <a:xfrm>
                <a:off x="8429652" y="2357430"/>
                <a:ext cx="214314" cy="214314"/>
                <a:chOff x="6572264" y="5357826"/>
                <a:chExt cx="214314" cy="214314"/>
              </a:xfrm>
            </p:grpSpPr>
            <p:cxnSp>
              <p:nvCxnSpPr>
                <p:cNvPr id="101" name="Прямая соединительная линия 100"/>
                <p:cNvCxnSpPr/>
                <p:nvPr/>
              </p:nvCxnSpPr>
              <p:spPr>
                <a:xfrm flipV="1">
                  <a:off x="6572264" y="5357826"/>
                  <a:ext cx="214314" cy="71438"/>
                </a:xfrm>
                <a:prstGeom prst="line">
                  <a:avLst/>
                </a:prstGeom>
                <a:ln w="47625">
                  <a:solidFill>
                    <a:srgbClr val="71E00C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2" name="Прямая соединительная линия 101"/>
                <p:cNvCxnSpPr/>
                <p:nvPr/>
              </p:nvCxnSpPr>
              <p:spPr>
                <a:xfrm flipV="1">
                  <a:off x="6572264" y="5500702"/>
                  <a:ext cx="214314" cy="71438"/>
                </a:xfrm>
                <a:prstGeom prst="line">
                  <a:avLst/>
                </a:prstGeom>
                <a:ln w="47625">
                  <a:solidFill>
                    <a:srgbClr val="71E00C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sp>
          <p:nvSpPr>
            <p:cNvPr id="110" name="Овал 109">
              <a:hlinkClick r:id="rId2" action="ppaction://hlinksldjump" tooltip="Молодец!"/>
            </p:cNvPr>
            <p:cNvSpPr/>
            <p:nvPr/>
          </p:nvSpPr>
          <p:spPr>
            <a:xfrm>
              <a:off x="5929322" y="1214422"/>
              <a:ext cx="357190" cy="357190"/>
            </a:xfrm>
            <a:prstGeom prst="ellipse">
              <a:avLst/>
            </a:prstGeom>
            <a:solidFill>
              <a:srgbClr val="FCFEBE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dirty="0">
                  <a:solidFill>
                    <a:schemeClr val="tx1"/>
                  </a:solidFill>
                </a:rPr>
                <a:t>8</a:t>
              </a:r>
            </a:p>
          </p:txBody>
        </p:sp>
      </p:grpSp>
      <p:grpSp>
        <p:nvGrpSpPr>
          <p:cNvPr id="56" name="Группа 114"/>
          <p:cNvGrpSpPr/>
          <p:nvPr/>
        </p:nvGrpSpPr>
        <p:grpSpPr>
          <a:xfrm>
            <a:off x="214282" y="2357430"/>
            <a:ext cx="1857388" cy="1285884"/>
            <a:chOff x="4107234" y="2047998"/>
            <a:chExt cx="2000264" cy="1500198"/>
          </a:xfrm>
        </p:grpSpPr>
        <p:grpSp>
          <p:nvGrpSpPr>
            <p:cNvPr id="59" name="Группа 26"/>
            <p:cNvGrpSpPr/>
            <p:nvPr/>
          </p:nvGrpSpPr>
          <p:grpSpPr>
            <a:xfrm rot="16032728">
              <a:off x="4357267" y="1797965"/>
              <a:ext cx="1500198" cy="2000264"/>
              <a:chOff x="3571868" y="1571612"/>
              <a:chExt cx="1500198" cy="2000264"/>
            </a:xfrm>
          </p:grpSpPr>
          <p:sp>
            <p:nvSpPr>
              <p:cNvPr id="28" name="Равнобедренный треугольник 27"/>
              <p:cNvSpPr/>
              <p:nvPr/>
            </p:nvSpPr>
            <p:spPr>
              <a:xfrm>
                <a:off x="3643306" y="1571612"/>
                <a:ext cx="1428760" cy="1714512"/>
              </a:xfrm>
              <a:prstGeom prst="triangle">
                <a:avLst/>
              </a:prstGeom>
              <a:noFill/>
              <a:ln>
                <a:solidFill>
                  <a:srgbClr val="7030A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cxnSp>
            <p:nvCxnSpPr>
              <p:cNvPr id="29" name="Прямая соединительная линия 28"/>
              <p:cNvCxnSpPr/>
              <p:nvPr/>
            </p:nvCxnSpPr>
            <p:spPr>
              <a:xfrm rot="5400000">
                <a:off x="4071934" y="3286124"/>
                <a:ext cx="285752" cy="1588"/>
              </a:xfrm>
              <a:prstGeom prst="line">
                <a:avLst/>
              </a:prstGeom>
              <a:ln w="28575">
                <a:solidFill>
                  <a:srgbClr val="7030A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Прямая соединительная линия 29"/>
              <p:cNvCxnSpPr/>
              <p:nvPr/>
            </p:nvCxnSpPr>
            <p:spPr>
              <a:xfrm rot="5400000">
                <a:off x="4215604" y="3285330"/>
                <a:ext cx="285752" cy="1588"/>
              </a:xfrm>
              <a:prstGeom prst="line">
                <a:avLst/>
              </a:prstGeom>
              <a:ln w="28575">
                <a:solidFill>
                  <a:srgbClr val="7030A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" name="Прямая соединительная линия 30"/>
              <p:cNvCxnSpPr/>
              <p:nvPr/>
            </p:nvCxnSpPr>
            <p:spPr>
              <a:xfrm>
                <a:off x="3857620" y="2357430"/>
                <a:ext cx="232568" cy="162718"/>
              </a:xfrm>
              <a:prstGeom prst="line">
                <a:avLst/>
              </a:prstGeom>
              <a:ln w="28575">
                <a:solidFill>
                  <a:srgbClr val="7030A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" name="Прямая соединительная линия 31"/>
              <p:cNvCxnSpPr/>
              <p:nvPr/>
            </p:nvCxnSpPr>
            <p:spPr>
              <a:xfrm>
                <a:off x="3786182" y="2500306"/>
                <a:ext cx="214314" cy="142876"/>
              </a:xfrm>
              <a:prstGeom prst="line">
                <a:avLst/>
              </a:prstGeom>
              <a:ln w="28575">
                <a:solidFill>
                  <a:srgbClr val="7030A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3" name="Дуга 32"/>
              <p:cNvSpPr/>
              <p:nvPr/>
            </p:nvSpPr>
            <p:spPr>
              <a:xfrm>
                <a:off x="3571868" y="3000372"/>
                <a:ext cx="428628" cy="571504"/>
              </a:xfrm>
              <a:prstGeom prst="arc">
                <a:avLst/>
              </a:prstGeom>
              <a:ln w="28575">
                <a:solidFill>
                  <a:srgbClr val="7030A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</p:grpSp>
        <p:sp>
          <p:nvSpPr>
            <p:cNvPr id="111" name="Овал 110"/>
            <p:cNvSpPr/>
            <p:nvPr/>
          </p:nvSpPr>
          <p:spPr>
            <a:xfrm>
              <a:off x="5000628" y="2428868"/>
              <a:ext cx="357190" cy="357190"/>
            </a:xfrm>
            <a:prstGeom prst="ellipse">
              <a:avLst/>
            </a:prstGeom>
            <a:solidFill>
              <a:srgbClr val="FCFEBE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dirty="0">
                  <a:solidFill>
                    <a:schemeClr val="tx1"/>
                  </a:solidFill>
                </a:rPr>
                <a:t>2</a:t>
              </a:r>
            </a:p>
          </p:txBody>
        </p:sp>
      </p:grpSp>
      <p:grpSp>
        <p:nvGrpSpPr>
          <p:cNvPr id="67" name="Группа 129"/>
          <p:cNvGrpSpPr/>
          <p:nvPr/>
        </p:nvGrpSpPr>
        <p:grpSpPr>
          <a:xfrm>
            <a:off x="7037922" y="1184187"/>
            <a:ext cx="1491939" cy="1066771"/>
            <a:chOff x="7037922" y="1184187"/>
            <a:chExt cx="1491939" cy="1066771"/>
          </a:xfrm>
        </p:grpSpPr>
        <p:grpSp>
          <p:nvGrpSpPr>
            <p:cNvPr id="69" name="Группа 25"/>
            <p:cNvGrpSpPr/>
            <p:nvPr/>
          </p:nvGrpSpPr>
          <p:grpSpPr>
            <a:xfrm rot="19274057">
              <a:off x="7037922" y="1184187"/>
              <a:ext cx="1491939" cy="954131"/>
              <a:chOff x="3571868" y="1571612"/>
              <a:chExt cx="1500198" cy="2000264"/>
            </a:xfrm>
          </p:grpSpPr>
          <p:sp>
            <p:nvSpPr>
              <p:cNvPr id="124" name="Равнобедренный треугольник 123"/>
              <p:cNvSpPr/>
              <p:nvPr/>
            </p:nvSpPr>
            <p:spPr>
              <a:xfrm>
                <a:off x="3643306" y="1571612"/>
                <a:ext cx="1428760" cy="1714512"/>
              </a:xfrm>
              <a:prstGeom prst="triangle">
                <a:avLst/>
              </a:prstGeom>
              <a:noFill/>
              <a:ln>
                <a:solidFill>
                  <a:srgbClr val="92D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cxnSp>
            <p:nvCxnSpPr>
              <p:cNvPr id="125" name="Прямая соединительная линия 124"/>
              <p:cNvCxnSpPr/>
              <p:nvPr/>
            </p:nvCxnSpPr>
            <p:spPr>
              <a:xfrm rot="5400000">
                <a:off x="4071934" y="3286124"/>
                <a:ext cx="285752" cy="1588"/>
              </a:xfrm>
              <a:prstGeom prst="line">
                <a:avLst/>
              </a:prstGeom>
              <a:ln w="2857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6" name="Прямая соединительная линия 125"/>
              <p:cNvCxnSpPr/>
              <p:nvPr/>
            </p:nvCxnSpPr>
            <p:spPr>
              <a:xfrm rot="5400000">
                <a:off x="4215604" y="3285330"/>
                <a:ext cx="285752" cy="1588"/>
              </a:xfrm>
              <a:prstGeom prst="line">
                <a:avLst/>
              </a:prstGeom>
              <a:ln w="2857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7" name="Прямая соединительная линия 126"/>
              <p:cNvCxnSpPr/>
              <p:nvPr/>
            </p:nvCxnSpPr>
            <p:spPr>
              <a:xfrm>
                <a:off x="3857620" y="2357430"/>
                <a:ext cx="232568" cy="162718"/>
              </a:xfrm>
              <a:prstGeom prst="line">
                <a:avLst/>
              </a:prstGeom>
              <a:ln w="2857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8" name="Прямая соединительная линия 127"/>
              <p:cNvCxnSpPr/>
              <p:nvPr/>
            </p:nvCxnSpPr>
            <p:spPr>
              <a:xfrm>
                <a:off x="3786182" y="2500306"/>
                <a:ext cx="214314" cy="142876"/>
              </a:xfrm>
              <a:prstGeom prst="line">
                <a:avLst/>
              </a:prstGeom>
              <a:ln w="2857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29" name="Дуга 128"/>
              <p:cNvSpPr/>
              <p:nvPr/>
            </p:nvSpPr>
            <p:spPr>
              <a:xfrm>
                <a:off x="3571868" y="3000372"/>
                <a:ext cx="428628" cy="571504"/>
              </a:xfrm>
              <a:prstGeom prst="arc">
                <a:avLst/>
              </a:prstGeom>
              <a:ln w="2857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</p:grpSp>
        <p:sp>
          <p:nvSpPr>
            <p:cNvPr id="123" name="Овал 122">
              <a:hlinkClick r:id="rId3" action="ppaction://hlinksldjump" tooltip="Подумай еще!"/>
            </p:cNvPr>
            <p:cNvSpPr/>
            <p:nvPr/>
          </p:nvSpPr>
          <p:spPr>
            <a:xfrm>
              <a:off x="8040106" y="1893768"/>
              <a:ext cx="357190" cy="357190"/>
            </a:xfrm>
            <a:prstGeom prst="ellipse">
              <a:avLst/>
            </a:prstGeom>
            <a:solidFill>
              <a:srgbClr val="FCFEBE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dirty="0" smtClean="0">
                  <a:solidFill>
                    <a:schemeClr val="tx1"/>
                  </a:solidFill>
                </a:rPr>
                <a:t>5</a:t>
              </a:r>
              <a:endParaRPr lang="ru-RU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71" name="Группа 146"/>
          <p:cNvGrpSpPr/>
          <p:nvPr/>
        </p:nvGrpSpPr>
        <p:grpSpPr>
          <a:xfrm>
            <a:off x="5429256" y="3714752"/>
            <a:ext cx="1857388" cy="1214446"/>
            <a:chOff x="3071802" y="2928934"/>
            <a:chExt cx="1857388" cy="1214446"/>
          </a:xfrm>
        </p:grpSpPr>
        <p:grpSp>
          <p:nvGrpSpPr>
            <p:cNvPr id="73" name="Группа 144"/>
            <p:cNvGrpSpPr/>
            <p:nvPr/>
          </p:nvGrpSpPr>
          <p:grpSpPr>
            <a:xfrm>
              <a:off x="3786182" y="3000372"/>
              <a:ext cx="1143008" cy="1143008"/>
              <a:chOff x="3786182" y="3000372"/>
              <a:chExt cx="1143008" cy="1143008"/>
            </a:xfrm>
          </p:grpSpPr>
          <p:grpSp>
            <p:nvGrpSpPr>
              <p:cNvPr id="74" name="Группа 136"/>
              <p:cNvGrpSpPr/>
              <p:nvPr/>
            </p:nvGrpSpPr>
            <p:grpSpPr>
              <a:xfrm>
                <a:off x="3857620" y="3000372"/>
                <a:ext cx="1071570" cy="1143008"/>
                <a:chOff x="3857620" y="3000372"/>
                <a:chExt cx="1071570" cy="1143008"/>
              </a:xfrm>
            </p:grpSpPr>
            <p:cxnSp>
              <p:nvCxnSpPr>
                <p:cNvPr id="132" name="Прямая соединительная линия 131"/>
                <p:cNvCxnSpPr/>
                <p:nvPr/>
              </p:nvCxnSpPr>
              <p:spPr>
                <a:xfrm rot="16200000" flipH="1">
                  <a:off x="3964777" y="3178967"/>
                  <a:ext cx="1143008" cy="785818"/>
                </a:xfrm>
                <a:prstGeom prst="line">
                  <a:avLst/>
                </a:prstGeom>
                <a:ln w="34925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4" name="Прямая соединительная линия 133"/>
                <p:cNvCxnSpPr/>
                <p:nvPr/>
              </p:nvCxnSpPr>
              <p:spPr>
                <a:xfrm rot="5400000">
                  <a:off x="3643306" y="3214686"/>
                  <a:ext cx="714380" cy="285752"/>
                </a:xfrm>
                <a:prstGeom prst="line">
                  <a:avLst/>
                </a:prstGeom>
                <a:ln w="34925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6" name="Прямая соединительная линия 135"/>
                <p:cNvCxnSpPr/>
                <p:nvPr/>
              </p:nvCxnSpPr>
              <p:spPr>
                <a:xfrm>
                  <a:off x="3857620" y="3714752"/>
                  <a:ext cx="1071570" cy="428628"/>
                </a:xfrm>
                <a:prstGeom prst="line">
                  <a:avLst/>
                </a:prstGeom>
                <a:ln w="34925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78" name="Группа 143"/>
              <p:cNvGrpSpPr/>
              <p:nvPr/>
            </p:nvGrpSpPr>
            <p:grpSpPr>
              <a:xfrm>
                <a:off x="3786182" y="3006689"/>
                <a:ext cx="642942" cy="993815"/>
                <a:chOff x="3786182" y="3006689"/>
                <a:chExt cx="642942" cy="993815"/>
              </a:xfrm>
            </p:grpSpPr>
            <p:sp>
              <p:nvSpPr>
                <p:cNvPr id="138" name="Дуга 137"/>
                <p:cNvSpPr/>
                <p:nvPr/>
              </p:nvSpPr>
              <p:spPr>
                <a:xfrm>
                  <a:off x="3786182" y="3571876"/>
                  <a:ext cx="214314" cy="285752"/>
                </a:xfrm>
                <a:prstGeom prst="arc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  <p:sp>
              <p:nvSpPr>
                <p:cNvPr id="139" name="Дуга 138"/>
                <p:cNvSpPr/>
                <p:nvPr/>
              </p:nvSpPr>
              <p:spPr>
                <a:xfrm rot="7563783">
                  <a:off x="4014661" y="2970970"/>
                  <a:ext cx="285752" cy="357190"/>
                </a:xfrm>
                <a:prstGeom prst="arc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  <p:cxnSp>
              <p:nvCxnSpPr>
                <p:cNvPr id="141" name="Прямая соединительная линия 140"/>
                <p:cNvCxnSpPr/>
                <p:nvPr/>
              </p:nvCxnSpPr>
              <p:spPr>
                <a:xfrm rot="5400000">
                  <a:off x="4250529" y="3893347"/>
                  <a:ext cx="142876" cy="71438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3" name="Прямая соединительная линия 142"/>
                <p:cNvCxnSpPr/>
                <p:nvPr/>
              </p:nvCxnSpPr>
              <p:spPr>
                <a:xfrm rot="5400000">
                  <a:off x="4321967" y="3893347"/>
                  <a:ext cx="142876" cy="71438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sp>
          <p:nvSpPr>
            <p:cNvPr id="146" name="Овал 145">
              <a:hlinkClick r:id="rId3" action="ppaction://hlinksldjump" tooltip="Подумай еще!"/>
            </p:cNvPr>
            <p:cNvSpPr/>
            <p:nvPr/>
          </p:nvSpPr>
          <p:spPr>
            <a:xfrm>
              <a:off x="3071802" y="2928934"/>
              <a:ext cx="785818" cy="571504"/>
            </a:xfrm>
            <a:prstGeom prst="ellipse">
              <a:avLst/>
            </a:prstGeom>
            <a:solidFill>
              <a:srgbClr val="FCFEBE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dirty="0" smtClean="0">
                  <a:solidFill>
                    <a:schemeClr val="tx1"/>
                  </a:solidFill>
                </a:rPr>
                <a:t>10</a:t>
              </a:r>
              <a:endParaRPr lang="ru-RU" dirty="0">
                <a:solidFill>
                  <a:schemeClr val="tx1"/>
                </a:solidFill>
              </a:endParaRPr>
            </a:p>
          </p:txBody>
        </p:sp>
      </p:grpSp>
      <p:cxnSp>
        <p:nvCxnSpPr>
          <p:cNvPr id="149" name="Прямая соединительная линия 148"/>
          <p:cNvCxnSpPr/>
          <p:nvPr/>
        </p:nvCxnSpPr>
        <p:spPr>
          <a:xfrm rot="16200000" flipH="1">
            <a:off x="2107389" y="3750471"/>
            <a:ext cx="5000660" cy="71438"/>
          </a:xfrm>
          <a:prstGeom prst="line">
            <a:avLst/>
          </a:prstGeom>
          <a:ln w="104775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0" name="Группа 149"/>
          <p:cNvGrpSpPr/>
          <p:nvPr/>
        </p:nvGrpSpPr>
        <p:grpSpPr>
          <a:xfrm>
            <a:off x="2786051" y="1071546"/>
            <a:ext cx="1285884" cy="1428760"/>
            <a:chOff x="285720" y="1357298"/>
            <a:chExt cx="1630837" cy="1730910"/>
          </a:xfrm>
        </p:grpSpPr>
        <p:grpSp>
          <p:nvGrpSpPr>
            <p:cNvPr id="82" name="Группа 9"/>
            <p:cNvGrpSpPr/>
            <p:nvPr/>
          </p:nvGrpSpPr>
          <p:grpSpPr>
            <a:xfrm>
              <a:off x="714348" y="1357298"/>
              <a:ext cx="1202209" cy="1730910"/>
              <a:chOff x="1071538" y="1571612"/>
              <a:chExt cx="1202209" cy="1730910"/>
            </a:xfrm>
          </p:grpSpPr>
          <p:sp>
            <p:nvSpPr>
              <p:cNvPr id="153" name="Прямоугольный треугольник 152"/>
              <p:cNvSpPr/>
              <p:nvPr/>
            </p:nvSpPr>
            <p:spPr>
              <a:xfrm>
                <a:off x="1071538" y="1571612"/>
                <a:ext cx="1071570" cy="1571636"/>
              </a:xfrm>
              <a:prstGeom prst="rtTriangle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154" name="Дуга 153"/>
              <p:cNvSpPr/>
              <p:nvPr/>
            </p:nvSpPr>
            <p:spPr>
              <a:xfrm rot="14739155">
                <a:off x="1749238" y="2778013"/>
                <a:ext cx="495951" cy="553067"/>
              </a:xfrm>
              <a:prstGeom prst="arc">
                <a:avLst/>
              </a:prstGeom>
              <a:ln w="381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cxnSp>
            <p:nvCxnSpPr>
              <p:cNvPr id="155" name="Прямая соединительная линия 154"/>
              <p:cNvCxnSpPr/>
              <p:nvPr/>
            </p:nvCxnSpPr>
            <p:spPr>
              <a:xfrm rot="5400000">
                <a:off x="1250133" y="3107529"/>
                <a:ext cx="214314" cy="1588"/>
              </a:xfrm>
              <a:prstGeom prst="line">
                <a:avLst/>
              </a:prstGeom>
              <a:ln w="4127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6" name="Прямая соединительная линия 155"/>
              <p:cNvCxnSpPr/>
              <p:nvPr/>
            </p:nvCxnSpPr>
            <p:spPr>
              <a:xfrm rot="5400000">
                <a:off x="1393803" y="3106735"/>
                <a:ext cx="214314" cy="1588"/>
              </a:xfrm>
              <a:prstGeom prst="line">
                <a:avLst/>
              </a:prstGeom>
              <a:ln w="4127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52" name="Овал 151"/>
            <p:cNvSpPr/>
            <p:nvPr/>
          </p:nvSpPr>
          <p:spPr>
            <a:xfrm>
              <a:off x="285720" y="1428736"/>
              <a:ext cx="357190" cy="357190"/>
            </a:xfrm>
            <a:prstGeom prst="ellipse">
              <a:avLst/>
            </a:prstGeom>
            <a:solidFill>
              <a:srgbClr val="FCFEBE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dirty="0">
                  <a:solidFill>
                    <a:schemeClr val="tx1"/>
                  </a:solidFill>
                </a:rPr>
                <a:t>6</a:t>
              </a:r>
            </a:p>
          </p:txBody>
        </p:sp>
      </p:grpSp>
      <p:grpSp>
        <p:nvGrpSpPr>
          <p:cNvPr id="83" name="Группа 156"/>
          <p:cNvGrpSpPr/>
          <p:nvPr/>
        </p:nvGrpSpPr>
        <p:grpSpPr>
          <a:xfrm>
            <a:off x="2000232" y="2000240"/>
            <a:ext cx="1214446" cy="1714512"/>
            <a:chOff x="3532786" y="4249852"/>
            <a:chExt cx="1500198" cy="2000264"/>
          </a:xfrm>
        </p:grpSpPr>
        <p:grpSp>
          <p:nvGrpSpPr>
            <p:cNvPr id="86" name="Группа 25"/>
            <p:cNvGrpSpPr/>
            <p:nvPr/>
          </p:nvGrpSpPr>
          <p:grpSpPr>
            <a:xfrm rot="19274057">
              <a:off x="3532788" y="4249854"/>
              <a:ext cx="1500198" cy="2000264"/>
              <a:chOff x="3571868" y="1571612"/>
              <a:chExt cx="1500198" cy="2000264"/>
            </a:xfrm>
          </p:grpSpPr>
          <p:sp>
            <p:nvSpPr>
              <p:cNvPr id="160" name="Равнобедренный треугольник 159"/>
              <p:cNvSpPr/>
              <p:nvPr/>
            </p:nvSpPr>
            <p:spPr>
              <a:xfrm>
                <a:off x="3643306" y="1571612"/>
                <a:ext cx="1428760" cy="1714512"/>
              </a:xfrm>
              <a:prstGeom prst="triangle">
                <a:avLst/>
              </a:prstGeom>
              <a:noFill/>
              <a:ln>
                <a:solidFill>
                  <a:srgbClr val="92D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cxnSp>
            <p:nvCxnSpPr>
              <p:cNvPr id="161" name="Прямая соединительная линия 160"/>
              <p:cNvCxnSpPr/>
              <p:nvPr/>
            </p:nvCxnSpPr>
            <p:spPr>
              <a:xfrm rot="5400000">
                <a:off x="4071934" y="3286124"/>
                <a:ext cx="285752" cy="1588"/>
              </a:xfrm>
              <a:prstGeom prst="line">
                <a:avLst/>
              </a:prstGeom>
              <a:ln w="2857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2" name="Прямая соединительная линия 161"/>
              <p:cNvCxnSpPr/>
              <p:nvPr/>
            </p:nvCxnSpPr>
            <p:spPr>
              <a:xfrm rot="5400000">
                <a:off x="4215604" y="3285330"/>
                <a:ext cx="285752" cy="1588"/>
              </a:xfrm>
              <a:prstGeom prst="line">
                <a:avLst/>
              </a:prstGeom>
              <a:ln w="2857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3" name="Прямая соединительная линия 162"/>
              <p:cNvCxnSpPr/>
              <p:nvPr/>
            </p:nvCxnSpPr>
            <p:spPr>
              <a:xfrm>
                <a:off x="3857620" y="2357430"/>
                <a:ext cx="232568" cy="162718"/>
              </a:xfrm>
              <a:prstGeom prst="line">
                <a:avLst/>
              </a:prstGeom>
              <a:ln w="2857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4" name="Прямая соединительная линия 163"/>
              <p:cNvCxnSpPr/>
              <p:nvPr/>
            </p:nvCxnSpPr>
            <p:spPr>
              <a:xfrm>
                <a:off x="3786182" y="2500306"/>
                <a:ext cx="214314" cy="142876"/>
              </a:xfrm>
              <a:prstGeom prst="line">
                <a:avLst/>
              </a:prstGeom>
              <a:ln w="2857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65" name="Дуга 164"/>
              <p:cNvSpPr/>
              <p:nvPr/>
            </p:nvSpPr>
            <p:spPr>
              <a:xfrm>
                <a:off x="3571868" y="3000372"/>
                <a:ext cx="428628" cy="571504"/>
              </a:xfrm>
              <a:prstGeom prst="arc">
                <a:avLst/>
              </a:prstGeom>
              <a:ln w="2857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</p:grpSp>
        <p:sp>
          <p:nvSpPr>
            <p:cNvPr id="159" name="Овал 158"/>
            <p:cNvSpPr/>
            <p:nvPr/>
          </p:nvSpPr>
          <p:spPr>
            <a:xfrm>
              <a:off x="4214810" y="5072074"/>
              <a:ext cx="357190" cy="357190"/>
            </a:xfrm>
            <a:prstGeom prst="ellipse">
              <a:avLst/>
            </a:prstGeom>
            <a:solidFill>
              <a:srgbClr val="FCFEBE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dirty="0">
                  <a:solidFill>
                    <a:schemeClr val="tx1"/>
                  </a:solidFill>
                </a:rPr>
                <a:t>9</a:t>
              </a:r>
            </a:p>
          </p:txBody>
        </p:sp>
      </p:grpSp>
      <p:grpSp>
        <p:nvGrpSpPr>
          <p:cNvPr id="99" name="Группа 181"/>
          <p:cNvGrpSpPr/>
          <p:nvPr/>
        </p:nvGrpSpPr>
        <p:grpSpPr>
          <a:xfrm>
            <a:off x="3428992" y="3071810"/>
            <a:ext cx="1000132" cy="2428892"/>
            <a:chOff x="2571736" y="1357298"/>
            <a:chExt cx="1143008" cy="2928958"/>
          </a:xfrm>
        </p:grpSpPr>
        <p:grpSp>
          <p:nvGrpSpPr>
            <p:cNvPr id="100" name="Группа 64"/>
            <p:cNvGrpSpPr/>
            <p:nvPr/>
          </p:nvGrpSpPr>
          <p:grpSpPr>
            <a:xfrm>
              <a:off x="2571736" y="1357298"/>
              <a:ext cx="1071570" cy="2928958"/>
              <a:chOff x="3857620" y="2000240"/>
              <a:chExt cx="1071570" cy="2928958"/>
            </a:xfrm>
          </p:grpSpPr>
          <p:grpSp>
            <p:nvGrpSpPr>
              <p:cNvPr id="103" name="Группа 41"/>
              <p:cNvGrpSpPr/>
              <p:nvPr/>
            </p:nvGrpSpPr>
            <p:grpSpPr>
              <a:xfrm>
                <a:off x="3857620" y="2000240"/>
                <a:ext cx="1071570" cy="2928958"/>
                <a:chOff x="3857620" y="2000240"/>
                <a:chExt cx="1071570" cy="2928958"/>
              </a:xfrm>
            </p:grpSpPr>
            <p:cxnSp>
              <p:nvCxnSpPr>
                <p:cNvPr id="192" name="Прямая соединительная линия 191"/>
                <p:cNvCxnSpPr/>
                <p:nvPr/>
              </p:nvCxnSpPr>
              <p:spPr>
                <a:xfrm rot="16200000" flipH="1">
                  <a:off x="3821901" y="2035959"/>
                  <a:ext cx="1143008" cy="1071570"/>
                </a:xfrm>
                <a:prstGeom prst="line">
                  <a:avLst/>
                </a:prstGeom>
                <a:ln w="28575">
                  <a:solidFill>
                    <a:srgbClr val="FFC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3" name="Прямая соединительная линия 192"/>
                <p:cNvCxnSpPr/>
                <p:nvPr/>
              </p:nvCxnSpPr>
              <p:spPr>
                <a:xfrm rot="16200000" flipH="1">
                  <a:off x="2750331" y="3107529"/>
                  <a:ext cx="2928958" cy="714380"/>
                </a:xfrm>
                <a:prstGeom prst="line">
                  <a:avLst/>
                </a:prstGeom>
                <a:ln w="28575">
                  <a:solidFill>
                    <a:srgbClr val="FFC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4" name="Прямая соединительная линия 193"/>
                <p:cNvCxnSpPr/>
                <p:nvPr/>
              </p:nvCxnSpPr>
              <p:spPr>
                <a:xfrm rot="5400000">
                  <a:off x="3857620" y="3857628"/>
                  <a:ext cx="1785950" cy="357190"/>
                </a:xfrm>
                <a:prstGeom prst="line">
                  <a:avLst/>
                </a:prstGeom>
                <a:ln w="28575">
                  <a:solidFill>
                    <a:srgbClr val="FFC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86" name="Прямая соединительная линия 185"/>
              <p:cNvCxnSpPr/>
              <p:nvPr/>
            </p:nvCxnSpPr>
            <p:spPr>
              <a:xfrm rot="5400000">
                <a:off x="4286248" y="2428868"/>
                <a:ext cx="142876" cy="142876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7" name="Прямая соединительная линия 186"/>
              <p:cNvCxnSpPr/>
              <p:nvPr/>
            </p:nvCxnSpPr>
            <p:spPr>
              <a:xfrm rot="5400000">
                <a:off x="4357686" y="2500306"/>
                <a:ext cx="142876" cy="142876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8" name="Прямая соединительная линия 187"/>
              <p:cNvCxnSpPr/>
              <p:nvPr/>
            </p:nvCxnSpPr>
            <p:spPr>
              <a:xfrm rot="10800000" flipV="1">
                <a:off x="4071934" y="3214686"/>
                <a:ext cx="214314" cy="71438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9" name="Прямая соединительная линия 188"/>
              <p:cNvCxnSpPr/>
              <p:nvPr/>
            </p:nvCxnSpPr>
            <p:spPr>
              <a:xfrm rot="10800000" flipV="1">
                <a:off x="4071934" y="3286124"/>
                <a:ext cx="214314" cy="71438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0" name="Прямая соединительная линия 189"/>
              <p:cNvCxnSpPr/>
              <p:nvPr/>
            </p:nvCxnSpPr>
            <p:spPr>
              <a:xfrm>
                <a:off x="4714876" y="3643314"/>
                <a:ext cx="214314" cy="71438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1" name="Прямая соединительная линия 190"/>
              <p:cNvCxnSpPr/>
              <p:nvPr/>
            </p:nvCxnSpPr>
            <p:spPr>
              <a:xfrm>
                <a:off x="4714876" y="3786190"/>
                <a:ext cx="214314" cy="71438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84" name="Овал 183"/>
            <p:cNvSpPr/>
            <p:nvPr/>
          </p:nvSpPr>
          <p:spPr>
            <a:xfrm>
              <a:off x="3357554" y="1571612"/>
              <a:ext cx="357190" cy="357190"/>
            </a:xfrm>
            <a:prstGeom prst="ellipse">
              <a:avLst/>
            </a:prstGeom>
            <a:solidFill>
              <a:srgbClr val="FCFEBE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dirty="0" smtClean="0">
                  <a:solidFill>
                    <a:schemeClr val="tx1"/>
                  </a:solidFill>
                </a:rPr>
                <a:t>7</a:t>
              </a:r>
              <a:endParaRPr lang="ru-RU" dirty="0">
                <a:solidFill>
                  <a:schemeClr val="tx1"/>
                </a:solidFill>
              </a:endParaRPr>
            </a:p>
          </p:txBody>
        </p:sp>
      </p:grp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bg2">
                    <a:lumMod val="50000"/>
                  </a:schemeClr>
                </a:solidFill>
              </a:rPr>
              <a:t>Найдите равные треугольники</a:t>
            </a:r>
            <a:endParaRPr lang="ru-RU" dirty="0">
              <a:solidFill>
                <a:schemeClr val="bg2">
                  <a:lumMod val="50000"/>
                </a:schemeClr>
              </a:solidFill>
            </a:endParaRPr>
          </a:p>
        </p:txBody>
      </p:sp>
      <p:grpSp>
        <p:nvGrpSpPr>
          <p:cNvPr id="7" name="Группа 118"/>
          <p:cNvGrpSpPr/>
          <p:nvPr/>
        </p:nvGrpSpPr>
        <p:grpSpPr>
          <a:xfrm>
            <a:off x="714348" y="4929198"/>
            <a:ext cx="1214446" cy="1000132"/>
            <a:chOff x="6357950" y="5214950"/>
            <a:chExt cx="1214446" cy="1000132"/>
          </a:xfrm>
        </p:grpSpPr>
        <p:grpSp>
          <p:nvGrpSpPr>
            <p:cNvPr id="10" name="Группа 102"/>
            <p:cNvGrpSpPr/>
            <p:nvPr/>
          </p:nvGrpSpPr>
          <p:grpSpPr>
            <a:xfrm>
              <a:off x="6357950" y="5214950"/>
              <a:ext cx="785818" cy="1000132"/>
              <a:chOff x="6000760" y="5072074"/>
              <a:chExt cx="785818" cy="1000132"/>
            </a:xfrm>
          </p:grpSpPr>
          <p:grpSp>
            <p:nvGrpSpPr>
              <p:cNvPr id="11" name="Группа 72"/>
              <p:cNvGrpSpPr/>
              <p:nvPr/>
            </p:nvGrpSpPr>
            <p:grpSpPr>
              <a:xfrm>
                <a:off x="6000760" y="5072074"/>
                <a:ext cx="785818" cy="928694"/>
                <a:chOff x="6000760" y="5072074"/>
                <a:chExt cx="785818" cy="928694"/>
              </a:xfrm>
            </p:grpSpPr>
            <p:cxnSp>
              <p:nvCxnSpPr>
                <p:cNvPr id="68" name="Прямая соединительная линия 67"/>
                <p:cNvCxnSpPr/>
                <p:nvPr/>
              </p:nvCxnSpPr>
              <p:spPr>
                <a:xfrm rot="5400000">
                  <a:off x="5822165" y="5250669"/>
                  <a:ext cx="928694" cy="571504"/>
                </a:xfrm>
                <a:prstGeom prst="line">
                  <a:avLst/>
                </a:prstGeom>
                <a:ln w="31750">
                  <a:solidFill>
                    <a:schemeClr val="accent1">
                      <a:lumMod val="60000"/>
                      <a:lumOff val="4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0" name="Прямая соединительная линия 69"/>
                <p:cNvCxnSpPr/>
                <p:nvPr/>
              </p:nvCxnSpPr>
              <p:spPr>
                <a:xfrm rot="16200000" flipH="1">
                  <a:off x="6322231" y="5322107"/>
                  <a:ext cx="714380" cy="214314"/>
                </a:xfrm>
                <a:prstGeom prst="line">
                  <a:avLst/>
                </a:prstGeom>
                <a:ln w="31750">
                  <a:solidFill>
                    <a:schemeClr val="accent1">
                      <a:lumMod val="60000"/>
                      <a:lumOff val="4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2" name="Прямая соединительная линия 71"/>
                <p:cNvCxnSpPr/>
                <p:nvPr/>
              </p:nvCxnSpPr>
              <p:spPr>
                <a:xfrm rot="10800000" flipV="1">
                  <a:off x="6000760" y="5786454"/>
                  <a:ext cx="785818" cy="214314"/>
                </a:xfrm>
                <a:prstGeom prst="line">
                  <a:avLst/>
                </a:prstGeom>
                <a:ln w="31750">
                  <a:solidFill>
                    <a:schemeClr val="accent1">
                      <a:lumMod val="60000"/>
                      <a:lumOff val="4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7" name="Группа 81"/>
              <p:cNvGrpSpPr/>
              <p:nvPr/>
            </p:nvGrpSpPr>
            <p:grpSpPr>
              <a:xfrm>
                <a:off x="6143636" y="5357826"/>
                <a:ext cx="285752" cy="214314"/>
                <a:chOff x="6143636" y="5357826"/>
                <a:chExt cx="285752" cy="214314"/>
              </a:xfrm>
            </p:grpSpPr>
            <p:cxnSp>
              <p:nvCxnSpPr>
                <p:cNvPr id="79" name="Прямая соединительная линия 78"/>
                <p:cNvCxnSpPr/>
                <p:nvPr/>
              </p:nvCxnSpPr>
              <p:spPr>
                <a:xfrm>
                  <a:off x="6215074" y="5357826"/>
                  <a:ext cx="214314" cy="142876"/>
                </a:xfrm>
                <a:prstGeom prst="line">
                  <a:avLst/>
                </a:prstGeom>
                <a:ln w="28575">
                  <a:solidFill>
                    <a:schemeClr val="accent2">
                      <a:lumMod val="60000"/>
                      <a:lumOff val="4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1" name="Прямая соединительная линия 80"/>
                <p:cNvCxnSpPr/>
                <p:nvPr/>
              </p:nvCxnSpPr>
              <p:spPr>
                <a:xfrm>
                  <a:off x="6143636" y="5429264"/>
                  <a:ext cx="214314" cy="142876"/>
                </a:xfrm>
                <a:prstGeom prst="line">
                  <a:avLst/>
                </a:prstGeom>
                <a:ln w="28575">
                  <a:solidFill>
                    <a:schemeClr val="accent2">
                      <a:lumMod val="60000"/>
                      <a:lumOff val="4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2" name="Группа 90"/>
              <p:cNvGrpSpPr/>
              <p:nvPr/>
            </p:nvGrpSpPr>
            <p:grpSpPr>
              <a:xfrm>
                <a:off x="6286512" y="5786454"/>
                <a:ext cx="214314" cy="285752"/>
                <a:chOff x="6286512" y="5786454"/>
                <a:chExt cx="214314" cy="285752"/>
              </a:xfrm>
            </p:grpSpPr>
            <p:cxnSp>
              <p:nvCxnSpPr>
                <p:cNvPr id="89" name="Прямая соединительная линия 88"/>
                <p:cNvCxnSpPr/>
                <p:nvPr/>
              </p:nvCxnSpPr>
              <p:spPr>
                <a:xfrm rot="16200000" flipH="1">
                  <a:off x="6179355" y="5893611"/>
                  <a:ext cx="285752" cy="71438"/>
                </a:xfrm>
                <a:prstGeom prst="line">
                  <a:avLst/>
                </a:prstGeom>
                <a:ln w="28575">
                  <a:solidFill>
                    <a:schemeClr val="accent2">
                      <a:lumMod val="60000"/>
                      <a:lumOff val="4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0" name="Прямая соединительная линия 89"/>
                <p:cNvCxnSpPr/>
                <p:nvPr/>
              </p:nvCxnSpPr>
              <p:spPr>
                <a:xfrm rot="16200000" flipH="1">
                  <a:off x="6322231" y="5893611"/>
                  <a:ext cx="285752" cy="71438"/>
                </a:xfrm>
                <a:prstGeom prst="line">
                  <a:avLst/>
                </a:prstGeom>
                <a:ln w="28575">
                  <a:solidFill>
                    <a:schemeClr val="accent2">
                      <a:lumMod val="60000"/>
                      <a:lumOff val="4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3" name="Группа 98"/>
              <p:cNvGrpSpPr/>
              <p:nvPr/>
            </p:nvGrpSpPr>
            <p:grpSpPr>
              <a:xfrm>
                <a:off x="6572264" y="5357826"/>
                <a:ext cx="214314" cy="214314"/>
                <a:chOff x="6572264" y="5357826"/>
                <a:chExt cx="214314" cy="214314"/>
              </a:xfrm>
            </p:grpSpPr>
            <p:cxnSp>
              <p:nvCxnSpPr>
                <p:cNvPr id="96" name="Прямая соединительная линия 95"/>
                <p:cNvCxnSpPr/>
                <p:nvPr/>
              </p:nvCxnSpPr>
              <p:spPr>
                <a:xfrm flipV="1">
                  <a:off x="6572264" y="5357826"/>
                  <a:ext cx="214314" cy="71438"/>
                </a:xfrm>
                <a:prstGeom prst="line">
                  <a:avLst/>
                </a:prstGeom>
                <a:ln w="28575">
                  <a:solidFill>
                    <a:schemeClr val="accent2">
                      <a:lumMod val="60000"/>
                      <a:lumOff val="4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8" name="Прямая соединительная линия 97"/>
                <p:cNvCxnSpPr/>
                <p:nvPr/>
              </p:nvCxnSpPr>
              <p:spPr>
                <a:xfrm flipV="1">
                  <a:off x="6572264" y="5500702"/>
                  <a:ext cx="214314" cy="71438"/>
                </a:xfrm>
                <a:prstGeom prst="line">
                  <a:avLst/>
                </a:prstGeom>
                <a:ln w="28575">
                  <a:solidFill>
                    <a:schemeClr val="accent2">
                      <a:lumMod val="60000"/>
                      <a:lumOff val="4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sp>
          <p:nvSpPr>
            <p:cNvPr id="106" name="Овал 105"/>
            <p:cNvSpPr/>
            <p:nvPr/>
          </p:nvSpPr>
          <p:spPr>
            <a:xfrm>
              <a:off x="7215206" y="5857892"/>
              <a:ext cx="357190" cy="357190"/>
            </a:xfrm>
            <a:prstGeom prst="ellipse">
              <a:avLst/>
            </a:prstGeom>
            <a:solidFill>
              <a:srgbClr val="FCFEBE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dirty="0">
                  <a:solidFill>
                    <a:schemeClr val="tx1"/>
                  </a:solidFill>
                </a:rPr>
                <a:t>4</a:t>
              </a:r>
            </a:p>
          </p:txBody>
        </p:sp>
      </p:grpSp>
      <p:grpSp>
        <p:nvGrpSpPr>
          <p:cNvPr id="24" name="Группа 117"/>
          <p:cNvGrpSpPr/>
          <p:nvPr/>
        </p:nvGrpSpPr>
        <p:grpSpPr>
          <a:xfrm>
            <a:off x="500035" y="1142984"/>
            <a:ext cx="1000132" cy="1500198"/>
            <a:chOff x="7166467" y="3831433"/>
            <a:chExt cx="1202209" cy="1730910"/>
          </a:xfrm>
        </p:grpSpPr>
        <p:grpSp>
          <p:nvGrpSpPr>
            <p:cNvPr id="26" name="Группа 10"/>
            <p:cNvGrpSpPr/>
            <p:nvPr/>
          </p:nvGrpSpPr>
          <p:grpSpPr>
            <a:xfrm rot="8771679">
              <a:off x="7166467" y="3831433"/>
              <a:ext cx="1202209" cy="1730910"/>
              <a:chOff x="1071538" y="1571612"/>
              <a:chExt cx="1202209" cy="1730910"/>
            </a:xfrm>
          </p:grpSpPr>
          <p:sp>
            <p:nvSpPr>
              <p:cNvPr id="12" name="Прямоугольный треугольник 11"/>
              <p:cNvSpPr/>
              <p:nvPr/>
            </p:nvSpPr>
            <p:spPr>
              <a:xfrm>
                <a:off x="1071538" y="1571612"/>
                <a:ext cx="1071570" cy="1571636"/>
              </a:xfrm>
              <a:prstGeom prst="rtTriangle">
                <a:avLst/>
              </a:prstGeom>
              <a:noFill/>
              <a:ln>
                <a:solidFill>
                  <a:schemeClr val="accent2">
                    <a:lumMod val="60000"/>
                    <a:lumOff val="4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13" name="Дуга 12"/>
              <p:cNvSpPr/>
              <p:nvPr/>
            </p:nvSpPr>
            <p:spPr>
              <a:xfrm rot="14739155">
                <a:off x="1749238" y="2778013"/>
                <a:ext cx="495951" cy="553067"/>
              </a:xfrm>
              <a:prstGeom prst="arc">
                <a:avLst/>
              </a:prstGeom>
              <a:ln w="38100">
                <a:solidFill>
                  <a:schemeClr val="accent2">
                    <a:lumMod val="60000"/>
                    <a:lumOff val="4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cxnSp>
            <p:nvCxnSpPr>
              <p:cNvPr id="14" name="Прямая соединительная линия 13"/>
              <p:cNvCxnSpPr/>
              <p:nvPr/>
            </p:nvCxnSpPr>
            <p:spPr>
              <a:xfrm rot="5400000">
                <a:off x="1250133" y="3107529"/>
                <a:ext cx="214314" cy="1588"/>
              </a:xfrm>
              <a:prstGeom prst="line">
                <a:avLst/>
              </a:prstGeom>
              <a:ln w="41275">
                <a:solidFill>
                  <a:schemeClr val="accent2">
                    <a:lumMod val="60000"/>
                    <a:lumOff val="4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" name="Прямая соединительная линия 14"/>
              <p:cNvCxnSpPr/>
              <p:nvPr/>
            </p:nvCxnSpPr>
            <p:spPr>
              <a:xfrm rot="5400000">
                <a:off x="1393803" y="3106735"/>
                <a:ext cx="214314" cy="1588"/>
              </a:xfrm>
              <a:prstGeom prst="line">
                <a:avLst/>
              </a:prstGeom>
              <a:ln w="41275">
                <a:solidFill>
                  <a:schemeClr val="accent2">
                    <a:lumMod val="60000"/>
                    <a:lumOff val="4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07" name="Овал 106"/>
            <p:cNvSpPr/>
            <p:nvPr/>
          </p:nvSpPr>
          <p:spPr>
            <a:xfrm>
              <a:off x="7786710" y="4214818"/>
              <a:ext cx="357190" cy="357190"/>
            </a:xfrm>
            <a:prstGeom prst="ellipse">
              <a:avLst/>
            </a:prstGeom>
            <a:solidFill>
              <a:srgbClr val="FCFEBE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dirty="0" smtClean="0">
                  <a:solidFill>
                    <a:schemeClr val="tx1"/>
                  </a:solidFill>
                </a:rPr>
                <a:t>1</a:t>
              </a:r>
              <a:endParaRPr lang="ru-RU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36" name="Группа 116"/>
          <p:cNvGrpSpPr/>
          <p:nvPr/>
        </p:nvGrpSpPr>
        <p:grpSpPr>
          <a:xfrm>
            <a:off x="357158" y="3786190"/>
            <a:ext cx="2428892" cy="928694"/>
            <a:chOff x="6000760" y="2071678"/>
            <a:chExt cx="2928958" cy="1214446"/>
          </a:xfrm>
        </p:grpSpPr>
        <p:grpSp>
          <p:nvGrpSpPr>
            <p:cNvPr id="38" name="Группа 65"/>
            <p:cNvGrpSpPr/>
            <p:nvPr/>
          </p:nvGrpSpPr>
          <p:grpSpPr>
            <a:xfrm>
              <a:off x="6000760" y="2071678"/>
              <a:ext cx="2928958" cy="1214446"/>
              <a:chOff x="4500562" y="3786190"/>
              <a:chExt cx="2928958" cy="1214446"/>
            </a:xfrm>
          </p:grpSpPr>
          <p:grpSp>
            <p:nvGrpSpPr>
              <p:cNvPr id="40" name="Группа 42"/>
              <p:cNvGrpSpPr/>
              <p:nvPr/>
            </p:nvGrpSpPr>
            <p:grpSpPr>
              <a:xfrm rot="15079703">
                <a:off x="5429256" y="3000372"/>
                <a:ext cx="1071570" cy="2928958"/>
                <a:chOff x="3857620" y="2000240"/>
                <a:chExt cx="1071570" cy="2928958"/>
              </a:xfrm>
            </p:grpSpPr>
            <p:cxnSp>
              <p:nvCxnSpPr>
                <p:cNvPr id="44" name="Прямая соединительная линия 43"/>
                <p:cNvCxnSpPr/>
                <p:nvPr/>
              </p:nvCxnSpPr>
              <p:spPr>
                <a:xfrm rot="16200000" flipH="1">
                  <a:off x="3821901" y="2035959"/>
                  <a:ext cx="1143008" cy="1071570"/>
                </a:xfrm>
                <a:prstGeom prst="line">
                  <a:avLst/>
                </a:prstGeom>
                <a:ln w="28575">
                  <a:solidFill>
                    <a:srgbClr val="C0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5" name="Прямая соединительная линия 44"/>
                <p:cNvCxnSpPr/>
                <p:nvPr/>
              </p:nvCxnSpPr>
              <p:spPr>
                <a:xfrm rot="16200000" flipH="1">
                  <a:off x="2750331" y="3107529"/>
                  <a:ext cx="2928958" cy="714380"/>
                </a:xfrm>
                <a:prstGeom prst="line">
                  <a:avLst/>
                </a:prstGeom>
                <a:ln w="28575">
                  <a:solidFill>
                    <a:srgbClr val="C0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6" name="Прямая соединительная линия 45"/>
                <p:cNvCxnSpPr/>
                <p:nvPr/>
              </p:nvCxnSpPr>
              <p:spPr>
                <a:xfrm rot="5400000">
                  <a:off x="3857620" y="3857628"/>
                  <a:ext cx="1785950" cy="357190"/>
                </a:xfrm>
                <a:prstGeom prst="line">
                  <a:avLst/>
                </a:prstGeom>
                <a:ln w="28575">
                  <a:solidFill>
                    <a:srgbClr val="C0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57" name="Прямая соединительная линия 56"/>
              <p:cNvCxnSpPr/>
              <p:nvPr/>
            </p:nvCxnSpPr>
            <p:spPr>
              <a:xfrm rot="5400000">
                <a:off x="5858678" y="3999710"/>
                <a:ext cx="285752" cy="1588"/>
              </a:xfrm>
              <a:prstGeom prst="line">
                <a:avLst/>
              </a:prstGeom>
              <a:ln w="31750">
                <a:solidFill>
                  <a:schemeClr val="accent3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8" name="Прямая соединительная линия 57"/>
              <p:cNvCxnSpPr/>
              <p:nvPr/>
            </p:nvCxnSpPr>
            <p:spPr>
              <a:xfrm rot="5400000">
                <a:off x="6001554" y="3928272"/>
                <a:ext cx="285752" cy="1588"/>
              </a:xfrm>
              <a:prstGeom prst="line">
                <a:avLst/>
              </a:prstGeom>
              <a:ln w="31750">
                <a:solidFill>
                  <a:schemeClr val="accent3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0" name="Прямая соединительная линия 59"/>
              <p:cNvCxnSpPr/>
              <p:nvPr/>
            </p:nvCxnSpPr>
            <p:spPr>
              <a:xfrm>
                <a:off x="5143504" y="4500570"/>
                <a:ext cx="142876" cy="71438"/>
              </a:xfrm>
              <a:prstGeom prst="line">
                <a:avLst/>
              </a:prstGeom>
              <a:ln w="31750">
                <a:solidFill>
                  <a:schemeClr val="accent3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1" name="Прямая соединительная линия 60"/>
              <p:cNvCxnSpPr/>
              <p:nvPr/>
            </p:nvCxnSpPr>
            <p:spPr>
              <a:xfrm>
                <a:off x="5143504" y="4572008"/>
                <a:ext cx="142876" cy="71438"/>
              </a:xfrm>
              <a:prstGeom prst="line">
                <a:avLst/>
              </a:prstGeom>
              <a:ln w="31750">
                <a:solidFill>
                  <a:schemeClr val="accent3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3" name="Прямая соединительная линия 62"/>
              <p:cNvCxnSpPr/>
              <p:nvPr/>
            </p:nvCxnSpPr>
            <p:spPr>
              <a:xfrm rot="16200000" flipH="1">
                <a:off x="5679289" y="4750603"/>
                <a:ext cx="142876" cy="71438"/>
              </a:xfrm>
              <a:prstGeom prst="line">
                <a:avLst/>
              </a:prstGeom>
              <a:ln w="31750">
                <a:solidFill>
                  <a:schemeClr val="accent3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4" name="Прямая соединительная линия 63"/>
              <p:cNvCxnSpPr/>
              <p:nvPr/>
            </p:nvCxnSpPr>
            <p:spPr>
              <a:xfrm rot="16200000" flipH="1">
                <a:off x="5750727" y="4679165"/>
                <a:ext cx="142876" cy="71438"/>
              </a:xfrm>
              <a:prstGeom prst="line">
                <a:avLst/>
              </a:prstGeom>
              <a:ln w="31750">
                <a:solidFill>
                  <a:schemeClr val="accent3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09" name="Овал 108"/>
            <p:cNvSpPr/>
            <p:nvPr/>
          </p:nvSpPr>
          <p:spPr>
            <a:xfrm>
              <a:off x="6429388" y="2285992"/>
              <a:ext cx="357190" cy="357190"/>
            </a:xfrm>
            <a:prstGeom prst="ellipse">
              <a:avLst/>
            </a:prstGeom>
            <a:solidFill>
              <a:srgbClr val="FCFEBE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dirty="0">
                  <a:solidFill>
                    <a:schemeClr val="tx1"/>
                  </a:solidFill>
                </a:rPr>
                <a:t>3</a:t>
              </a:r>
            </a:p>
          </p:txBody>
        </p:sp>
      </p:grpSp>
      <p:grpSp>
        <p:nvGrpSpPr>
          <p:cNvPr id="56" name="Группа 114"/>
          <p:cNvGrpSpPr/>
          <p:nvPr/>
        </p:nvGrpSpPr>
        <p:grpSpPr>
          <a:xfrm>
            <a:off x="214282" y="2357430"/>
            <a:ext cx="1857388" cy="1285884"/>
            <a:chOff x="4107234" y="2047998"/>
            <a:chExt cx="2000264" cy="1500198"/>
          </a:xfrm>
        </p:grpSpPr>
        <p:grpSp>
          <p:nvGrpSpPr>
            <p:cNvPr id="59" name="Группа 26"/>
            <p:cNvGrpSpPr/>
            <p:nvPr/>
          </p:nvGrpSpPr>
          <p:grpSpPr>
            <a:xfrm rot="16032728">
              <a:off x="4357267" y="1797965"/>
              <a:ext cx="1500198" cy="2000264"/>
              <a:chOff x="3571868" y="1571612"/>
              <a:chExt cx="1500198" cy="2000264"/>
            </a:xfrm>
          </p:grpSpPr>
          <p:sp>
            <p:nvSpPr>
              <p:cNvPr id="28" name="Равнобедренный треугольник 27"/>
              <p:cNvSpPr/>
              <p:nvPr/>
            </p:nvSpPr>
            <p:spPr>
              <a:xfrm>
                <a:off x="3643306" y="1571612"/>
                <a:ext cx="1428760" cy="1714512"/>
              </a:xfrm>
              <a:prstGeom prst="triangle">
                <a:avLst/>
              </a:prstGeom>
              <a:noFill/>
              <a:ln>
                <a:solidFill>
                  <a:srgbClr val="7030A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cxnSp>
            <p:nvCxnSpPr>
              <p:cNvPr id="29" name="Прямая соединительная линия 28"/>
              <p:cNvCxnSpPr/>
              <p:nvPr/>
            </p:nvCxnSpPr>
            <p:spPr>
              <a:xfrm rot="5400000">
                <a:off x="4071934" y="3286124"/>
                <a:ext cx="285752" cy="1588"/>
              </a:xfrm>
              <a:prstGeom prst="line">
                <a:avLst/>
              </a:prstGeom>
              <a:ln w="28575">
                <a:solidFill>
                  <a:srgbClr val="7030A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Прямая соединительная линия 29"/>
              <p:cNvCxnSpPr/>
              <p:nvPr/>
            </p:nvCxnSpPr>
            <p:spPr>
              <a:xfrm rot="5400000">
                <a:off x="4215604" y="3285330"/>
                <a:ext cx="285752" cy="1588"/>
              </a:xfrm>
              <a:prstGeom prst="line">
                <a:avLst/>
              </a:prstGeom>
              <a:ln w="28575">
                <a:solidFill>
                  <a:srgbClr val="7030A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" name="Прямая соединительная линия 30"/>
              <p:cNvCxnSpPr/>
              <p:nvPr/>
            </p:nvCxnSpPr>
            <p:spPr>
              <a:xfrm>
                <a:off x="3857620" y="2357430"/>
                <a:ext cx="232568" cy="162718"/>
              </a:xfrm>
              <a:prstGeom prst="line">
                <a:avLst/>
              </a:prstGeom>
              <a:ln w="28575">
                <a:solidFill>
                  <a:srgbClr val="7030A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" name="Прямая соединительная линия 31"/>
              <p:cNvCxnSpPr/>
              <p:nvPr/>
            </p:nvCxnSpPr>
            <p:spPr>
              <a:xfrm>
                <a:off x="3786182" y="2500306"/>
                <a:ext cx="214314" cy="142876"/>
              </a:xfrm>
              <a:prstGeom prst="line">
                <a:avLst/>
              </a:prstGeom>
              <a:ln w="28575">
                <a:solidFill>
                  <a:srgbClr val="7030A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3" name="Дуга 32"/>
              <p:cNvSpPr/>
              <p:nvPr/>
            </p:nvSpPr>
            <p:spPr>
              <a:xfrm>
                <a:off x="3571868" y="3000372"/>
                <a:ext cx="428628" cy="571504"/>
              </a:xfrm>
              <a:prstGeom prst="arc">
                <a:avLst/>
              </a:prstGeom>
              <a:ln w="28575">
                <a:solidFill>
                  <a:srgbClr val="7030A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</p:grpSp>
        <p:sp>
          <p:nvSpPr>
            <p:cNvPr id="111" name="Овал 110"/>
            <p:cNvSpPr/>
            <p:nvPr/>
          </p:nvSpPr>
          <p:spPr>
            <a:xfrm>
              <a:off x="5000628" y="2428868"/>
              <a:ext cx="357190" cy="357190"/>
            </a:xfrm>
            <a:prstGeom prst="ellipse">
              <a:avLst/>
            </a:prstGeom>
            <a:solidFill>
              <a:srgbClr val="FCFEBE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dirty="0">
                  <a:solidFill>
                    <a:schemeClr val="tx1"/>
                  </a:solidFill>
                </a:rPr>
                <a:t>2</a:t>
              </a:r>
            </a:p>
          </p:txBody>
        </p:sp>
      </p:grpSp>
      <p:grpSp>
        <p:nvGrpSpPr>
          <p:cNvPr id="67" name="Группа 129"/>
          <p:cNvGrpSpPr/>
          <p:nvPr/>
        </p:nvGrpSpPr>
        <p:grpSpPr>
          <a:xfrm>
            <a:off x="7037922" y="1184187"/>
            <a:ext cx="1491939" cy="1066771"/>
            <a:chOff x="7037922" y="1184187"/>
            <a:chExt cx="1491939" cy="1066771"/>
          </a:xfrm>
        </p:grpSpPr>
        <p:grpSp>
          <p:nvGrpSpPr>
            <p:cNvPr id="69" name="Группа 25"/>
            <p:cNvGrpSpPr/>
            <p:nvPr/>
          </p:nvGrpSpPr>
          <p:grpSpPr>
            <a:xfrm rot="19274057">
              <a:off x="7037922" y="1184187"/>
              <a:ext cx="1491939" cy="954131"/>
              <a:chOff x="3571868" y="1571612"/>
              <a:chExt cx="1500198" cy="2000264"/>
            </a:xfrm>
          </p:grpSpPr>
          <p:sp>
            <p:nvSpPr>
              <p:cNvPr id="124" name="Равнобедренный треугольник 123"/>
              <p:cNvSpPr/>
              <p:nvPr/>
            </p:nvSpPr>
            <p:spPr>
              <a:xfrm>
                <a:off x="3643306" y="1571612"/>
                <a:ext cx="1428760" cy="1714512"/>
              </a:xfrm>
              <a:prstGeom prst="triangle">
                <a:avLst/>
              </a:prstGeom>
              <a:noFill/>
              <a:ln>
                <a:solidFill>
                  <a:srgbClr val="92D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cxnSp>
            <p:nvCxnSpPr>
              <p:cNvPr id="125" name="Прямая соединительная линия 124"/>
              <p:cNvCxnSpPr/>
              <p:nvPr/>
            </p:nvCxnSpPr>
            <p:spPr>
              <a:xfrm rot="5400000">
                <a:off x="4071934" y="3286124"/>
                <a:ext cx="285752" cy="1588"/>
              </a:xfrm>
              <a:prstGeom prst="line">
                <a:avLst/>
              </a:prstGeom>
              <a:ln w="2857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6" name="Прямая соединительная линия 125"/>
              <p:cNvCxnSpPr/>
              <p:nvPr/>
            </p:nvCxnSpPr>
            <p:spPr>
              <a:xfrm rot="5400000">
                <a:off x="4215604" y="3285330"/>
                <a:ext cx="285752" cy="1588"/>
              </a:xfrm>
              <a:prstGeom prst="line">
                <a:avLst/>
              </a:prstGeom>
              <a:ln w="2857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7" name="Прямая соединительная линия 126"/>
              <p:cNvCxnSpPr/>
              <p:nvPr/>
            </p:nvCxnSpPr>
            <p:spPr>
              <a:xfrm>
                <a:off x="3857620" y="2357430"/>
                <a:ext cx="232568" cy="162718"/>
              </a:xfrm>
              <a:prstGeom prst="line">
                <a:avLst/>
              </a:prstGeom>
              <a:ln w="2857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8" name="Прямая соединительная линия 127"/>
              <p:cNvCxnSpPr/>
              <p:nvPr/>
            </p:nvCxnSpPr>
            <p:spPr>
              <a:xfrm>
                <a:off x="3786182" y="2500306"/>
                <a:ext cx="214314" cy="142876"/>
              </a:xfrm>
              <a:prstGeom prst="line">
                <a:avLst/>
              </a:prstGeom>
              <a:ln w="2857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29" name="Дуга 128"/>
              <p:cNvSpPr/>
              <p:nvPr/>
            </p:nvSpPr>
            <p:spPr>
              <a:xfrm>
                <a:off x="3571868" y="3000372"/>
                <a:ext cx="428628" cy="571504"/>
              </a:xfrm>
              <a:prstGeom prst="arc">
                <a:avLst/>
              </a:prstGeom>
              <a:ln w="2857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</p:grpSp>
        <p:sp>
          <p:nvSpPr>
            <p:cNvPr id="123" name="Овал 122"/>
            <p:cNvSpPr/>
            <p:nvPr/>
          </p:nvSpPr>
          <p:spPr>
            <a:xfrm>
              <a:off x="8040106" y="1893768"/>
              <a:ext cx="357190" cy="357190"/>
            </a:xfrm>
            <a:prstGeom prst="ellipse">
              <a:avLst/>
            </a:prstGeom>
            <a:solidFill>
              <a:srgbClr val="FCFEBE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dirty="0" smtClean="0">
                  <a:solidFill>
                    <a:schemeClr val="tx1"/>
                  </a:solidFill>
                </a:rPr>
                <a:t>5</a:t>
              </a:r>
              <a:endParaRPr lang="ru-RU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71" name="Группа 146"/>
          <p:cNvGrpSpPr/>
          <p:nvPr/>
        </p:nvGrpSpPr>
        <p:grpSpPr>
          <a:xfrm>
            <a:off x="5429256" y="3714752"/>
            <a:ext cx="1857388" cy="1214446"/>
            <a:chOff x="3071802" y="2928934"/>
            <a:chExt cx="1857388" cy="1214446"/>
          </a:xfrm>
        </p:grpSpPr>
        <p:grpSp>
          <p:nvGrpSpPr>
            <p:cNvPr id="73" name="Группа 144"/>
            <p:cNvGrpSpPr/>
            <p:nvPr/>
          </p:nvGrpSpPr>
          <p:grpSpPr>
            <a:xfrm>
              <a:off x="3786182" y="3000372"/>
              <a:ext cx="1143008" cy="1143008"/>
              <a:chOff x="3786182" y="3000372"/>
              <a:chExt cx="1143008" cy="1143008"/>
            </a:xfrm>
          </p:grpSpPr>
          <p:grpSp>
            <p:nvGrpSpPr>
              <p:cNvPr id="74" name="Группа 136"/>
              <p:cNvGrpSpPr/>
              <p:nvPr/>
            </p:nvGrpSpPr>
            <p:grpSpPr>
              <a:xfrm>
                <a:off x="3857620" y="3000372"/>
                <a:ext cx="1071570" cy="1143008"/>
                <a:chOff x="3857620" y="3000372"/>
                <a:chExt cx="1071570" cy="1143008"/>
              </a:xfrm>
            </p:grpSpPr>
            <p:cxnSp>
              <p:nvCxnSpPr>
                <p:cNvPr id="132" name="Прямая соединительная линия 131"/>
                <p:cNvCxnSpPr/>
                <p:nvPr/>
              </p:nvCxnSpPr>
              <p:spPr>
                <a:xfrm rot="16200000" flipH="1">
                  <a:off x="3964777" y="3178967"/>
                  <a:ext cx="1143008" cy="785818"/>
                </a:xfrm>
                <a:prstGeom prst="line">
                  <a:avLst/>
                </a:prstGeom>
                <a:ln w="34925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4" name="Прямая соединительная линия 133"/>
                <p:cNvCxnSpPr/>
                <p:nvPr/>
              </p:nvCxnSpPr>
              <p:spPr>
                <a:xfrm rot="5400000">
                  <a:off x="3643306" y="3214686"/>
                  <a:ext cx="714380" cy="285752"/>
                </a:xfrm>
                <a:prstGeom prst="line">
                  <a:avLst/>
                </a:prstGeom>
                <a:ln w="34925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6" name="Прямая соединительная линия 135"/>
                <p:cNvCxnSpPr/>
                <p:nvPr/>
              </p:nvCxnSpPr>
              <p:spPr>
                <a:xfrm>
                  <a:off x="3857620" y="3714752"/>
                  <a:ext cx="1071570" cy="428628"/>
                </a:xfrm>
                <a:prstGeom prst="line">
                  <a:avLst/>
                </a:prstGeom>
                <a:ln w="34925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78" name="Группа 143"/>
              <p:cNvGrpSpPr/>
              <p:nvPr/>
            </p:nvGrpSpPr>
            <p:grpSpPr>
              <a:xfrm>
                <a:off x="3786182" y="3006689"/>
                <a:ext cx="642942" cy="993815"/>
                <a:chOff x="3786182" y="3006689"/>
                <a:chExt cx="642942" cy="993815"/>
              </a:xfrm>
            </p:grpSpPr>
            <p:sp>
              <p:nvSpPr>
                <p:cNvPr id="138" name="Дуга 137"/>
                <p:cNvSpPr/>
                <p:nvPr/>
              </p:nvSpPr>
              <p:spPr>
                <a:xfrm>
                  <a:off x="3786182" y="3571876"/>
                  <a:ext cx="214314" cy="285752"/>
                </a:xfrm>
                <a:prstGeom prst="arc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  <p:sp>
              <p:nvSpPr>
                <p:cNvPr id="139" name="Дуга 138"/>
                <p:cNvSpPr/>
                <p:nvPr/>
              </p:nvSpPr>
              <p:spPr>
                <a:xfrm rot="7563783">
                  <a:off x="4014661" y="2970970"/>
                  <a:ext cx="285752" cy="357190"/>
                </a:xfrm>
                <a:prstGeom prst="arc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  <p:cxnSp>
              <p:nvCxnSpPr>
                <p:cNvPr id="141" name="Прямая соединительная линия 140"/>
                <p:cNvCxnSpPr/>
                <p:nvPr/>
              </p:nvCxnSpPr>
              <p:spPr>
                <a:xfrm rot="5400000">
                  <a:off x="4250529" y="3893347"/>
                  <a:ext cx="142876" cy="71438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3" name="Прямая соединительная линия 142"/>
                <p:cNvCxnSpPr/>
                <p:nvPr/>
              </p:nvCxnSpPr>
              <p:spPr>
                <a:xfrm rot="5400000">
                  <a:off x="4321967" y="3893347"/>
                  <a:ext cx="142876" cy="71438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sp>
          <p:nvSpPr>
            <p:cNvPr id="146" name="Овал 145"/>
            <p:cNvSpPr/>
            <p:nvPr/>
          </p:nvSpPr>
          <p:spPr>
            <a:xfrm>
              <a:off x="3071802" y="2928934"/>
              <a:ext cx="785818" cy="571504"/>
            </a:xfrm>
            <a:prstGeom prst="ellipse">
              <a:avLst/>
            </a:prstGeom>
            <a:solidFill>
              <a:srgbClr val="FCFEBE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dirty="0" smtClean="0">
                  <a:solidFill>
                    <a:schemeClr val="tx1"/>
                  </a:solidFill>
                </a:rPr>
                <a:t>10</a:t>
              </a:r>
              <a:endParaRPr lang="ru-RU" dirty="0">
                <a:solidFill>
                  <a:schemeClr val="tx1"/>
                </a:solidFill>
              </a:endParaRPr>
            </a:p>
          </p:txBody>
        </p:sp>
      </p:grpSp>
      <p:cxnSp>
        <p:nvCxnSpPr>
          <p:cNvPr id="149" name="Прямая соединительная линия 148"/>
          <p:cNvCxnSpPr/>
          <p:nvPr/>
        </p:nvCxnSpPr>
        <p:spPr>
          <a:xfrm rot="16200000" flipH="1">
            <a:off x="2107389" y="3750471"/>
            <a:ext cx="5000660" cy="71438"/>
          </a:xfrm>
          <a:prstGeom prst="line">
            <a:avLst/>
          </a:prstGeom>
          <a:ln w="104775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0" name="Группа 149"/>
          <p:cNvGrpSpPr/>
          <p:nvPr/>
        </p:nvGrpSpPr>
        <p:grpSpPr>
          <a:xfrm>
            <a:off x="2786051" y="1071546"/>
            <a:ext cx="1285884" cy="1428760"/>
            <a:chOff x="285720" y="1357298"/>
            <a:chExt cx="1630837" cy="1730910"/>
          </a:xfrm>
        </p:grpSpPr>
        <p:grpSp>
          <p:nvGrpSpPr>
            <p:cNvPr id="82" name="Группа 9"/>
            <p:cNvGrpSpPr/>
            <p:nvPr/>
          </p:nvGrpSpPr>
          <p:grpSpPr>
            <a:xfrm>
              <a:off x="714348" y="1357298"/>
              <a:ext cx="1202209" cy="1730910"/>
              <a:chOff x="1071538" y="1571612"/>
              <a:chExt cx="1202209" cy="1730910"/>
            </a:xfrm>
          </p:grpSpPr>
          <p:sp>
            <p:nvSpPr>
              <p:cNvPr id="153" name="Прямоугольный треугольник 152"/>
              <p:cNvSpPr/>
              <p:nvPr/>
            </p:nvSpPr>
            <p:spPr>
              <a:xfrm>
                <a:off x="1071538" y="1571612"/>
                <a:ext cx="1071570" cy="1571636"/>
              </a:xfrm>
              <a:prstGeom prst="rtTriangle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154" name="Дуга 153"/>
              <p:cNvSpPr/>
              <p:nvPr/>
            </p:nvSpPr>
            <p:spPr>
              <a:xfrm rot="14739155">
                <a:off x="1749238" y="2778013"/>
                <a:ext cx="495951" cy="553067"/>
              </a:xfrm>
              <a:prstGeom prst="arc">
                <a:avLst/>
              </a:prstGeom>
              <a:ln w="381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cxnSp>
            <p:nvCxnSpPr>
              <p:cNvPr id="155" name="Прямая соединительная линия 154"/>
              <p:cNvCxnSpPr/>
              <p:nvPr/>
            </p:nvCxnSpPr>
            <p:spPr>
              <a:xfrm rot="5400000">
                <a:off x="1250133" y="3107529"/>
                <a:ext cx="214314" cy="1588"/>
              </a:xfrm>
              <a:prstGeom prst="line">
                <a:avLst/>
              </a:prstGeom>
              <a:ln w="4127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6" name="Прямая соединительная линия 155"/>
              <p:cNvCxnSpPr/>
              <p:nvPr/>
            </p:nvCxnSpPr>
            <p:spPr>
              <a:xfrm rot="5400000">
                <a:off x="1393803" y="3106735"/>
                <a:ext cx="214314" cy="1588"/>
              </a:xfrm>
              <a:prstGeom prst="line">
                <a:avLst/>
              </a:prstGeom>
              <a:ln w="4127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52" name="Овал 151"/>
            <p:cNvSpPr/>
            <p:nvPr/>
          </p:nvSpPr>
          <p:spPr>
            <a:xfrm>
              <a:off x="285720" y="1428736"/>
              <a:ext cx="357190" cy="357190"/>
            </a:xfrm>
            <a:prstGeom prst="ellipse">
              <a:avLst/>
            </a:prstGeom>
            <a:solidFill>
              <a:srgbClr val="FCFEBE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dirty="0">
                  <a:solidFill>
                    <a:schemeClr val="tx1"/>
                  </a:solidFill>
                </a:rPr>
                <a:t>6</a:t>
              </a:r>
            </a:p>
          </p:txBody>
        </p:sp>
      </p:grpSp>
      <p:grpSp>
        <p:nvGrpSpPr>
          <p:cNvPr id="83" name="Группа 156"/>
          <p:cNvGrpSpPr/>
          <p:nvPr/>
        </p:nvGrpSpPr>
        <p:grpSpPr>
          <a:xfrm>
            <a:off x="2000232" y="2000240"/>
            <a:ext cx="1214446" cy="1714512"/>
            <a:chOff x="3532786" y="4249852"/>
            <a:chExt cx="1500198" cy="2000264"/>
          </a:xfrm>
        </p:grpSpPr>
        <p:grpSp>
          <p:nvGrpSpPr>
            <p:cNvPr id="86" name="Группа 25"/>
            <p:cNvGrpSpPr/>
            <p:nvPr/>
          </p:nvGrpSpPr>
          <p:grpSpPr>
            <a:xfrm rot="19274057">
              <a:off x="3532788" y="4249854"/>
              <a:ext cx="1500198" cy="2000264"/>
              <a:chOff x="3571868" y="1571612"/>
              <a:chExt cx="1500198" cy="2000264"/>
            </a:xfrm>
          </p:grpSpPr>
          <p:sp>
            <p:nvSpPr>
              <p:cNvPr id="160" name="Равнобедренный треугольник 159"/>
              <p:cNvSpPr/>
              <p:nvPr/>
            </p:nvSpPr>
            <p:spPr>
              <a:xfrm>
                <a:off x="3643306" y="1571612"/>
                <a:ext cx="1428760" cy="1714512"/>
              </a:xfrm>
              <a:prstGeom prst="triangle">
                <a:avLst/>
              </a:prstGeom>
              <a:noFill/>
              <a:ln>
                <a:solidFill>
                  <a:srgbClr val="92D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cxnSp>
            <p:nvCxnSpPr>
              <p:cNvPr id="161" name="Прямая соединительная линия 160"/>
              <p:cNvCxnSpPr/>
              <p:nvPr/>
            </p:nvCxnSpPr>
            <p:spPr>
              <a:xfrm rot="5400000">
                <a:off x="4071934" y="3286124"/>
                <a:ext cx="285752" cy="1588"/>
              </a:xfrm>
              <a:prstGeom prst="line">
                <a:avLst/>
              </a:prstGeom>
              <a:ln w="2857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2" name="Прямая соединительная линия 161"/>
              <p:cNvCxnSpPr/>
              <p:nvPr/>
            </p:nvCxnSpPr>
            <p:spPr>
              <a:xfrm rot="5400000">
                <a:off x="4215604" y="3285330"/>
                <a:ext cx="285752" cy="1588"/>
              </a:xfrm>
              <a:prstGeom prst="line">
                <a:avLst/>
              </a:prstGeom>
              <a:ln w="2857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3" name="Прямая соединительная линия 162"/>
              <p:cNvCxnSpPr/>
              <p:nvPr/>
            </p:nvCxnSpPr>
            <p:spPr>
              <a:xfrm>
                <a:off x="3857620" y="2357430"/>
                <a:ext cx="232568" cy="162718"/>
              </a:xfrm>
              <a:prstGeom prst="line">
                <a:avLst/>
              </a:prstGeom>
              <a:ln w="2857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4" name="Прямая соединительная линия 163"/>
              <p:cNvCxnSpPr/>
              <p:nvPr/>
            </p:nvCxnSpPr>
            <p:spPr>
              <a:xfrm>
                <a:off x="3786182" y="2500306"/>
                <a:ext cx="214314" cy="142876"/>
              </a:xfrm>
              <a:prstGeom prst="line">
                <a:avLst/>
              </a:prstGeom>
              <a:ln w="2857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65" name="Дуга 164"/>
              <p:cNvSpPr/>
              <p:nvPr/>
            </p:nvSpPr>
            <p:spPr>
              <a:xfrm>
                <a:off x="3571868" y="3000372"/>
                <a:ext cx="428628" cy="571504"/>
              </a:xfrm>
              <a:prstGeom prst="arc">
                <a:avLst/>
              </a:prstGeom>
              <a:ln w="2857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</p:grpSp>
        <p:sp>
          <p:nvSpPr>
            <p:cNvPr id="159" name="Овал 158"/>
            <p:cNvSpPr/>
            <p:nvPr/>
          </p:nvSpPr>
          <p:spPr>
            <a:xfrm>
              <a:off x="4214810" y="5072074"/>
              <a:ext cx="357190" cy="357190"/>
            </a:xfrm>
            <a:prstGeom prst="ellipse">
              <a:avLst/>
            </a:prstGeom>
            <a:solidFill>
              <a:srgbClr val="FCFEBE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dirty="0">
                  <a:solidFill>
                    <a:schemeClr val="tx1"/>
                  </a:solidFill>
                </a:rPr>
                <a:t>9</a:t>
              </a:r>
            </a:p>
          </p:txBody>
        </p:sp>
      </p:grpSp>
      <p:grpSp>
        <p:nvGrpSpPr>
          <p:cNvPr id="87" name="Группа 165"/>
          <p:cNvGrpSpPr/>
          <p:nvPr/>
        </p:nvGrpSpPr>
        <p:grpSpPr>
          <a:xfrm>
            <a:off x="1928794" y="5143512"/>
            <a:ext cx="1123350" cy="1000132"/>
            <a:chOff x="5929322" y="1199933"/>
            <a:chExt cx="1123350" cy="1000132"/>
          </a:xfrm>
        </p:grpSpPr>
        <p:grpSp>
          <p:nvGrpSpPr>
            <p:cNvPr id="88" name="Группа 103"/>
            <p:cNvGrpSpPr/>
            <p:nvPr/>
          </p:nvGrpSpPr>
          <p:grpSpPr>
            <a:xfrm rot="12560784">
              <a:off x="6266854" y="1199933"/>
              <a:ext cx="785818" cy="1000132"/>
              <a:chOff x="7858148" y="2071678"/>
              <a:chExt cx="785818" cy="1000132"/>
            </a:xfrm>
          </p:grpSpPr>
          <p:grpSp>
            <p:nvGrpSpPr>
              <p:cNvPr id="91" name="Группа 73"/>
              <p:cNvGrpSpPr/>
              <p:nvPr/>
            </p:nvGrpSpPr>
            <p:grpSpPr>
              <a:xfrm>
                <a:off x="7858148" y="2071678"/>
                <a:ext cx="785818" cy="928694"/>
                <a:chOff x="6000760" y="5072074"/>
                <a:chExt cx="785818" cy="928694"/>
              </a:xfrm>
            </p:grpSpPr>
            <p:cxnSp>
              <p:nvCxnSpPr>
                <p:cNvPr id="179" name="Прямая соединительная линия 178"/>
                <p:cNvCxnSpPr/>
                <p:nvPr/>
              </p:nvCxnSpPr>
              <p:spPr>
                <a:xfrm rot="5400000">
                  <a:off x="5822165" y="5250669"/>
                  <a:ext cx="928694" cy="571504"/>
                </a:xfrm>
                <a:prstGeom prst="line">
                  <a:avLst/>
                </a:prstGeom>
                <a:ln w="47625">
                  <a:solidFill>
                    <a:srgbClr val="9E4E94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0" name="Прямая соединительная линия 179"/>
                <p:cNvCxnSpPr/>
                <p:nvPr/>
              </p:nvCxnSpPr>
              <p:spPr>
                <a:xfrm rot="16200000" flipH="1">
                  <a:off x="6322231" y="5322107"/>
                  <a:ext cx="714380" cy="214314"/>
                </a:xfrm>
                <a:prstGeom prst="line">
                  <a:avLst/>
                </a:prstGeom>
                <a:ln w="47625">
                  <a:solidFill>
                    <a:srgbClr val="9E4E94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1" name="Прямая соединительная линия 180"/>
                <p:cNvCxnSpPr/>
                <p:nvPr/>
              </p:nvCxnSpPr>
              <p:spPr>
                <a:xfrm rot="10800000" flipV="1">
                  <a:off x="6000760" y="5786454"/>
                  <a:ext cx="785818" cy="214314"/>
                </a:xfrm>
                <a:prstGeom prst="line">
                  <a:avLst/>
                </a:prstGeom>
                <a:ln w="47625">
                  <a:solidFill>
                    <a:srgbClr val="9E4E94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92" name="Группа 82"/>
              <p:cNvGrpSpPr/>
              <p:nvPr/>
            </p:nvGrpSpPr>
            <p:grpSpPr>
              <a:xfrm>
                <a:off x="8001024" y="2428868"/>
                <a:ext cx="285752" cy="214314"/>
                <a:chOff x="6143636" y="5357826"/>
                <a:chExt cx="285752" cy="214314"/>
              </a:xfrm>
            </p:grpSpPr>
            <p:cxnSp>
              <p:nvCxnSpPr>
                <p:cNvPr id="177" name="Прямая соединительная линия 176"/>
                <p:cNvCxnSpPr/>
                <p:nvPr/>
              </p:nvCxnSpPr>
              <p:spPr>
                <a:xfrm>
                  <a:off x="6215074" y="5357826"/>
                  <a:ext cx="214314" cy="142876"/>
                </a:xfrm>
                <a:prstGeom prst="line">
                  <a:avLst/>
                </a:prstGeom>
                <a:ln w="47625">
                  <a:solidFill>
                    <a:srgbClr val="71E00C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8" name="Прямая соединительная линия 177"/>
                <p:cNvCxnSpPr/>
                <p:nvPr/>
              </p:nvCxnSpPr>
              <p:spPr>
                <a:xfrm>
                  <a:off x="6143636" y="5429264"/>
                  <a:ext cx="214314" cy="142876"/>
                </a:xfrm>
                <a:prstGeom prst="line">
                  <a:avLst/>
                </a:prstGeom>
                <a:ln w="47625">
                  <a:solidFill>
                    <a:srgbClr val="71E00C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95" name="Группа 91"/>
              <p:cNvGrpSpPr/>
              <p:nvPr/>
            </p:nvGrpSpPr>
            <p:grpSpPr>
              <a:xfrm>
                <a:off x="8215338" y="2786058"/>
                <a:ext cx="214314" cy="285752"/>
                <a:chOff x="6286512" y="5786454"/>
                <a:chExt cx="214314" cy="285752"/>
              </a:xfrm>
            </p:grpSpPr>
            <p:cxnSp>
              <p:nvCxnSpPr>
                <p:cNvPr id="175" name="Прямая соединительная линия 174"/>
                <p:cNvCxnSpPr/>
                <p:nvPr/>
              </p:nvCxnSpPr>
              <p:spPr>
                <a:xfrm rot="16200000" flipH="1">
                  <a:off x="6179355" y="5893611"/>
                  <a:ext cx="285752" cy="71438"/>
                </a:xfrm>
                <a:prstGeom prst="line">
                  <a:avLst/>
                </a:prstGeom>
                <a:ln w="47625">
                  <a:solidFill>
                    <a:srgbClr val="71E00C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6" name="Прямая соединительная линия 175"/>
                <p:cNvCxnSpPr/>
                <p:nvPr/>
              </p:nvCxnSpPr>
              <p:spPr>
                <a:xfrm rot="16200000" flipH="1">
                  <a:off x="6322231" y="5893611"/>
                  <a:ext cx="285752" cy="71438"/>
                </a:xfrm>
                <a:prstGeom prst="line">
                  <a:avLst/>
                </a:prstGeom>
                <a:ln w="47625">
                  <a:solidFill>
                    <a:srgbClr val="71E00C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97" name="Группа 99"/>
              <p:cNvGrpSpPr/>
              <p:nvPr/>
            </p:nvGrpSpPr>
            <p:grpSpPr>
              <a:xfrm>
                <a:off x="8429652" y="2357430"/>
                <a:ext cx="214314" cy="214314"/>
                <a:chOff x="6572264" y="5357826"/>
                <a:chExt cx="214314" cy="214314"/>
              </a:xfrm>
            </p:grpSpPr>
            <p:cxnSp>
              <p:nvCxnSpPr>
                <p:cNvPr id="173" name="Прямая соединительная линия 172"/>
                <p:cNvCxnSpPr/>
                <p:nvPr/>
              </p:nvCxnSpPr>
              <p:spPr>
                <a:xfrm flipV="1">
                  <a:off x="6572264" y="5357826"/>
                  <a:ext cx="214314" cy="71438"/>
                </a:xfrm>
                <a:prstGeom prst="line">
                  <a:avLst/>
                </a:prstGeom>
                <a:ln w="47625">
                  <a:solidFill>
                    <a:srgbClr val="71E00C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4" name="Прямая соединительная линия 173"/>
                <p:cNvCxnSpPr/>
                <p:nvPr/>
              </p:nvCxnSpPr>
              <p:spPr>
                <a:xfrm flipV="1">
                  <a:off x="6572264" y="5500702"/>
                  <a:ext cx="214314" cy="71438"/>
                </a:xfrm>
                <a:prstGeom prst="line">
                  <a:avLst/>
                </a:prstGeom>
                <a:ln w="47625">
                  <a:solidFill>
                    <a:srgbClr val="71E00C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sp>
          <p:nvSpPr>
            <p:cNvPr id="168" name="Овал 167"/>
            <p:cNvSpPr/>
            <p:nvPr/>
          </p:nvSpPr>
          <p:spPr>
            <a:xfrm>
              <a:off x="5929322" y="1214422"/>
              <a:ext cx="357190" cy="357190"/>
            </a:xfrm>
            <a:prstGeom prst="ellipse">
              <a:avLst/>
            </a:prstGeom>
            <a:solidFill>
              <a:srgbClr val="FCFEBE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dirty="0">
                  <a:solidFill>
                    <a:schemeClr val="tx1"/>
                  </a:solidFill>
                </a:rPr>
                <a:t>8</a:t>
              </a:r>
            </a:p>
          </p:txBody>
        </p:sp>
      </p:grpSp>
      <p:grpSp>
        <p:nvGrpSpPr>
          <p:cNvPr id="99" name="Группа 181"/>
          <p:cNvGrpSpPr/>
          <p:nvPr/>
        </p:nvGrpSpPr>
        <p:grpSpPr>
          <a:xfrm>
            <a:off x="3428992" y="3071810"/>
            <a:ext cx="1000132" cy="2428892"/>
            <a:chOff x="2571736" y="1357298"/>
            <a:chExt cx="1143008" cy="2928958"/>
          </a:xfrm>
        </p:grpSpPr>
        <p:grpSp>
          <p:nvGrpSpPr>
            <p:cNvPr id="100" name="Группа 64"/>
            <p:cNvGrpSpPr/>
            <p:nvPr/>
          </p:nvGrpSpPr>
          <p:grpSpPr>
            <a:xfrm>
              <a:off x="2571736" y="1357298"/>
              <a:ext cx="1071570" cy="2928958"/>
              <a:chOff x="3857620" y="2000240"/>
              <a:chExt cx="1071570" cy="2928958"/>
            </a:xfrm>
          </p:grpSpPr>
          <p:grpSp>
            <p:nvGrpSpPr>
              <p:cNvPr id="103" name="Группа 41"/>
              <p:cNvGrpSpPr/>
              <p:nvPr/>
            </p:nvGrpSpPr>
            <p:grpSpPr>
              <a:xfrm>
                <a:off x="3857620" y="2000240"/>
                <a:ext cx="1071570" cy="2928958"/>
                <a:chOff x="3857620" y="2000240"/>
                <a:chExt cx="1071570" cy="2928958"/>
              </a:xfrm>
            </p:grpSpPr>
            <p:cxnSp>
              <p:nvCxnSpPr>
                <p:cNvPr id="192" name="Прямая соединительная линия 191"/>
                <p:cNvCxnSpPr/>
                <p:nvPr/>
              </p:nvCxnSpPr>
              <p:spPr>
                <a:xfrm rot="16200000" flipH="1">
                  <a:off x="3821901" y="2035959"/>
                  <a:ext cx="1143008" cy="1071570"/>
                </a:xfrm>
                <a:prstGeom prst="line">
                  <a:avLst/>
                </a:prstGeom>
                <a:ln w="28575">
                  <a:solidFill>
                    <a:srgbClr val="FFC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3" name="Прямая соединительная линия 192"/>
                <p:cNvCxnSpPr/>
                <p:nvPr/>
              </p:nvCxnSpPr>
              <p:spPr>
                <a:xfrm rot="16200000" flipH="1">
                  <a:off x="2750331" y="3107529"/>
                  <a:ext cx="2928958" cy="714380"/>
                </a:xfrm>
                <a:prstGeom prst="line">
                  <a:avLst/>
                </a:prstGeom>
                <a:ln w="28575">
                  <a:solidFill>
                    <a:srgbClr val="FFC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4" name="Прямая соединительная линия 193"/>
                <p:cNvCxnSpPr/>
                <p:nvPr/>
              </p:nvCxnSpPr>
              <p:spPr>
                <a:xfrm rot="5400000">
                  <a:off x="3857620" y="3857628"/>
                  <a:ext cx="1785950" cy="357190"/>
                </a:xfrm>
                <a:prstGeom prst="line">
                  <a:avLst/>
                </a:prstGeom>
                <a:ln w="28575">
                  <a:solidFill>
                    <a:srgbClr val="FFC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86" name="Прямая соединительная линия 185"/>
              <p:cNvCxnSpPr/>
              <p:nvPr/>
            </p:nvCxnSpPr>
            <p:spPr>
              <a:xfrm rot="5400000">
                <a:off x="4286248" y="2428868"/>
                <a:ext cx="142876" cy="142876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7" name="Прямая соединительная линия 186"/>
              <p:cNvCxnSpPr/>
              <p:nvPr/>
            </p:nvCxnSpPr>
            <p:spPr>
              <a:xfrm rot="5400000">
                <a:off x="4357686" y="2500306"/>
                <a:ext cx="142876" cy="142876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8" name="Прямая соединительная линия 187"/>
              <p:cNvCxnSpPr/>
              <p:nvPr/>
            </p:nvCxnSpPr>
            <p:spPr>
              <a:xfrm rot="10800000" flipV="1">
                <a:off x="4071934" y="3214686"/>
                <a:ext cx="214314" cy="71438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9" name="Прямая соединительная линия 188"/>
              <p:cNvCxnSpPr/>
              <p:nvPr/>
            </p:nvCxnSpPr>
            <p:spPr>
              <a:xfrm rot="10800000" flipV="1">
                <a:off x="4071934" y="3286124"/>
                <a:ext cx="214314" cy="71438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0" name="Прямая соединительная линия 189"/>
              <p:cNvCxnSpPr/>
              <p:nvPr/>
            </p:nvCxnSpPr>
            <p:spPr>
              <a:xfrm>
                <a:off x="4714876" y="3643314"/>
                <a:ext cx="214314" cy="71438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1" name="Прямая соединительная линия 190"/>
              <p:cNvCxnSpPr/>
              <p:nvPr/>
            </p:nvCxnSpPr>
            <p:spPr>
              <a:xfrm>
                <a:off x="4714876" y="3786190"/>
                <a:ext cx="214314" cy="71438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84" name="Овал 183"/>
            <p:cNvSpPr/>
            <p:nvPr/>
          </p:nvSpPr>
          <p:spPr>
            <a:xfrm>
              <a:off x="3357554" y="1571612"/>
              <a:ext cx="357190" cy="357190"/>
            </a:xfrm>
            <a:prstGeom prst="ellipse">
              <a:avLst/>
            </a:prstGeom>
            <a:solidFill>
              <a:srgbClr val="FCFEBE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dirty="0" smtClean="0">
                  <a:solidFill>
                    <a:schemeClr val="tx1"/>
                  </a:solidFill>
                </a:rPr>
                <a:t>7</a:t>
              </a:r>
              <a:endParaRPr lang="ru-RU" dirty="0">
                <a:solidFill>
                  <a:schemeClr val="tx1"/>
                </a:solidFill>
              </a:endParaRPr>
            </a:p>
          </p:txBody>
        </p:sp>
      </p:grpSp>
      <p:sp>
        <p:nvSpPr>
          <p:cNvPr id="195" name="Прямоугольник 194"/>
          <p:cNvSpPr/>
          <p:nvPr/>
        </p:nvSpPr>
        <p:spPr>
          <a:xfrm>
            <a:off x="4786314" y="2571744"/>
            <a:ext cx="412965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Молодцы!!!</a:t>
            </a:r>
            <a:endParaRPr lang="ru-RU" sz="5400" b="1" cap="none" spc="0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8" presetClass="emph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Clr clrSpc="rgb">
                                      <p:cBhvr override="childStyle">
                                        <p:cTn id="6" dur="1000" fill="hold"/>
                                        <p:tgtEl>
                                          <p:spTgt spid="19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7" dur="1000" fill="hold"/>
                                        <p:tgtEl>
                                          <p:spTgt spid="19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8" dur="1000" fill="hold"/>
                                        <p:tgtEl>
                                          <p:spTgt spid="19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anim to="1.5" calcmode="lin" valueType="num">
                                      <p:cBhvr override="childStyle">
                                        <p:cTn id="9" dur="1000" fill="hold"/>
                                        <p:tgtEl>
                                          <p:spTgt spid="195"/>
                                        </p:tgtEl>
                                        <p:attrNameLst>
                                          <p:attrName>style.fontSize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28596" y="214290"/>
            <a:ext cx="8229600" cy="1143000"/>
          </a:xfrm>
        </p:spPr>
        <p:txBody>
          <a:bodyPr>
            <a:normAutofit/>
          </a:bodyPr>
          <a:lstStyle/>
          <a:p>
            <a:r>
              <a:rPr lang="ru-RU" sz="2400" dirty="0" smtClean="0">
                <a:solidFill>
                  <a:schemeClr val="bg2">
                    <a:lumMod val="50000"/>
                  </a:schemeClr>
                </a:solidFill>
              </a:rPr>
              <a:t>Какие признаки равенства треугольников вы знаете?</a:t>
            </a:r>
            <a:endParaRPr lang="ru-RU" sz="2400" dirty="0">
              <a:solidFill>
                <a:schemeClr val="bg2">
                  <a:lumMod val="50000"/>
                </a:schemeClr>
              </a:solidFill>
            </a:endParaRPr>
          </a:p>
        </p:txBody>
      </p:sp>
      <p:cxnSp>
        <p:nvCxnSpPr>
          <p:cNvPr id="149" name="Прямая соединительная линия 148"/>
          <p:cNvCxnSpPr/>
          <p:nvPr/>
        </p:nvCxnSpPr>
        <p:spPr>
          <a:xfrm rot="16200000" flipH="1">
            <a:off x="2107389" y="3750471"/>
            <a:ext cx="5000660" cy="71438"/>
          </a:xfrm>
          <a:prstGeom prst="line">
            <a:avLst/>
          </a:prstGeom>
          <a:ln w="104775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2" name="Овал 101"/>
          <p:cNvSpPr/>
          <p:nvPr/>
        </p:nvSpPr>
        <p:spPr>
          <a:xfrm>
            <a:off x="4643438" y="1785926"/>
            <a:ext cx="571504" cy="571504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III</a:t>
            </a:r>
            <a:endParaRPr lang="ru-RU" dirty="0"/>
          </a:p>
        </p:txBody>
      </p:sp>
      <p:sp>
        <p:nvSpPr>
          <p:cNvPr id="103" name="Овал 102"/>
          <p:cNvSpPr/>
          <p:nvPr/>
        </p:nvSpPr>
        <p:spPr>
          <a:xfrm>
            <a:off x="4714876" y="2643182"/>
            <a:ext cx="571504" cy="571504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I</a:t>
            </a:r>
            <a:endParaRPr lang="ru-RU" dirty="0"/>
          </a:p>
        </p:txBody>
      </p:sp>
      <p:sp>
        <p:nvSpPr>
          <p:cNvPr id="104" name="Овал 103"/>
          <p:cNvSpPr/>
          <p:nvPr/>
        </p:nvSpPr>
        <p:spPr>
          <a:xfrm>
            <a:off x="4714876" y="4643446"/>
            <a:ext cx="571504" cy="571504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II</a:t>
            </a:r>
            <a:endParaRPr lang="ru-RU" dirty="0"/>
          </a:p>
        </p:txBody>
      </p:sp>
      <p:sp>
        <p:nvSpPr>
          <p:cNvPr id="114" name="TextBox 113">
            <a:hlinkClick r:id="rId2" action="ppaction://hlinksldjump" tooltip="Подумай еще!"/>
          </p:cNvPr>
          <p:cNvSpPr txBox="1"/>
          <p:nvPr/>
        </p:nvSpPr>
        <p:spPr>
          <a:xfrm>
            <a:off x="500034" y="1285860"/>
            <a:ext cx="2500330" cy="120032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04775">
            <a:solidFill>
              <a:schemeClr val="accent4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ru-RU" sz="2400" dirty="0" smtClean="0">
                <a:solidFill>
                  <a:schemeClr val="bg2">
                    <a:lumMod val="50000"/>
                  </a:schemeClr>
                </a:solidFill>
              </a:rPr>
              <a:t>По двум углам и стороне между ними</a:t>
            </a:r>
            <a:endParaRPr lang="ru-RU" sz="2400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115" name="TextBox 114">
            <a:hlinkClick r:id="rId2" action="ppaction://hlinksldjump" tooltip="Подумай еще!"/>
          </p:cNvPr>
          <p:cNvSpPr txBox="1"/>
          <p:nvPr/>
        </p:nvSpPr>
        <p:spPr>
          <a:xfrm>
            <a:off x="285720" y="4357694"/>
            <a:ext cx="3114955" cy="83099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85725">
            <a:solidFill>
              <a:schemeClr val="accent4">
                <a:lumMod val="60000"/>
                <a:lumOff val="40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ru-RU" sz="2400" dirty="0" smtClean="0">
                <a:solidFill>
                  <a:schemeClr val="bg2">
                    <a:lumMod val="50000"/>
                  </a:schemeClr>
                </a:solidFill>
              </a:rPr>
              <a:t>По двум сторонам</a:t>
            </a:r>
          </a:p>
          <a:p>
            <a:r>
              <a:rPr lang="ru-RU" sz="2400" dirty="0" smtClean="0">
                <a:solidFill>
                  <a:schemeClr val="bg2">
                    <a:lumMod val="50000"/>
                  </a:schemeClr>
                </a:solidFill>
              </a:rPr>
              <a:t>и углу между ними</a:t>
            </a:r>
            <a:endParaRPr lang="ru-RU" sz="2400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116" name="TextBox 115">
            <a:hlinkClick r:id="rId3" action="ppaction://hlinksldjump" tooltip="Молодец!"/>
          </p:cNvPr>
          <p:cNvSpPr txBox="1"/>
          <p:nvPr/>
        </p:nvSpPr>
        <p:spPr>
          <a:xfrm>
            <a:off x="214282" y="3429000"/>
            <a:ext cx="3002745" cy="46166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79375">
            <a:solidFill>
              <a:schemeClr val="accent4">
                <a:lumMod val="60000"/>
                <a:lumOff val="40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ru-RU" sz="2400" dirty="0" smtClean="0">
                <a:solidFill>
                  <a:schemeClr val="bg2">
                    <a:lumMod val="50000"/>
                  </a:schemeClr>
                </a:solidFill>
              </a:rPr>
              <a:t>По трем сторонам</a:t>
            </a:r>
            <a:endParaRPr lang="ru-RU" sz="2400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117" name="TextBox 116">
            <a:hlinkClick r:id="rId2" action="ppaction://hlinksldjump" tooltip="Подумай еще!"/>
          </p:cNvPr>
          <p:cNvSpPr txBox="1"/>
          <p:nvPr/>
        </p:nvSpPr>
        <p:spPr>
          <a:xfrm>
            <a:off x="428596" y="2786058"/>
            <a:ext cx="2424062" cy="46166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85725">
            <a:solidFill>
              <a:schemeClr val="accent4">
                <a:lumMod val="60000"/>
                <a:lumOff val="40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ru-RU" sz="2400" dirty="0" smtClean="0">
                <a:solidFill>
                  <a:schemeClr val="bg2">
                    <a:lumMod val="50000"/>
                  </a:schemeClr>
                </a:solidFill>
              </a:rPr>
              <a:t>По трем углам</a:t>
            </a:r>
            <a:endParaRPr lang="ru-RU" sz="2400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118" name="TextBox 117">
            <a:hlinkClick r:id="rId2" action="ppaction://hlinksldjump" tooltip="Подумай еще!"/>
          </p:cNvPr>
          <p:cNvSpPr txBox="1"/>
          <p:nvPr/>
        </p:nvSpPr>
        <p:spPr>
          <a:xfrm>
            <a:off x="285720" y="5500702"/>
            <a:ext cx="4070345" cy="46166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85725">
            <a:solidFill>
              <a:schemeClr val="accent4">
                <a:lumMod val="60000"/>
                <a:lumOff val="40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ru-RU" sz="2400" dirty="0" smtClean="0">
                <a:solidFill>
                  <a:schemeClr val="bg2">
                    <a:lumMod val="50000"/>
                  </a:schemeClr>
                </a:solidFill>
              </a:rPr>
              <a:t>По двум углам и стороне</a:t>
            </a:r>
            <a:endParaRPr lang="ru-RU" sz="2400" dirty="0">
              <a:solidFill>
                <a:schemeClr val="bg2">
                  <a:lumMod val="50000"/>
                </a:schemeClr>
              </a:solidFill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28596" y="214290"/>
            <a:ext cx="8229600" cy="1143000"/>
          </a:xfrm>
        </p:spPr>
        <p:txBody>
          <a:bodyPr>
            <a:normAutofit/>
          </a:bodyPr>
          <a:lstStyle/>
          <a:p>
            <a:r>
              <a:rPr lang="ru-RU" sz="2400" dirty="0" smtClean="0">
                <a:solidFill>
                  <a:schemeClr val="bg2">
                    <a:lumMod val="50000"/>
                  </a:schemeClr>
                </a:solidFill>
              </a:rPr>
              <a:t>Какие признаки равенства треугольников вы знаете?</a:t>
            </a:r>
            <a:endParaRPr lang="ru-RU" sz="2400" dirty="0">
              <a:solidFill>
                <a:schemeClr val="bg2">
                  <a:lumMod val="50000"/>
                </a:schemeClr>
              </a:solidFill>
            </a:endParaRPr>
          </a:p>
        </p:txBody>
      </p:sp>
      <p:cxnSp>
        <p:nvCxnSpPr>
          <p:cNvPr id="149" name="Прямая соединительная линия 148"/>
          <p:cNvCxnSpPr/>
          <p:nvPr/>
        </p:nvCxnSpPr>
        <p:spPr>
          <a:xfrm rot="16200000" flipH="1">
            <a:off x="2107389" y="3750471"/>
            <a:ext cx="5000660" cy="71438"/>
          </a:xfrm>
          <a:prstGeom prst="line">
            <a:avLst/>
          </a:prstGeom>
          <a:ln w="104775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2" name="TextBox 181"/>
          <p:cNvSpPr txBox="1"/>
          <p:nvPr/>
        </p:nvSpPr>
        <p:spPr>
          <a:xfrm>
            <a:off x="5357818" y="1785926"/>
            <a:ext cx="3002745" cy="46166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79375">
            <a:solidFill>
              <a:schemeClr val="accent4">
                <a:lumMod val="60000"/>
                <a:lumOff val="40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ru-RU" sz="2400" dirty="0" smtClean="0">
                <a:solidFill>
                  <a:schemeClr val="bg2">
                    <a:lumMod val="50000"/>
                  </a:schemeClr>
                </a:solidFill>
              </a:rPr>
              <a:t>По трем сторонам</a:t>
            </a:r>
            <a:endParaRPr lang="ru-RU" sz="2400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102" name="Овал 101"/>
          <p:cNvSpPr/>
          <p:nvPr/>
        </p:nvSpPr>
        <p:spPr>
          <a:xfrm>
            <a:off x="4643438" y="1785926"/>
            <a:ext cx="571504" cy="571504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III</a:t>
            </a:r>
            <a:endParaRPr lang="ru-RU" dirty="0"/>
          </a:p>
        </p:txBody>
      </p:sp>
      <p:sp>
        <p:nvSpPr>
          <p:cNvPr id="103" name="Овал 102"/>
          <p:cNvSpPr/>
          <p:nvPr/>
        </p:nvSpPr>
        <p:spPr>
          <a:xfrm>
            <a:off x="4714876" y="2643182"/>
            <a:ext cx="571504" cy="571504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I</a:t>
            </a:r>
            <a:endParaRPr lang="ru-RU" dirty="0"/>
          </a:p>
        </p:txBody>
      </p:sp>
      <p:sp>
        <p:nvSpPr>
          <p:cNvPr id="104" name="Овал 103"/>
          <p:cNvSpPr/>
          <p:nvPr/>
        </p:nvSpPr>
        <p:spPr>
          <a:xfrm>
            <a:off x="4714876" y="4643446"/>
            <a:ext cx="571504" cy="571504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II</a:t>
            </a:r>
            <a:endParaRPr lang="ru-RU" dirty="0"/>
          </a:p>
        </p:txBody>
      </p:sp>
      <p:sp>
        <p:nvSpPr>
          <p:cNvPr id="114" name="TextBox 113">
            <a:hlinkClick r:id="rId2" action="ppaction://hlinksldjump" tooltip="Подумай еще!"/>
          </p:cNvPr>
          <p:cNvSpPr txBox="1"/>
          <p:nvPr/>
        </p:nvSpPr>
        <p:spPr>
          <a:xfrm>
            <a:off x="500034" y="1285860"/>
            <a:ext cx="2500330" cy="120032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04775">
            <a:solidFill>
              <a:schemeClr val="accent4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ru-RU" sz="2400" dirty="0" smtClean="0">
                <a:solidFill>
                  <a:schemeClr val="bg2">
                    <a:lumMod val="50000"/>
                  </a:schemeClr>
                </a:solidFill>
              </a:rPr>
              <a:t>По двум углам и стороне между ними</a:t>
            </a:r>
            <a:endParaRPr lang="ru-RU" sz="2400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115" name="TextBox 114">
            <a:hlinkClick r:id="rId3" action="ppaction://hlinksldjump" tooltip="Молодец!"/>
          </p:cNvPr>
          <p:cNvSpPr txBox="1"/>
          <p:nvPr/>
        </p:nvSpPr>
        <p:spPr>
          <a:xfrm>
            <a:off x="285720" y="4357694"/>
            <a:ext cx="3114955" cy="83099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85725">
            <a:solidFill>
              <a:schemeClr val="accent4">
                <a:lumMod val="60000"/>
                <a:lumOff val="40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ru-RU" sz="2400" dirty="0" smtClean="0">
                <a:solidFill>
                  <a:schemeClr val="bg2">
                    <a:lumMod val="50000"/>
                  </a:schemeClr>
                </a:solidFill>
              </a:rPr>
              <a:t>По двум сторонам</a:t>
            </a:r>
          </a:p>
          <a:p>
            <a:r>
              <a:rPr lang="ru-RU" sz="2400" dirty="0" smtClean="0">
                <a:solidFill>
                  <a:schemeClr val="bg2">
                    <a:lumMod val="50000"/>
                  </a:schemeClr>
                </a:solidFill>
              </a:rPr>
              <a:t>и углу между ними</a:t>
            </a:r>
            <a:endParaRPr lang="ru-RU" sz="2400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117" name="TextBox 116">
            <a:hlinkClick r:id="rId2" action="ppaction://hlinksldjump" tooltip="Подумай еще!"/>
          </p:cNvPr>
          <p:cNvSpPr txBox="1"/>
          <p:nvPr/>
        </p:nvSpPr>
        <p:spPr>
          <a:xfrm>
            <a:off x="428596" y="2786058"/>
            <a:ext cx="2424062" cy="46166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85725">
            <a:solidFill>
              <a:schemeClr val="accent4">
                <a:lumMod val="60000"/>
                <a:lumOff val="40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ru-RU" sz="2400" dirty="0" smtClean="0">
                <a:solidFill>
                  <a:schemeClr val="bg2">
                    <a:lumMod val="50000"/>
                  </a:schemeClr>
                </a:solidFill>
              </a:rPr>
              <a:t>По трем углам</a:t>
            </a:r>
            <a:endParaRPr lang="ru-RU" sz="2400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118" name="TextBox 117">
            <a:hlinkClick r:id="rId2" action="ppaction://hlinksldjump" tooltip="Подумай еще!"/>
          </p:cNvPr>
          <p:cNvSpPr txBox="1"/>
          <p:nvPr/>
        </p:nvSpPr>
        <p:spPr>
          <a:xfrm>
            <a:off x="285720" y="5500702"/>
            <a:ext cx="4070345" cy="46166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85725">
            <a:solidFill>
              <a:schemeClr val="accent4">
                <a:lumMod val="60000"/>
                <a:lumOff val="40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ru-RU" sz="2400" dirty="0" smtClean="0">
                <a:solidFill>
                  <a:schemeClr val="bg2">
                    <a:lumMod val="50000"/>
                  </a:schemeClr>
                </a:solidFill>
              </a:rPr>
              <a:t>По двум углам и стороне</a:t>
            </a:r>
            <a:endParaRPr lang="ru-RU" sz="2400" dirty="0">
              <a:solidFill>
                <a:schemeClr val="bg2">
                  <a:lumMod val="50000"/>
                </a:schemeClr>
              </a:solidFill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28596" y="214290"/>
            <a:ext cx="8229600" cy="1143000"/>
          </a:xfrm>
        </p:spPr>
        <p:txBody>
          <a:bodyPr>
            <a:normAutofit/>
          </a:bodyPr>
          <a:lstStyle/>
          <a:p>
            <a:r>
              <a:rPr lang="ru-RU" sz="2400" dirty="0" smtClean="0">
                <a:solidFill>
                  <a:schemeClr val="bg2">
                    <a:lumMod val="50000"/>
                  </a:schemeClr>
                </a:solidFill>
              </a:rPr>
              <a:t>Какие признаки равенства треугольников вы знаете?</a:t>
            </a:r>
            <a:endParaRPr lang="ru-RU" sz="2400" dirty="0">
              <a:solidFill>
                <a:schemeClr val="bg2">
                  <a:lumMod val="50000"/>
                </a:schemeClr>
              </a:solidFill>
            </a:endParaRPr>
          </a:p>
        </p:txBody>
      </p:sp>
      <p:cxnSp>
        <p:nvCxnSpPr>
          <p:cNvPr id="149" name="Прямая соединительная линия 148"/>
          <p:cNvCxnSpPr/>
          <p:nvPr/>
        </p:nvCxnSpPr>
        <p:spPr>
          <a:xfrm rot="16200000" flipH="1">
            <a:off x="2107389" y="3750471"/>
            <a:ext cx="5000660" cy="71438"/>
          </a:xfrm>
          <a:prstGeom prst="line">
            <a:avLst/>
          </a:prstGeom>
          <a:ln w="104775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2" name="TextBox 171"/>
          <p:cNvSpPr txBox="1"/>
          <p:nvPr/>
        </p:nvSpPr>
        <p:spPr>
          <a:xfrm>
            <a:off x="5429256" y="2500306"/>
            <a:ext cx="3114955" cy="83099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85725">
            <a:solidFill>
              <a:schemeClr val="accent4">
                <a:lumMod val="60000"/>
                <a:lumOff val="40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ru-RU" sz="2400" dirty="0" smtClean="0">
                <a:solidFill>
                  <a:schemeClr val="bg2">
                    <a:lumMod val="50000"/>
                  </a:schemeClr>
                </a:solidFill>
              </a:rPr>
              <a:t>По двум сторонам</a:t>
            </a:r>
          </a:p>
          <a:p>
            <a:r>
              <a:rPr lang="ru-RU" sz="2400" dirty="0" smtClean="0">
                <a:solidFill>
                  <a:schemeClr val="bg2">
                    <a:lumMod val="50000"/>
                  </a:schemeClr>
                </a:solidFill>
              </a:rPr>
              <a:t>и углу между ними</a:t>
            </a:r>
            <a:endParaRPr lang="ru-RU" sz="2400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182" name="TextBox 181"/>
          <p:cNvSpPr txBox="1"/>
          <p:nvPr/>
        </p:nvSpPr>
        <p:spPr>
          <a:xfrm>
            <a:off x="5357818" y="1785926"/>
            <a:ext cx="3002745" cy="46166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79375">
            <a:solidFill>
              <a:schemeClr val="accent4">
                <a:lumMod val="60000"/>
                <a:lumOff val="40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ru-RU" sz="2400" dirty="0" smtClean="0">
                <a:solidFill>
                  <a:schemeClr val="bg2">
                    <a:lumMod val="50000"/>
                  </a:schemeClr>
                </a:solidFill>
              </a:rPr>
              <a:t>По трем сторонам</a:t>
            </a:r>
            <a:endParaRPr lang="ru-RU" sz="2400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102" name="Овал 101"/>
          <p:cNvSpPr/>
          <p:nvPr/>
        </p:nvSpPr>
        <p:spPr>
          <a:xfrm>
            <a:off x="4643438" y="1785926"/>
            <a:ext cx="571504" cy="571504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III</a:t>
            </a:r>
            <a:endParaRPr lang="ru-RU" dirty="0"/>
          </a:p>
        </p:txBody>
      </p:sp>
      <p:sp>
        <p:nvSpPr>
          <p:cNvPr id="103" name="Овал 102"/>
          <p:cNvSpPr/>
          <p:nvPr/>
        </p:nvSpPr>
        <p:spPr>
          <a:xfrm>
            <a:off x="4714876" y="2643182"/>
            <a:ext cx="571504" cy="571504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I</a:t>
            </a:r>
            <a:endParaRPr lang="ru-RU" dirty="0"/>
          </a:p>
        </p:txBody>
      </p:sp>
      <p:sp>
        <p:nvSpPr>
          <p:cNvPr id="104" name="Овал 103"/>
          <p:cNvSpPr/>
          <p:nvPr/>
        </p:nvSpPr>
        <p:spPr>
          <a:xfrm>
            <a:off x="4714876" y="4643446"/>
            <a:ext cx="571504" cy="571504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II</a:t>
            </a:r>
            <a:endParaRPr lang="ru-RU" dirty="0"/>
          </a:p>
        </p:txBody>
      </p:sp>
      <p:sp>
        <p:nvSpPr>
          <p:cNvPr id="114" name="TextBox 113">
            <a:hlinkClick r:id="rId2" action="ppaction://hlinksldjump" tooltip="Молодец!"/>
          </p:cNvPr>
          <p:cNvSpPr txBox="1"/>
          <p:nvPr/>
        </p:nvSpPr>
        <p:spPr>
          <a:xfrm>
            <a:off x="500034" y="1285860"/>
            <a:ext cx="2500330" cy="120032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04775">
            <a:solidFill>
              <a:schemeClr val="accent4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ru-RU" sz="2400" dirty="0" smtClean="0">
                <a:solidFill>
                  <a:schemeClr val="bg2">
                    <a:lumMod val="50000"/>
                  </a:schemeClr>
                </a:solidFill>
              </a:rPr>
              <a:t>По двум углам и стороне между ними</a:t>
            </a:r>
            <a:endParaRPr lang="ru-RU" sz="2400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117" name="TextBox 116">
            <a:hlinkClick r:id="rId3" action="ppaction://hlinksldjump" tooltip="Подумай еще!"/>
          </p:cNvPr>
          <p:cNvSpPr txBox="1"/>
          <p:nvPr/>
        </p:nvSpPr>
        <p:spPr>
          <a:xfrm>
            <a:off x="428596" y="2786058"/>
            <a:ext cx="2424062" cy="46166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85725">
            <a:solidFill>
              <a:schemeClr val="accent4">
                <a:lumMod val="60000"/>
                <a:lumOff val="40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ru-RU" sz="2400" dirty="0" smtClean="0">
                <a:solidFill>
                  <a:schemeClr val="bg2">
                    <a:lumMod val="50000"/>
                  </a:schemeClr>
                </a:solidFill>
              </a:rPr>
              <a:t>По трем углам</a:t>
            </a:r>
            <a:endParaRPr lang="ru-RU" sz="2400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118" name="TextBox 117">
            <a:hlinkClick r:id="rId3" action="ppaction://hlinksldjump" tooltip="Подумай еще!"/>
          </p:cNvPr>
          <p:cNvSpPr txBox="1"/>
          <p:nvPr/>
        </p:nvSpPr>
        <p:spPr>
          <a:xfrm>
            <a:off x="285720" y="5500702"/>
            <a:ext cx="4070345" cy="46166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85725">
            <a:solidFill>
              <a:schemeClr val="accent4">
                <a:lumMod val="60000"/>
                <a:lumOff val="40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ru-RU" sz="2400" dirty="0" smtClean="0">
                <a:solidFill>
                  <a:schemeClr val="bg2">
                    <a:lumMod val="50000"/>
                  </a:schemeClr>
                </a:solidFill>
              </a:rPr>
              <a:t>По двум углам и стороне</a:t>
            </a:r>
            <a:endParaRPr lang="ru-RU" sz="2400" dirty="0">
              <a:solidFill>
                <a:schemeClr val="bg2">
                  <a:lumMod val="50000"/>
                </a:schemeClr>
              </a:solidFill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347</TotalTime>
  <Words>387</Words>
  <Application>Microsoft Office PowerPoint</Application>
  <PresentationFormat>Экран (4:3)</PresentationFormat>
  <Paragraphs>172</Paragraphs>
  <Slides>18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19" baseType="lpstr">
      <vt:lpstr>Открытая</vt:lpstr>
      <vt:lpstr>Признаки равенства треугольников</vt:lpstr>
      <vt:lpstr>Найдите равные треугольники</vt:lpstr>
      <vt:lpstr>Найдите равные треугольники</vt:lpstr>
      <vt:lpstr>Найдите равные треугольники</vt:lpstr>
      <vt:lpstr>Найдите равные треугольники</vt:lpstr>
      <vt:lpstr>Найдите равные треугольники</vt:lpstr>
      <vt:lpstr>Какие признаки равенства треугольников вы знаете?</vt:lpstr>
      <vt:lpstr>Какие признаки равенства треугольников вы знаете?</vt:lpstr>
      <vt:lpstr>Какие признаки равенства треугольников вы знаете?</vt:lpstr>
      <vt:lpstr>Какие признаки равенства треугольников вы знаете?</vt:lpstr>
      <vt:lpstr>Выберите соответствующий признак равенства треугольников</vt:lpstr>
      <vt:lpstr>Выберите соответствующий признак равенства треугольников</vt:lpstr>
      <vt:lpstr>Выберите соответствующий признак равенства треугольников</vt:lpstr>
      <vt:lpstr>Выберите соответствующий признак равенства треугольников</vt:lpstr>
      <vt:lpstr>Выберите соответствующий признак равенства треугольников</vt:lpstr>
      <vt:lpstr>Существует ли такой признак равенства треугольников?</vt:lpstr>
      <vt:lpstr>Слайд 17</vt:lpstr>
      <vt:lpstr>Слайд 18</vt:lpstr>
    </vt:vector>
  </TitlesOfParts>
  <Company>CIO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Признаки равенства треугольников</dc:title>
  <dc:creator>lplehanova</dc:creator>
  <cp:lastModifiedBy>revaz</cp:lastModifiedBy>
  <cp:revision>38</cp:revision>
  <dcterms:created xsi:type="dcterms:W3CDTF">2011-12-08T04:03:16Z</dcterms:created>
  <dcterms:modified xsi:type="dcterms:W3CDTF">2012-05-04T12:59:28Z</dcterms:modified>
</cp:coreProperties>
</file>