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3" d="100"/>
          <a:sy n="73" d="100"/>
        </p:scale>
        <p:origin x="-4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16D4-F2F9-4620-A4DD-D65216E54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EA5A0-5076-43DD-9968-5D5000376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81FF2-924B-40F6-AD3B-3D028F7DA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FA855-30F5-4ACF-B42E-0CDA94A99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59CD-95C7-42BA-943F-FFFDD8D10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62420-440B-4874-B14E-13EDCD988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8078F-3D46-46E4-B6D5-861213A88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3B6DB-E074-495B-963A-F0F33B1CC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F8E15-2505-4EEC-8BE7-C94DB15F7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020CB-4BBD-40D6-B5A5-B0F58653C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C013B-FD1F-40E1-A6FD-03589CB90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37A604-6037-4232-9463-5225778F4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205038"/>
            <a:ext cx="7843838" cy="2295525"/>
          </a:xfrm>
        </p:spPr>
        <p:txBody>
          <a:bodyPr/>
          <a:lstStyle/>
          <a:p>
            <a:r>
              <a:rPr lang="ru-RU" sz="2800" b="1" smtClean="0"/>
              <a:t>Комплексное применение элементов синхронного плавания как современное, эффективное средство обучения плаванию детей дошкольного возраста.</a:t>
            </a:r>
            <a:r>
              <a:rPr lang="ru-RU" sz="2800" smtClean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8098" y="6211669"/>
            <a:ext cx="563590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МДОУ « Детский сад № 206 комбинированного вида». </a:t>
            </a:r>
          </a:p>
          <a:p>
            <a:pPr algn="ctr">
              <a:defRPr/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Инструктор по плаванию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Красова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Ж.В.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Танцевальное  упражнение   « Кувшинка»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4" descr="F:\презентация\Танцевальное  упражнение « Кувшинка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384425"/>
            <a:ext cx="596423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презентация\Танцевальное  упражнение с обручем  « Рисуем восьмёрки»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9763" y="2384425"/>
            <a:ext cx="59642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260648"/>
            <a:ext cx="7236296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Танцевальное  упражнение с обручем  « Рисуем восьмёрки».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презентация\Танцевальное упражнение « Кораблики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384425"/>
            <a:ext cx="59642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7776864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Танцевальное упражнение « Кораблики»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Танцевальное упражнение « Мельница»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0" name="Picture 2" descr="F:\презентация\Танцевальное упражнение « Мельница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133600"/>
            <a:ext cx="59642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uffy_cloud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fluffy_clouds</Template>
  <TotalTime>7</TotalTime>
  <Words>14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Times New Roman</vt:lpstr>
      <vt:lpstr>Arial</vt:lpstr>
      <vt:lpstr>Calibri</vt:lpstr>
      <vt:lpstr>fluffy_clouds</vt:lpstr>
      <vt:lpstr>fluffy_clouds</vt:lpstr>
      <vt:lpstr>Комплексное применение элементов синхронного плавания как современное, эффективное средство обучения плаванию детей дошкольного возраста.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Комплексное применение элементов синхронного плавания как современное, эффективное средство обучения плаванию детей дошкольного возраста. </dc:title>
  <dc:creator>1</dc:creator>
  <cp:lastModifiedBy>user</cp:lastModifiedBy>
  <cp:revision>2</cp:revision>
  <dcterms:created xsi:type="dcterms:W3CDTF">2012-05-22T09:12:25Z</dcterms:created>
  <dcterms:modified xsi:type="dcterms:W3CDTF">2012-05-23T03:45:53Z</dcterms:modified>
</cp:coreProperties>
</file>