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2" r:id="rId2"/>
  </p:sldMasterIdLst>
  <p:sldIdLst>
    <p:sldId id="256" r:id="rId3"/>
    <p:sldId id="260" r:id="rId4"/>
    <p:sldId id="262" r:id="rId5"/>
    <p:sldId id="257" r:id="rId6"/>
    <p:sldId id="258" r:id="rId7"/>
    <p:sldId id="261" r:id="rId8"/>
    <p:sldId id="263" r:id="rId9"/>
    <p:sldId id="264" r:id="rId10"/>
    <p:sldId id="265" r:id="rId11"/>
    <p:sldId id="266" r:id="rId12"/>
    <p:sldId id="259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CD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4431875 w 8196"/>
                <a:gd name="T51" fmla="*/ 110886875 h 1192"/>
                <a:gd name="T52" fmla="*/ 1335682813 w 8196"/>
                <a:gd name="T53" fmla="*/ 186491563 h 1192"/>
                <a:gd name="T54" fmla="*/ 942538438 w 8196"/>
                <a:gd name="T55" fmla="*/ 272176875 h 1192"/>
                <a:gd name="T56" fmla="*/ 624998750 w 8196"/>
                <a:gd name="T57" fmla="*/ 362902500 h 1192"/>
                <a:gd name="T58" fmla="*/ 372983125 w 8196"/>
                <a:gd name="T59" fmla="*/ 443547500 h 1192"/>
                <a:gd name="T60" fmla="*/ 120967500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DFD92-65D6-49F2-963D-C1F67F5310FD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49F86-BEBC-4347-8DAE-88F857B9C8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2E6F6-8120-4BB7-84E1-F1E5663DD2B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AC4C5-A97D-484E-84A6-1AC0799ED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4431875 w 8196"/>
                <a:gd name="T51" fmla="*/ 110886875 h 1192"/>
                <a:gd name="T52" fmla="*/ 1335682813 w 8196"/>
                <a:gd name="T53" fmla="*/ 186491563 h 1192"/>
                <a:gd name="T54" fmla="*/ 942538438 w 8196"/>
                <a:gd name="T55" fmla="*/ 272176875 h 1192"/>
                <a:gd name="T56" fmla="*/ 624998750 w 8196"/>
                <a:gd name="T57" fmla="*/ 362902500 h 1192"/>
                <a:gd name="T58" fmla="*/ 372983125 w 8196"/>
                <a:gd name="T59" fmla="*/ 443547500 h 1192"/>
                <a:gd name="T60" fmla="*/ 120967500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B71AC-49C4-4ACB-8791-985A3E3AA55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B8347-3D00-45A2-869D-92AABDFA0A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8E1D9-A37A-4662-92CF-A9AEEA3F026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D52D0-C08A-49B1-9A03-4D0D24CD2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BCEF6-130A-4BA4-9E68-7E8D2ED4B90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04E22-1840-4EBD-BC28-81FE040278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6C179-5E8D-4DA2-9EB6-23773A26534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EABC5-07EE-46D5-A509-173AEB9B2B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BBDA3-477A-4A2F-BC54-FAF3FBBFC6F9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488C0-57D0-4880-B20F-176FE8236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E887A-E5DD-4D30-A2D2-0BCA80EDAD51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D51C6-D42D-4D8C-9BD3-23603CA961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D3D39-BD0B-451D-82B9-7C9D3F470E9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0627D-5ED6-4904-BA97-B5FB63BA6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6484C-50F3-4B75-AE87-F70E2A64582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575D2-166E-4B01-9EEA-B19B0FEFD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8E316-EF8C-4F2E-96B4-6441E3457248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7DF23EB-1799-4049-92B1-8E1B585BD3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77791-059B-47C6-9212-25EA85AD9F7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B07B1-3434-41A8-B636-4C324E8A0B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9CD59-A80E-4D2F-B6E8-423E02418C3B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6B2C1-E05A-465E-AB20-BFEF1C1C8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75D52-C298-473B-8796-91FBADF7969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4F21D-3F9A-4B5B-A5BA-9657C1A1D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41AC4-9991-44C5-9EA7-C575047F048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FC35-2667-4472-A932-701BE2741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2426910 h 640"/>
              <a:gd name="T6" fmla="*/ 2147483647 w 2706"/>
              <a:gd name="T7" fmla="*/ 47345203 h 640"/>
              <a:gd name="T8" fmla="*/ 2147483647 w 2706"/>
              <a:gd name="T9" fmla="*/ 74755995 h 640"/>
              <a:gd name="T10" fmla="*/ 2147483647 w 2706"/>
              <a:gd name="T11" fmla="*/ 102165671 h 640"/>
              <a:gd name="T12" fmla="*/ 2147483647 w 2706"/>
              <a:gd name="T13" fmla="*/ 134560345 h 640"/>
              <a:gd name="T14" fmla="*/ 2147483647 w 2706"/>
              <a:gd name="T15" fmla="*/ 166953902 h 640"/>
              <a:gd name="T16" fmla="*/ 2088287069 w 2706"/>
              <a:gd name="T17" fmla="*/ 204332458 h 640"/>
              <a:gd name="T18" fmla="*/ 1936864244 w 2706"/>
              <a:gd name="T19" fmla="*/ 241709897 h 640"/>
              <a:gd name="T20" fmla="*/ 1936864244 w 2706"/>
              <a:gd name="T21" fmla="*/ 241709897 h 640"/>
              <a:gd name="T22" fmla="*/ 1663397460 w 2706"/>
              <a:gd name="T23" fmla="*/ 313973394 h 640"/>
              <a:gd name="T24" fmla="*/ 1396711723 w 2706"/>
              <a:gd name="T25" fmla="*/ 378761625 h 640"/>
              <a:gd name="T26" fmla="*/ 1141325958 w 2706"/>
              <a:gd name="T27" fmla="*/ 438565975 h 640"/>
              <a:gd name="T28" fmla="*/ 894980172 w 2706"/>
              <a:gd name="T29" fmla="*/ 495878941 h 640"/>
              <a:gd name="T30" fmla="*/ 659935422 w 2706"/>
              <a:gd name="T31" fmla="*/ 545715527 h 640"/>
              <a:gd name="T32" fmla="*/ 431669593 w 2706"/>
              <a:gd name="T33" fmla="*/ 590569348 h 640"/>
              <a:gd name="T34" fmla="*/ 212444804 w 2706"/>
              <a:gd name="T35" fmla="*/ 632930669 h 640"/>
              <a:gd name="T36" fmla="*/ 0 w 2706"/>
              <a:gd name="T37" fmla="*/ 670308108 h 640"/>
              <a:gd name="T38" fmla="*/ 0 w 2706"/>
              <a:gd name="T39" fmla="*/ 670308108 h 640"/>
              <a:gd name="T40" fmla="*/ 146902836 w 2706"/>
              <a:gd name="T41" fmla="*/ 692735019 h 640"/>
              <a:gd name="T42" fmla="*/ 287026751 w 2706"/>
              <a:gd name="T43" fmla="*/ 712670546 h 640"/>
              <a:gd name="T44" fmla="*/ 422629614 w 2706"/>
              <a:gd name="T45" fmla="*/ 730113574 h 640"/>
              <a:gd name="T46" fmla="*/ 555972483 w 2706"/>
              <a:gd name="T47" fmla="*/ 745064104 h 640"/>
              <a:gd name="T48" fmla="*/ 684795362 w 2706"/>
              <a:gd name="T49" fmla="*/ 760015749 h 640"/>
              <a:gd name="T50" fmla="*/ 809098253 w 2706"/>
              <a:gd name="T51" fmla="*/ 769982396 h 640"/>
              <a:gd name="T52" fmla="*/ 928881154 w 2706"/>
              <a:gd name="T53" fmla="*/ 779950160 h 640"/>
              <a:gd name="T54" fmla="*/ 1046404060 w 2706"/>
              <a:gd name="T55" fmla="*/ 787425425 h 640"/>
              <a:gd name="T56" fmla="*/ 1161665909 w 2706"/>
              <a:gd name="T57" fmla="*/ 792409307 h 640"/>
              <a:gd name="T58" fmla="*/ 1272408832 w 2706"/>
              <a:gd name="T59" fmla="*/ 794901806 h 640"/>
              <a:gd name="T60" fmla="*/ 1378630703 w 2706"/>
              <a:gd name="T61" fmla="*/ 797393188 h 640"/>
              <a:gd name="T62" fmla="*/ 1482593642 w 2706"/>
              <a:gd name="T63" fmla="*/ 797393188 h 640"/>
              <a:gd name="T64" fmla="*/ 1584295524 w 2706"/>
              <a:gd name="T65" fmla="*/ 794901806 h 640"/>
              <a:gd name="T66" fmla="*/ 1683738474 w 2706"/>
              <a:gd name="T67" fmla="*/ 792409307 h 640"/>
              <a:gd name="T68" fmla="*/ 1778660372 w 2706"/>
              <a:gd name="T69" fmla="*/ 787425425 h 640"/>
              <a:gd name="T70" fmla="*/ 1871322275 w 2706"/>
              <a:gd name="T71" fmla="*/ 779950160 h 640"/>
              <a:gd name="T72" fmla="*/ 1959464189 w 2706"/>
              <a:gd name="T73" fmla="*/ 772474896 h 640"/>
              <a:gd name="T74" fmla="*/ 2047606104 w 2706"/>
              <a:gd name="T75" fmla="*/ 762507132 h 640"/>
              <a:gd name="T76" fmla="*/ 2131228029 w 2706"/>
              <a:gd name="T77" fmla="*/ 750047985 h 640"/>
              <a:gd name="T78" fmla="*/ 2147483647 w 2706"/>
              <a:gd name="T79" fmla="*/ 737588839 h 640"/>
              <a:gd name="T80" fmla="*/ 2147483647 w 2706"/>
              <a:gd name="T81" fmla="*/ 722637193 h 640"/>
              <a:gd name="T82" fmla="*/ 2147483647 w 2706"/>
              <a:gd name="T83" fmla="*/ 707686664 h 640"/>
              <a:gd name="T84" fmla="*/ 2147483647 w 2706"/>
              <a:gd name="T85" fmla="*/ 690243636 h 640"/>
              <a:gd name="T86" fmla="*/ 2147483647 w 2706"/>
              <a:gd name="T87" fmla="*/ 672800607 h 640"/>
              <a:gd name="T88" fmla="*/ 2147483647 w 2706"/>
              <a:gd name="T89" fmla="*/ 652866196 h 640"/>
              <a:gd name="T90" fmla="*/ 2147483647 w 2706"/>
              <a:gd name="T91" fmla="*/ 632930669 h 640"/>
              <a:gd name="T92" fmla="*/ 2147483647 w 2706"/>
              <a:gd name="T93" fmla="*/ 610503759 h 640"/>
              <a:gd name="T94" fmla="*/ 2147483647 w 2706"/>
              <a:gd name="T95" fmla="*/ 588077965 h 640"/>
              <a:gd name="T96" fmla="*/ 2147483647 w 2706"/>
              <a:gd name="T97" fmla="*/ 538240263 h 640"/>
              <a:gd name="T98" fmla="*/ 2147483647 w 2706"/>
              <a:gd name="T99" fmla="*/ 485911178 h 640"/>
              <a:gd name="T100" fmla="*/ 2147483647 w 2706"/>
              <a:gd name="T101" fmla="*/ 485911178 h 640"/>
              <a:gd name="T102" fmla="*/ 2147483647 w 2706"/>
              <a:gd name="T103" fmla="*/ 483419795 h 640"/>
              <a:gd name="T104" fmla="*/ 2147483647 w 2706"/>
              <a:gd name="T105" fmla="*/ 483419795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890318333 h 762"/>
              <a:gd name="T2" fmla="*/ 2147483647 w 5216"/>
              <a:gd name="T3" fmla="*/ 855403517 h 762"/>
              <a:gd name="T4" fmla="*/ 2147483647 w 5216"/>
              <a:gd name="T5" fmla="*/ 760636483 h 762"/>
              <a:gd name="T6" fmla="*/ 2147483647 w 5216"/>
              <a:gd name="T7" fmla="*/ 633448150 h 762"/>
              <a:gd name="T8" fmla="*/ 2147483647 w 5216"/>
              <a:gd name="T9" fmla="*/ 466356850 h 762"/>
              <a:gd name="T10" fmla="*/ 2147483647 w 5216"/>
              <a:gd name="T11" fmla="*/ 369095183 h 762"/>
              <a:gd name="T12" fmla="*/ 2147483647 w 5216"/>
              <a:gd name="T13" fmla="*/ 294278517 h 762"/>
              <a:gd name="T14" fmla="*/ 2147483647 w 5216"/>
              <a:gd name="T15" fmla="*/ 229438150 h 762"/>
              <a:gd name="T16" fmla="*/ 2147483647 w 5216"/>
              <a:gd name="T17" fmla="*/ 174571850 h 762"/>
              <a:gd name="T18" fmla="*/ 2147483647 w 5216"/>
              <a:gd name="T19" fmla="*/ 127188333 h 762"/>
              <a:gd name="T20" fmla="*/ 1966522170 w 5216"/>
              <a:gd name="T21" fmla="*/ 89780000 h 762"/>
              <a:gd name="T22" fmla="*/ 1507667316 w 5216"/>
              <a:gd name="T23" fmla="*/ 34914817 h 762"/>
              <a:gd name="T24" fmla="*/ 1096279949 w 5216"/>
              <a:gd name="T25" fmla="*/ 4988150 h 762"/>
              <a:gd name="T26" fmla="*/ 727838697 w 5216"/>
              <a:gd name="T27" fmla="*/ 0 h 762"/>
              <a:gd name="T28" fmla="*/ 404605842 w 5216"/>
              <a:gd name="T29" fmla="*/ 12469817 h 762"/>
              <a:gd name="T30" fmla="*/ 124320165 w 5216"/>
              <a:gd name="T31" fmla="*/ 39901850 h 762"/>
              <a:gd name="T32" fmla="*/ 0 w 5216"/>
              <a:gd name="T33" fmla="*/ 59853333 h 762"/>
              <a:gd name="T34" fmla="*/ 354878201 w 5216"/>
              <a:gd name="T35" fmla="*/ 107236850 h 762"/>
              <a:gd name="T36" fmla="*/ 736880376 w 5216"/>
              <a:gd name="T37" fmla="*/ 174571850 h 762"/>
              <a:gd name="T38" fmla="*/ 1146007590 w 5216"/>
              <a:gd name="T39" fmla="*/ 261858333 h 762"/>
              <a:gd name="T40" fmla="*/ 1584518931 w 5216"/>
              <a:gd name="T41" fmla="*/ 369095183 h 762"/>
              <a:gd name="T42" fmla="*/ 1984604465 w 5216"/>
              <a:gd name="T43" fmla="*/ 471345000 h 762"/>
              <a:gd name="T44" fmla="*/ 2147483647 w 5216"/>
              <a:gd name="T45" fmla="*/ 643423333 h 762"/>
              <a:gd name="T46" fmla="*/ 2147483647 w 5216"/>
              <a:gd name="T47" fmla="*/ 713251850 h 762"/>
              <a:gd name="T48" fmla="*/ 2147483647 w 5216"/>
              <a:gd name="T49" fmla="*/ 773105183 h 762"/>
              <a:gd name="T50" fmla="*/ 2147483647 w 5216"/>
              <a:gd name="T51" fmla="*/ 825476850 h 762"/>
              <a:gd name="T52" fmla="*/ 2147483647 w 5216"/>
              <a:gd name="T53" fmla="*/ 865379817 h 762"/>
              <a:gd name="T54" fmla="*/ 2147483647 w 5216"/>
              <a:gd name="T55" fmla="*/ 900293517 h 762"/>
              <a:gd name="T56" fmla="*/ 2147483647 w 5216"/>
              <a:gd name="T57" fmla="*/ 922738517 h 762"/>
              <a:gd name="T58" fmla="*/ 2147483647 w 5216"/>
              <a:gd name="T59" fmla="*/ 940196483 h 762"/>
              <a:gd name="T60" fmla="*/ 2147483647 w 5216"/>
              <a:gd name="T61" fmla="*/ 950171667 h 762"/>
              <a:gd name="T62" fmla="*/ 2147483647 w 5216"/>
              <a:gd name="T63" fmla="*/ 950171667 h 762"/>
              <a:gd name="T64" fmla="*/ 2147483647 w 5216"/>
              <a:gd name="T65" fmla="*/ 945183517 h 762"/>
              <a:gd name="T66" fmla="*/ 2147483647 w 5216"/>
              <a:gd name="T67" fmla="*/ 932714817 h 762"/>
              <a:gd name="T68" fmla="*/ 2147483647 w 5216"/>
              <a:gd name="T69" fmla="*/ 912763333 h 762"/>
              <a:gd name="T70" fmla="*/ 2147483647 w 5216"/>
              <a:gd name="T71" fmla="*/ 890318333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87226308 h 694"/>
              <a:gd name="T2" fmla="*/ 0 w 5144"/>
              <a:gd name="T3" fmla="*/ 87226308 h 694"/>
              <a:gd name="T4" fmla="*/ 20333568 w 5144"/>
              <a:gd name="T5" fmla="*/ 82242107 h 694"/>
              <a:gd name="T6" fmla="*/ 81336397 w 5144"/>
              <a:gd name="T7" fmla="*/ 69781047 h 694"/>
              <a:gd name="T8" fmla="*/ 185266001 w 5144"/>
              <a:gd name="T9" fmla="*/ 52335785 h 694"/>
              <a:gd name="T10" fmla="*/ 253046686 w 5144"/>
              <a:gd name="T11" fmla="*/ 42367383 h 694"/>
              <a:gd name="T12" fmla="*/ 332123444 w 5144"/>
              <a:gd name="T13" fmla="*/ 32397865 h 694"/>
              <a:gd name="T14" fmla="*/ 420237697 w 5144"/>
              <a:gd name="T15" fmla="*/ 24922121 h 694"/>
              <a:gd name="T16" fmla="*/ 521907662 w 5144"/>
              <a:gd name="T17" fmla="*/ 17445262 h 694"/>
              <a:gd name="T18" fmla="*/ 632615122 w 5144"/>
              <a:gd name="T19" fmla="*/ 9968402 h 694"/>
              <a:gd name="T20" fmla="*/ 756879357 w 5144"/>
              <a:gd name="T21" fmla="*/ 4984201 h 694"/>
              <a:gd name="T22" fmla="*/ 892439664 w 5144"/>
              <a:gd name="T23" fmla="*/ 2492659 h 694"/>
              <a:gd name="T24" fmla="*/ 1039297107 w 5144"/>
              <a:gd name="T25" fmla="*/ 0 h 694"/>
              <a:gd name="T26" fmla="*/ 1197450622 w 5144"/>
              <a:gd name="T27" fmla="*/ 2492659 h 694"/>
              <a:gd name="T28" fmla="*/ 1366901272 w 5144"/>
              <a:gd name="T29" fmla="*/ 7476860 h 694"/>
              <a:gd name="T30" fmla="*/ 1549907633 w 5144"/>
              <a:gd name="T31" fmla="*/ 17445262 h 694"/>
              <a:gd name="T32" fmla="*/ 1744211130 w 5144"/>
              <a:gd name="T33" fmla="*/ 29906322 h 694"/>
              <a:gd name="T34" fmla="*/ 1949811762 w 5144"/>
              <a:gd name="T35" fmla="*/ 49843126 h 694"/>
              <a:gd name="T36" fmla="*/ 2147483647 w 5144"/>
              <a:gd name="T37" fmla="*/ 72272589 h 694"/>
              <a:gd name="T38" fmla="*/ 2147483647 w 5144"/>
              <a:gd name="T39" fmla="*/ 99687369 h 694"/>
              <a:gd name="T40" fmla="*/ 2147483647 w 5144"/>
              <a:gd name="T41" fmla="*/ 132085234 h 694"/>
              <a:gd name="T42" fmla="*/ 2147483647 w 5144"/>
              <a:gd name="T43" fmla="*/ 171959958 h 694"/>
              <a:gd name="T44" fmla="*/ 2147483647 w 5144"/>
              <a:gd name="T45" fmla="*/ 216818883 h 694"/>
              <a:gd name="T46" fmla="*/ 2147483647 w 5144"/>
              <a:gd name="T47" fmla="*/ 269154668 h 694"/>
              <a:gd name="T48" fmla="*/ 2147483647 w 5144"/>
              <a:gd name="T49" fmla="*/ 331458855 h 694"/>
              <a:gd name="T50" fmla="*/ 2147483647 w 5144"/>
              <a:gd name="T51" fmla="*/ 398747244 h 694"/>
              <a:gd name="T52" fmla="*/ 2147483647 w 5144"/>
              <a:gd name="T53" fmla="*/ 473512491 h 694"/>
              <a:gd name="T54" fmla="*/ 2147483647 w 5144"/>
              <a:gd name="T55" fmla="*/ 558247257 h 694"/>
              <a:gd name="T56" fmla="*/ 2147483647 w 5144"/>
              <a:gd name="T57" fmla="*/ 650456650 h 694"/>
              <a:gd name="T58" fmla="*/ 2147483647 w 5144"/>
              <a:gd name="T59" fmla="*/ 752636678 h 694"/>
              <a:gd name="T60" fmla="*/ 2147483647 w 5144"/>
              <a:gd name="T61" fmla="*/ 864783991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728951997 h 584"/>
              <a:gd name="T2" fmla="*/ 0 w 3112"/>
              <a:gd name="T3" fmla="*/ 728951997 h 584"/>
              <a:gd name="T4" fmla="*/ 101618145 w 3112"/>
              <a:gd name="T5" fmla="*/ 698994561 h 584"/>
              <a:gd name="T6" fmla="*/ 379372423 w 3112"/>
              <a:gd name="T7" fmla="*/ 621606192 h 584"/>
              <a:gd name="T8" fmla="*/ 571317689 w 3112"/>
              <a:gd name="T9" fmla="*/ 569181237 h 584"/>
              <a:gd name="T10" fmla="*/ 792617915 w 3112"/>
              <a:gd name="T11" fmla="*/ 511764493 h 584"/>
              <a:gd name="T12" fmla="*/ 1038759242 w 3112"/>
              <a:gd name="T13" fmla="*/ 449353726 h 584"/>
              <a:gd name="T14" fmla="*/ 1302965568 w 3112"/>
              <a:gd name="T15" fmla="*/ 381951170 h 584"/>
              <a:gd name="T16" fmla="*/ 1582977838 w 3112"/>
              <a:gd name="T17" fmla="*/ 317044508 h 584"/>
              <a:gd name="T18" fmla="*/ 1869766210 w 3112"/>
              <a:gd name="T19" fmla="*/ 252137846 h 584"/>
              <a:gd name="T20" fmla="*/ 2147483647 w 3112"/>
              <a:gd name="T21" fmla="*/ 192224091 h 584"/>
              <a:gd name="T22" fmla="*/ 2147483647 w 3112"/>
              <a:gd name="T23" fmla="*/ 134806230 h 584"/>
              <a:gd name="T24" fmla="*/ 2147483647 w 3112"/>
              <a:gd name="T25" fmla="*/ 109841699 h 584"/>
              <a:gd name="T26" fmla="*/ 2147483647 w 3112"/>
              <a:gd name="T27" fmla="*/ 84878286 h 584"/>
              <a:gd name="T28" fmla="*/ 2147483647 w 3112"/>
              <a:gd name="T29" fmla="*/ 64906662 h 584"/>
              <a:gd name="T30" fmla="*/ 2147483647 w 3112"/>
              <a:gd name="T31" fmla="*/ 44935037 h 584"/>
              <a:gd name="T32" fmla="*/ 2147483647 w 3112"/>
              <a:gd name="T33" fmla="*/ 29957436 h 584"/>
              <a:gd name="T34" fmla="*/ 2147483647 w 3112"/>
              <a:gd name="T35" fmla="*/ 17474613 h 584"/>
              <a:gd name="T36" fmla="*/ 2147483647 w 3112"/>
              <a:gd name="T37" fmla="*/ 7488800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636203066 h 1192"/>
              <a:gd name="T2" fmla="*/ 2147483647 w 8196"/>
              <a:gd name="T3" fmla="*/ 708272557 h 1192"/>
              <a:gd name="T4" fmla="*/ 2147483647 w 8196"/>
              <a:gd name="T5" fmla="*/ 770402158 h 1192"/>
              <a:gd name="T6" fmla="*/ 2147483647 w 8196"/>
              <a:gd name="T7" fmla="*/ 827560144 h 1192"/>
              <a:gd name="T8" fmla="*/ 2147483647 w 8196"/>
              <a:gd name="T9" fmla="*/ 872293546 h 1192"/>
              <a:gd name="T10" fmla="*/ 2147483647 w 8196"/>
              <a:gd name="T11" fmla="*/ 907085945 h 1192"/>
              <a:gd name="T12" fmla="*/ 2147483647 w 8196"/>
              <a:gd name="T13" fmla="*/ 931937340 h 1192"/>
              <a:gd name="T14" fmla="*/ 2147483647 w 8196"/>
              <a:gd name="T15" fmla="*/ 946848846 h 1192"/>
              <a:gd name="T16" fmla="*/ 2147483647 w 8196"/>
              <a:gd name="T17" fmla="*/ 944363037 h 1192"/>
              <a:gd name="T18" fmla="*/ 2147483647 w 8196"/>
              <a:gd name="T19" fmla="*/ 931937340 h 1192"/>
              <a:gd name="T20" fmla="*/ 2147483647 w 8196"/>
              <a:gd name="T21" fmla="*/ 902115443 h 1192"/>
              <a:gd name="T22" fmla="*/ 2147483647 w 8196"/>
              <a:gd name="T23" fmla="*/ 857382041 h 1192"/>
              <a:gd name="T24" fmla="*/ 2147483647 w 8196"/>
              <a:gd name="T25" fmla="*/ 797738247 h 1192"/>
              <a:gd name="T26" fmla="*/ 2147483647 w 8196"/>
              <a:gd name="T27" fmla="*/ 718213560 h 1192"/>
              <a:gd name="T28" fmla="*/ 2147483647 w 8196"/>
              <a:gd name="T29" fmla="*/ 621291560 h 1192"/>
              <a:gd name="T30" fmla="*/ 2147483647 w 8196"/>
              <a:gd name="T31" fmla="*/ 504488666 h 1192"/>
              <a:gd name="T32" fmla="*/ 2147483647 w 8196"/>
              <a:gd name="T33" fmla="*/ 367804880 h 1192"/>
              <a:gd name="T34" fmla="*/ 2147483647 w 8196"/>
              <a:gd name="T35" fmla="*/ 298220083 h 1192"/>
              <a:gd name="T36" fmla="*/ 2147483647 w 8196"/>
              <a:gd name="T37" fmla="*/ 183901883 h 1192"/>
              <a:gd name="T38" fmla="*/ 2147483647 w 8196"/>
              <a:gd name="T39" fmla="*/ 101891388 h 1192"/>
              <a:gd name="T40" fmla="*/ 2147483647 w 8196"/>
              <a:gd name="T41" fmla="*/ 44733403 h 1192"/>
              <a:gd name="T42" fmla="*/ 2011879287 w 8196"/>
              <a:gd name="T43" fmla="*/ 12425697 h 1192"/>
              <a:gd name="T44" fmla="*/ 1656175490 w 8196"/>
              <a:gd name="T45" fmla="*/ 0 h 1192"/>
              <a:gd name="T46" fmla="*/ 1338986883 w 8196"/>
              <a:gd name="T47" fmla="*/ 4970502 h 1192"/>
              <a:gd name="T48" fmla="*/ 1058048554 w 8196"/>
              <a:gd name="T49" fmla="*/ 24851395 h 1192"/>
              <a:gd name="T50" fmla="*/ 811095593 w 8196"/>
              <a:gd name="T51" fmla="*/ 54673292 h 1192"/>
              <a:gd name="T52" fmla="*/ 600391847 w 8196"/>
              <a:gd name="T53" fmla="*/ 91951499 h 1192"/>
              <a:gd name="T54" fmla="*/ 423672404 w 8196"/>
              <a:gd name="T55" fmla="*/ 134199093 h 1192"/>
              <a:gd name="T56" fmla="*/ 280938329 w 8196"/>
              <a:gd name="T57" fmla="*/ 178932495 h 1192"/>
              <a:gd name="T58" fmla="*/ 167656607 w 8196"/>
              <a:gd name="T59" fmla="*/ 218694281 h 1192"/>
              <a:gd name="T60" fmla="*/ 54374886 w 8196"/>
              <a:gd name="T61" fmla="*/ 268398186 h 1192"/>
              <a:gd name="T62" fmla="*/ 0 w 8196"/>
              <a:gd name="T63" fmla="*/ 298220083 h 1192"/>
              <a:gd name="T64" fmla="*/ 2147483647 w 8196"/>
              <a:gd name="T65" fmla="*/ 1481159409 h 1192"/>
              <a:gd name="T66" fmla="*/ 2147483647 w 8196"/>
              <a:gd name="T67" fmla="*/ 1473704213 h 1192"/>
              <a:gd name="T68" fmla="*/ 2147483647 w 8196"/>
              <a:gd name="T69" fmla="*/ 633717257 h 1192"/>
              <a:gd name="T70" fmla="*/ 2147483647 w 8196"/>
              <a:gd name="T71" fmla="*/ 636203066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7549-862F-4E35-A9F3-33EA1250E475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2205A-AFB2-4309-8B30-4F92B6F51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28516-88DD-4534-843B-BC437AE7E652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90C3E-6FA1-44BA-926C-18E2F0076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E60FA-CDDC-484F-8861-CD63A36B71AC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70A20-7928-43C1-8734-CACFB1DE60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9C8AE-976C-40E8-9BC2-0ADE00AA4653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79920-6075-4FA1-9B71-FC009C0F14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9063908 w 8196"/>
                <a:gd name="T51" fmla="*/ 110886875 h 1192"/>
                <a:gd name="T52" fmla="*/ 1339111161 w 8196"/>
                <a:gd name="T53" fmla="*/ 186491563 h 1192"/>
                <a:gd name="T54" fmla="*/ 944958629 w 8196"/>
                <a:gd name="T55" fmla="*/ 272176875 h 1192"/>
                <a:gd name="T56" fmla="*/ 626603132 w 8196"/>
                <a:gd name="T57" fmla="*/ 362902500 h 1192"/>
                <a:gd name="T58" fmla="*/ 373939989 w 8196"/>
                <a:gd name="T59" fmla="*/ 443547500 h 1192"/>
                <a:gd name="T60" fmla="*/ 121278436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FEC44-AD95-46D2-A76C-50B9DCD51D4D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D90F9-DEFE-4631-AEE8-11C9047E8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4431875 w 8196"/>
                <a:gd name="T51" fmla="*/ 110886875 h 1192"/>
                <a:gd name="T52" fmla="*/ 1335682813 w 8196"/>
                <a:gd name="T53" fmla="*/ 186491563 h 1192"/>
                <a:gd name="T54" fmla="*/ 942538438 w 8196"/>
                <a:gd name="T55" fmla="*/ 272176875 h 1192"/>
                <a:gd name="T56" fmla="*/ 624998750 w 8196"/>
                <a:gd name="T57" fmla="*/ 362902500 h 1192"/>
                <a:gd name="T58" fmla="*/ 372983125 w 8196"/>
                <a:gd name="T59" fmla="*/ 443547500 h 1192"/>
                <a:gd name="T60" fmla="*/ 120967500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B7AEC-D7FB-485B-ADD1-4467A1932EA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53E32-29BB-43D2-BB05-82F70B25BC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4431875 w 8196"/>
                <a:gd name="T51" fmla="*/ 110886875 h 1192"/>
                <a:gd name="T52" fmla="*/ 1335682813 w 8196"/>
                <a:gd name="T53" fmla="*/ 186491563 h 1192"/>
                <a:gd name="T54" fmla="*/ 942538438 w 8196"/>
                <a:gd name="T55" fmla="*/ 272176875 h 1192"/>
                <a:gd name="T56" fmla="*/ 624998750 w 8196"/>
                <a:gd name="T57" fmla="*/ 362902500 h 1192"/>
                <a:gd name="T58" fmla="*/ 372983125 w 8196"/>
                <a:gd name="T59" fmla="*/ 443547500 h 1192"/>
                <a:gd name="T60" fmla="*/ 120967500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C8C4C-B60A-4E47-988E-C1DBBFF8AB5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511F2-2EE9-4FFC-BD14-DC858CDC7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45362813 h 640"/>
                <a:gd name="T6" fmla="*/ 2147483647 w 2706"/>
                <a:gd name="T7" fmla="*/ 95765938 h 640"/>
                <a:gd name="T8" fmla="*/ 2147483647 w 2706"/>
                <a:gd name="T9" fmla="*/ 151209375 h 640"/>
                <a:gd name="T10" fmla="*/ 2147483647 w 2706"/>
                <a:gd name="T11" fmla="*/ 206652813 h 640"/>
                <a:gd name="T12" fmla="*/ 2147483647 w 2706"/>
                <a:gd name="T13" fmla="*/ 272176875 h 640"/>
                <a:gd name="T14" fmla="*/ 2147483647 w 2706"/>
                <a:gd name="T15" fmla="*/ 337700938 h 640"/>
                <a:gd name="T16" fmla="*/ 2147483647 w 2706"/>
                <a:gd name="T17" fmla="*/ 413305625 h 640"/>
                <a:gd name="T18" fmla="*/ 2147483647 w 2706"/>
                <a:gd name="T19" fmla="*/ 488910313 h 640"/>
                <a:gd name="T20" fmla="*/ 2147483647 w 2706"/>
                <a:gd name="T21" fmla="*/ 488910313 h 640"/>
                <a:gd name="T22" fmla="*/ 2147483647 w 2706"/>
                <a:gd name="T23" fmla="*/ 635079375 h 640"/>
                <a:gd name="T24" fmla="*/ 2147483647 w 2706"/>
                <a:gd name="T25" fmla="*/ 766127500 h 640"/>
                <a:gd name="T26" fmla="*/ 2147483647 w 2706"/>
                <a:gd name="T27" fmla="*/ 887095000 h 640"/>
                <a:gd name="T28" fmla="*/ 1995963750 w 2706"/>
                <a:gd name="T29" fmla="*/ 1003022188 h 640"/>
                <a:gd name="T30" fmla="*/ 1471771250 w 2706"/>
                <a:gd name="T31" fmla="*/ 1103828438 h 640"/>
                <a:gd name="T32" fmla="*/ 962699688 w 2706"/>
                <a:gd name="T33" fmla="*/ 1194554063 h 640"/>
                <a:gd name="T34" fmla="*/ 473789375 w 2706"/>
                <a:gd name="T35" fmla="*/ 1280239375 h 640"/>
                <a:gd name="T36" fmla="*/ 0 w 2706"/>
                <a:gd name="T37" fmla="*/ 1355844063 h 640"/>
                <a:gd name="T38" fmla="*/ 0 w 2706"/>
                <a:gd name="T39" fmla="*/ 1355844063 h 640"/>
                <a:gd name="T40" fmla="*/ 327620313 w 2706"/>
                <a:gd name="T41" fmla="*/ 1401206875 h 640"/>
                <a:gd name="T42" fmla="*/ 640119688 w 2706"/>
                <a:gd name="T43" fmla="*/ 1441529375 h 640"/>
                <a:gd name="T44" fmla="*/ 942538438 w 2706"/>
                <a:gd name="T45" fmla="*/ 1476811563 h 640"/>
                <a:gd name="T46" fmla="*/ 1239916875 w 2706"/>
                <a:gd name="T47" fmla="*/ 1507053438 h 640"/>
                <a:gd name="T48" fmla="*/ 1527214688 w 2706"/>
                <a:gd name="T49" fmla="*/ 1537295313 h 640"/>
                <a:gd name="T50" fmla="*/ 1804431875 w 2706"/>
                <a:gd name="T51" fmla="*/ 1557456563 h 640"/>
                <a:gd name="T52" fmla="*/ 2071568438 w 2706"/>
                <a:gd name="T53" fmla="*/ 1577617813 h 640"/>
                <a:gd name="T54" fmla="*/ 2147483647 w 2706"/>
                <a:gd name="T55" fmla="*/ 1592738750 h 640"/>
                <a:gd name="T56" fmla="*/ 2147483647 w 2706"/>
                <a:gd name="T57" fmla="*/ 1602819375 h 640"/>
                <a:gd name="T58" fmla="*/ 2147483647 w 2706"/>
                <a:gd name="T59" fmla="*/ 1607859688 h 640"/>
                <a:gd name="T60" fmla="*/ 2147483647 w 2706"/>
                <a:gd name="T61" fmla="*/ 1612900000 h 640"/>
                <a:gd name="T62" fmla="*/ 2147483647 w 2706"/>
                <a:gd name="T63" fmla="*/ 1612900000 h 640"/>
                <a:gd name="T64" fmla="*/ 2147483647 w 2706"/>
                <a:gd name="T65" fmla="*/ 1607859688 h 640"/>
                <a:gd name="T66" fmla="*/ 2147483647 w 2706"/>
                <a:gd name="T67" fmla="*/ 1602819375 h 640"/>
                <a:gd name="T68" fmla="*/ 2147483647 w 2706"/>
                <a:gd name="T69" fmla="*/ 1592738750 h 640"/>
                <a:gd name="T70" fmla="*/ 2147483647 w 2706"/>
                <a:gd name="T71" fmla="*/ 1577617813 h 640"/>
                <a:gd name="T72" fmla="*/ 2147483647 w 2706"/>
                <a:gd name="T73" fmla="*/ 1562496875 h 640"/>
                <a:gd name="T74" fmla="*/ 2147483647 w 2706"/>
                <a:gd name="T75" fmla="*/ 1542335625 h 640"/>
                <a:gd name="T76" fmla="*/ 2147483647 w 2706"/>
                <a:gd name="T77" fmla="*/ 1517134063 h 640"/>
                <a:gd name="T78" fmla="*/ 2147483647 w 2706"/>
                <a:gd name="T79" fmla="*/ 1491932500 h 640"/>
                <a:gd name="T80" fmla="*/ 2147483647 w 2706"/>
                <a:gd name="T81" fmla="*/ 1461690625 h 640"/>
                <a:gd name="T82" fmla="*/ 2147483647 w 2706"/>
                <a:gd name="T83" fmla="*/ 1431448750 h 640"/>
                <a:gd name="T84" fmla="*/ 2147483647 w 2706"/>
                <a:gd name="T85" fmla="*/ 1396166563 h 640"/>
                <a:gd name="T86" fmla="*/ 2147483647 w 2706"/>
                <a:gd name="T87" fmla="*/ 1360884375 h 640"/>
                <a:gd name="T88" fmla="*/ 2147483647 w 2706"/>
                <a:gd name="T89" fmla="*/ 1320561875 h 640"/>
                <a:gd name="T90" fmla="*/ 2147483647 w 2706"/>
                <a:gd name="T91" fmla="*/ 1280239375 h 640"/>
                <a:gd name="T92" fmla="*/ 2147483647 w 2706"/>
                <a:gd name="T93" fmla="*/ 1234876563 h 640"/>
                <a:gd name="T94" fmla="*/ 2147483647 w 2706"/>
                <a:gd name="T95" fmla="*/ 1189513750 h 640"/>
                <a:gd name="T96" fmla="*/ 2147483647 w 2706"/>
                <a:gd name="T97" fmla="*/ 1088707500 h 640"/>
                <a:gd name="T98" fmla="*/ 2147483647 w 2706"/>
                <a:gd name="T99" fmla="*/ 982860938 h 640"/>
                <a:gd name="T100" fmla="*/ 2147483647 w 2706"/>
                <a:gd name="T101" fmla="*/ 982860938 h 640"/>
                <a:gd name="T102" fmla="*/ 2147483647 w 2706"/>
                <a:gd name="T103" fmla="*/ 977820625 h 640"/>
                <a:gd name="T104" fmla="*/ 2147483647 w 2706"/>
                <a:gd name="T105" fmla="*/ 977820625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1799391563 h 762"/>
                <a:gd name="T2" fmla="*/ 2147483647 w 5216"/>
                <a:gd name="T3" fmla="*/ 1728827188 h 762"/>
                <a:gd name="T4" fmla="*/ 2147483647 w 5216"/>
                <a:gd name="T5" fmla="*/ 1537295313 h 762"/>
                <a:gd name="T6" fmla="*/ 2147483647 w 5216"/>
                <a:gd name="T7" fmla="*/ 1280239375 h 762"/>
                <a:gd name="T8" fmla="*/ 2147483647 w 5216"/>
                <a:gd name="T9" fmla="*/ 942538438 h 762"/>
                <a:gd name="T10" fmla="*/ 2147483647 w 5216"/>
                <a:gd name="T11" fmla="*/ 745966250 h 762"/>
                <a:gd name="T12" fmla="*/ 2147483647 w 5216"/>
                <a:gd name="T13" fmla="*/ 594756875 h 762"/>
                <a:gd name="T14" fmla="*/ 2147483647 w 5216"/>
                <a:gd name="T15" fmla="*/ 463708750 h 762"/>
                <a:gd name="T16" fmla="*/ 2147483647 w 5216"/>
                <a:gd name="T17" fmla="*/ 352821875 h 762"/>
                <a:gd name="T18" fmla="*/ 2147483647 w 5216"/>
                <a:gd name="T19" fmla="*/ 257055938 h 762"/>
                <a:gd name="T20" fmla="*/ 2147483647 w 5216"/>
                <a:gd name="T21" fmla="*/ 181451250 h 762"/>
                <a:gd name="T22" fmla="*/ 2147483647 w 5216"/>
                <a:gd name="T23" fmla="*/ 70564375 h 762"/>
                <a:gd name="T24" fmla="*/ 2147483647 w 5216"/>
                <a:gd name="T25" fmla="*/ 10080625 h 762"/>
                <a:gd name="T26" fmla="*/ 1622980821 w 5216"/>
                <a:gd name="T27" fmla="*/ 0 h 762"/>
                <a:gd name="T28" fmla="*/ 902216046 w 5216"/>
                <a:gd name="T29" fmla="*/ 25201563 h 762"/>
                <a:gd name="T30" fmla="*/ 277217221 w 5216"/>
                <a:gd name="T31" fmla="*/ 80645000 h 762"/>
                <a:gd name="T32" fmla="*/ 0 w 5216"/>
                <a:gd name="T33" fmla="*/ 120967500 h 762"/>
                <a:gd name="T34" fmla="*/ 791329158 w 5216"/>
                <a:gd name="T35" fmla="*/ 216733438 h 762"/>
                <a:gd name="T36" fmla="*/ 1643142073 w 5216"/>
                <a:gd name="T37" fmla="*/ 352821875 h 762"/>
                <a:gd name="T38" fmla="*/ 2147483647 w 5216"/>
                <a:gd name="T39" fmla="*/ 529232813 h 762"/>
                <a:gd name="T40" fmla="*/ 2147483647 w 5216"/>
                <a:gd name="T41" fmla="*/ 745966250 h 762"/>
                <a:gd name="T42" fmla="*/ 2147483647 w 5216"/>
                <a:gd name="T43" fmla="*/ 952619063 h 762"/>
                <a:gd name="T44" fmla="*/ 2147483647 w 5216"/>
                <a:gd name="T45" fmla="*/ 1300400625 h 762"/>
                <a:gd name="T46" fmla="*/ 2147483647 w 5216"/>
                <a:gd name="T47" fmla="*/ 1441529375 h 762"/>
                <a:gd name="T48" fmla="*/ 2147483647 w 5216"/>
                <a:gd name="T49" fmla="*/ 1562496875 h 762"/>
                <a:gd name="T50" fmla="*/ 2147483647 w 5216"/>
                <a:gd name="T51" fmla="*/ 1668343438 h 762"/>
                <a:gd name="T52" fmla="*/ 2147483647 w 5216"/>
                <a:gd name="T53" fmla="*/ 1748988438 h 762"/>
                <a:gd name="T54" fmla="*/ 2147483647 w 5216"/>
                <a:gd name="T55" fmla="*/ 1819552813 h 762"/>
                <a:gd name="T56" fmla="*/ 2147483647 w 5216"/>
                <a:gd name="T57" fmla="*/ 1864915625 h 762"/>
                <a:gd name="T58" fmla="*/ 2147483647 w 5216"/>
                <a:gd name="T59" fmla="*/ 1900197813 h 762"/>
                <a:gd name="T60" fmla="*/ 2147483647 w 5216"/>
                <a:gd name="T61" fmla="*/ 1920359063 h 762"/>
                <a:gd name="T62" fmla="*/ 2147483647 w 5216"/>
                <a:gd name="T63" fmla="*/ 1920359063 h 762"/>
                <a:gd name="T64" fmla="*/ 2147483647 w 5216"/>
                <a:gd name="T65" fmla="*/ 1910278438 h 762"/>
                <a:gd name="T66" fmla="*/ 2147483647 w 5216"/>
                <a:gd name="T67" fmla="*/ 1885076875 h 762"/>
                <a:gd name="T68" fmla="*/ 2147483647 w 5216"/>
                <a:gd name="T69" fmla="*/ 1844754375 h 762"/>
                <a:gd name="T70" fmla="*/ 2147483647 w 5216"/>
                <a:gd name="T71" fmla="*/ 1799391563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176410938 h 694"/>
                <a:gd name="T2" fmla="*/ 0 w 5144"/>
                <a:gd name="T3" fmla="*/ 176410938 h 694"/>
                <a:gd name="T4" fmla="*/ 45362813 w 5144"/>
                <a:gd name="T5" fmla="*/ 166330313 h 694"/>
                <a:gd name="T6" fmla="*/ 181451250 w 5144"/>
                <a:gd name="T7" fmla="*/ 141128750 h 694"/>
                <a:gd name="T8" fmla="*/ 413305625 w 5144"/>
                <a:gd name="T9" fmla="*/ 105846563 h 694"/>
                <a:gd name="T10" fmla="*/ 564515000 w 5144"/>
                <a:gd name="T11" fmla="*/ 85685313 h 694"/>
                <a:gd name="T12" fmla="*/ 740925938 w 5144"/>
                <a:gd name="T13" fmla="*/ 65524063 h 694"/>
                <a:gd name="T14" fmla="*/ 937498125 w 5144"/>
                <a:gd name="T15" fmla="*/ 50403125 h 694"/>
                <a:gd name="T16" fmla="*/ 1164312188 w 5144"/>
                <a:gd name="T17" fmla="*/ 35282188 h 694"/>
                <a:gd name="T18" fmla="*/ 1411287500 w 5144"/>
                <a:gd name="T19" fmla="*/ 20161250 h 694"/>
                <a:gd name="T20" fmla="*/ 1688504688 w 5144"/>
                <a:gd name="T21" fmla="*/ 10080625 h 694"/>
                <a:gd name="T22" fmla="*/ 1990923438 w 5144"/>
                <a:gd name="T23" fmla="*/ 5040313 h 694"/>
                <a:gd name="T24" fmla="*/ 2147483647 w 5144"/>
                <a:gd name="T25" fmla="*/ 0 h 694"/>
                <a:gd name="T26" fmla="*/ 2147483647 w 5144"/>
                <a:gd name="T27" fmla="*/ 5040313 h 694"/>
                <a:gd name="T28" fmla="*/ 2147483647 w 5144"/>
                <a:gd name="T29" fmla="*/ 15120938 h 694"/>
                <a:gd name="T30" fmla="*/ 2147483647 w 5144"/>
                <a:gd name="T31" fmla="*/ 35282188 h 694"/>
                <a:gd name="T32" fmla="*/ 2147483647 w 5144"/>
                <a:gd name="T33" fmla="*/ 60483750 h 694"/>
                <a:gd name="T34" fmla="*/ 2147483647 w 5144"/>
                <a:gd name="T35" fmla="*/ 100806250 h 694"/>
                <a:gd name="T36" fmla="*/ 2147483647 w 5144"/>
                <a:gd name="T37" fmla="*/ 146169063 h 694"/>
                <a:gd name="T38" fmla="*/ 2147483647 w 5144"/>
                <a:gd name="T39" fmla="*/ 201612500 h 694"/>
                <a:gd name="T40" fmla="*/ 2147483647 w 5144"/>
                <a:gd name="T41" fmla="*/ 267136563 h 694"/>
                <a:gd name="T42" fmla="*/ 2147483647 w 5144"/>
                <a:gd name="T43" fmla="*/ 347781563 h 694"/>
                <a:gd name="T44" fmla="*/ 2147483647 w 5144"/>
                <a:gd name="T45" fmla="*/ 438507188 h 694"/>
                <a:gd name="T46" fmla="*/ 2147483647 w 5144"/>
                <a:gd name="T47" fmla="*/ 544353750 h 694"/>
                <a:gd name="T48" fmla="*/ 2147483647 w 5144"/>
                <a:gd name="T49" fmla="*/ 670361563 h 694"/>
                <a:gd name="T50" fmla="*/ 2147483647 w 5144"/>
                <a:gd name="T51" fmla="*/ 806450000 h 694"/>
                <a:gd name="T52" fmla="*/ 2147483647 w 5144"/>
                <a:gd name="T53" fmla="*/ 957659375 h 694"/>
                <a:gd name="T54" fmla="*/ 2147483647 w 5144"/>
                <a:gd name="T55" fmla="*/ 1129030000 h 694"/>
                <a:gd name="T56" fmla="*/ 2147483647 w 5144"/>
                <a:gd name="T57" fmla="*/ 1315521563 h 694"/>
                <a:gd name="T58" fmla="*/ 2147483647 w 5144"/>
                <a:gd name="T59" fmla="*/ 1522174375 h 694"/>
                <a:gd name="T60" fmla="*/ 2147483647 w 5144"/>
                <a:gd name="T61" fmla="*/ 1748988438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1471771250 h 584"/>
                <a:gd name="T2" fmla="*/ 0 w 3112"/>
                <a:gd name="T3" fmla="*/ 1471771250 h 584"/>
                <a:gd name="T4" fmla="*/ 226814063 w 3112"/>
                <a:gd name="T5" fmla="*/ 1411287500 h 584"/>
                <a:gd name="T6" fmla="*/ 846772500 w 3112"/>
                <a:gd name="T7" fmla="*/ 1255037813 h 584"/>
                <a:gd name="T8" fmla="*/ 1275199063 w 3112"/>
                <a:gd name="T9" fmla="*/ 1149191250 h 584"/>
                <a:gd name="T10" fmla="*/ 1769149688 w 3112"/>
                <a:gd name="T11" fmla="*/ 1033264063 h 584"/>
                <a:gd name="T12" fmla="*/ 2147483647 w 3112"/>
                <a:gd name="T13" fmla="*/ 907256250 h 584"/>
                <a:gd name="T14" fmla="*/ 2147483647 w 3112"/>
                <a:gd name="T15" fmla="*/ 771167813 h 584"/>
                <a:gd name="T16" fmla="*/ 2147483647 w 3112"/>
                <a:gd name="T17" fmla="*/ 640119688 h 584"/>
                <a:gd name="T18" fmla="*/ 2147483647 w 3112"/>
                <a:gd name="T19" fmla="*/ 509071563 h 584"/>
                <a:gd name="T20" fmla="*/ 2147483647 w 3112"/>
                <a:gd name="T21" fmla="*/ 388104063 h 584"/>
                <a:gd name="T22" fmla="*/ 2147483647 w 3112"/>
                <a:gd name="T23" fmla="*/ 272176875 h 584"/>
                <a:gd name="T24" fmla="*/ 2147483647 w 3112"/>
                <a:gd name="T25" fmla="*/ 221773750 h 584"/>
                <a:gd name="T26" fmla="*/ 2147483647 w 3112"/>
                <a:gd name="T27" fmla="*/ 171370625 h 584"/>
                <a:gd name="T28" fmla="*/ 2147483647 w 3112"/>
                <a:gd name="T29" fmla="*/ 131048125 h 584"/>
                <a:gd name="T30" fmla="*/ 2147483647 w 3112"/>
                <a:gd name="T31" fmla="*/ 90725625 h 584"/>
                <a:gd name="T32" fmla="*/ 2147483647 w 3112"/>
                <a:gd name="T33" fmla="*/ 60483750 h 584"/>
                <a:gd name="T34" fmla="*/ 2147483647 w 3112"/>
                <a:gd name="T35" fmla="*/ 35282188 h 584"/>
                <a:gd name="T36" fmla="*/ 2147483647 w 3112"/>
                <a:gd name="T37" fmla="*/ 15120938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1290320000 h 1192"/>
                <a:gd name="T2" fmla="*/ 2147483647 w 8196"/>
                <a:gd name="T3" fmla="*/ 1436489063 h 1192"/>
                <a:gd name="T4" fmla="*/ 2147483647 w 8196"/>
                <a:gd name="T5" fmla="*/ 1562496875 h 1192"/>
                <a:gd name="T6" fmla="*/ 2147483647 w 8196"/>
                <a:gd name="T7" fmla="*/ 1678424063 h 1192"/>
                <a:gd name="T8" fmla="*/ 2147483647 w 8196"/>
                <a:gd name="T9" fmla="*/ 1769149688 h 1192"/>
                <a:gd name="T10" fmla="*/ 2147483647 w 8196"/>
                <a:gd name="T11" fmla="*/ 1839714063 h 1192"/>
                <a:gd name="T12" fmla="*/ 2147483647 w 8196"/>
                <a:gd name="T13" fmla="*/ 1890117188 h 1192"/>
                <a:gd name="T14" fmla="*/ 2147483647 w 8196"/>
                <a:gd name="T15" fmla="*/ 1920359063 h 1192"/>
                <a:gd name="T16" fmla="*/ 2147483647 w 8196"/>
                <a:gd name="T17" fmla="*/ 1915318750 h 1192"/>
                <a:gd name="T18" fmla="*/ 2147483647 w 8196"/>
                <a:gd name="T19" fmla="*/ 1890117188 h 1192"/>
                <a:gd name="T20" fmla="*/ 2147483647 w 8196"/>
                <a:gd name="T21" fmla="*/ 1829633438 h 1192"/>
                <a:gd name="T22" fmla="*/ 2147483647 w 8196"/>
                <a:gd name="T23" fmla="*/ 1738907813 h 1192"/>
                <a:gd name="T24" fmla="*/ 2147483647 w 8196"/>
                <a:gd name="T25" fmla="*/ 1617940313 h 1192"/>
                <a:gd name="T26" fmla="*/ 2147483647 w 8196"/>
                <a:gd name="T27" fmla="*/ 1456650313 h 1192"/>
                <a:gd name="T28" fmla="*/ 2147483647 w 8196"/>
                <a:gd name="T29" fmla="*/ 1260078125 h 1192"/>
                <a:gd name="T30" fmla="*/ 2147483647 w 8196"/>
                <a:gd name="T31" fmla="*/ 1023183438 h 1192"/>
                <a:gd name="T32" fmla="*/ 2147483647 w 8196"/>
                <a:gd name="T33" fmla="*/ 745966250 h 1192"/>
                <a:gd name="T34" fmla="*/ 2147483647 w 8196"/>
                <a:gd name="T35" fmla="*/ 604837500 h 1192"/>
                <a:gd name="T36" fmla="*/ 2147483647 w 8196"/>
                <a:gd name="T37" fmla="*/ 372983125 h 1192"/>
                <a:gd name="T38" fmla="*/ 2147483647 w 8196"/>
                <a:gd name="T39" fmla="*/ 206652813 h 1192"/>
                <a:gd name="T40" fmla="*/ 2147483647 w 8196"/>
                <a:gd name="T41" fmla="*/ 90725625 h 1192"/>
                <a:gd name="T42" fmla="*/ 2147483647 w 8196"/>
                <a:gd name="T43" fmla="*/ 25201563 h 1192"/>
                <a:gd name="T44" fmla="*/ 2147483647 w 8196"/>
                <a:gd name="T45" fmla="*/ 0 h 1192"/>
                <a:gd name="T46" fmla="*/ 2147483647 w 8196"/>
                <a:gd name="T47" fmla="*/ 10080625 h 1192"/>
                <a:gd name="T48" fmla="*/ 2147483647 w 8196"/>
                <a:gd name="T49" fmla="*/ 50403125 h 1192"/>
                <a:gd name="T50" fmla="*/ 1809063908 w 8196"/>
                <a:gd name="T51" fmla="*/ 110886875 h 1192"/>
                <a:gd name="T52" fmla="*/ 1339111161 w 8196"/>
                <a:gd name="T53" fmla="*/ 186491563 h 1192"/>
                <a:gd name="T54" fmla="*/ 944958629 w 8196"/>
                <a:gd name="T55" fmla="*/ 272176875 h 1192"/>
                <a:gd name="T56" fmla="*/ 626603132 w 8196"/>
                <a:gd name="T57" fmla="*/ 362902500 h 1192"/>
                <a:gd name="T58" fmla="*/ 373939989 w 8196"/>
                <a:gd name="T59" fmla="*/ 443547500 h 1192"/>
                <a:gd name="T60" fmla="*/ 121278436 w 8196"/>
                <a:gd name="T61" fmla="*/ 544353750 h 1192"/>
                <a:gd name="T62" fmla="*/ 0 w 8196"/>
                <a:gd name="T63" fmla="*/ 604837500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1285279688 h 1192"/>
                <a:gd name="T70" fmla="*/ 2147483647 w 8196"/>
                <a:gd name="T71" fmla="*/ 1290320000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0CEB3C3-46FC-45C1-8F35-50EC7A9F05DF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4824FC59-F36A-4B63-AD6B-477F192300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18" r:id="rId2"/>
    <p:sldLayoutId id="2147483831" r:id="rId3"/>
    <p:sldLayoutId id="2147483819" r:id="rId4"/>
    <p:sldLayoutId id="2147483820" r:id="rId5"/>
    <p:sldLayoutId id="2147483821" r:id="rId6"/>
    <p:sldLayoutId id="2147483832" r:id="rId7"/>
    <p:sldLayoutId id="2147483833" r:id="rId8"/>
    <p:sldLayoutId id="2147483834" r:id="rId9"/>
    <p:sldLayoutId id="2147483822" r:id="rId10"/>
    <p:sldLayoutId id="21474838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EE2DF2EE-0B04-4624-9E5E-6C0D5AFDFC74}" type="datetimeFigureOut">
              <a:rPr lang="ru-RU"/>
              <a:pPr>
                <a:defRPr/>
              </a:pPr>
              <a:t>19.04.2012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spc="200" baseline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5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2D8C786-3382-4089-8290-66A8092505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23" r:id="rId2"/>
    <p:sldLayoutId id="2147483837" r:id="rId3"/>
    <p:sldLayoutId id="2147483824" r:id="rId4"/>
    <p:sldLayoutId id="2147483825" r:id="rId5"/>
    <p:sldLayoutId id="2147483826" r:id="rId6"/>
    <p:sldLayoutId id="2147483827" r:id="rId7"/>
    <p:sldLayoutId id="2147483838" r:id="rId8"/>
    <p:sldLayoutId id="2147483839" r:id="rId9"/>
    <p:sldLayoutId id="2147483828" r:id="rId10"/>
    <p:sldLayoutId id="214748382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476250"/>
            <a:ext cx="7772400" cy="8651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АЛГЕБРЫ В 8 КЛАССЕ.</a:t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263" y="3552825"/>
            <a:ext cx="3600450" cy="2881313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cap="small">
                <a:latin typeface="Times New Roman" pitchFamily="18" charset="0"/>
                <a:cs typeface="Times New Roman" pitchFamily="18" charset="0"/>
              </a:rPr>
              <a:t>Учитель математики: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cap="small">
                <a:latin typeface="Times New Roman" pitchFamily="18" charset="0"/>
                <a:cs typeface="Times New Roman" pitchFamily="18" charset="0"/>
              </a:rPr>
              <a:t> Арсентьева Татьяна Олеговна,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cap="small">
                <a:latin typeface="Times New Roman" pitchFamily="18" charset="0"/>
                <a:cs typeface="Times New Roman" pitchFamily="18" charset="0"/>
              </a:rPr>
              <a:t>МОУ Н-</a:t>
            </a:r>
            <a:r>
              <a:rPr lang="ru-RU" cap="small" err="1">
                <a:latin typeface="Times New Roman" pitchFamily="18" charset="0"/>
                <a:cs typeface="Times New Roman" pitchFamily="18" charset="0"/>
              </a:rPr>
              <a:t>Кокуйская</a:t>
            </a:r>
            <a:r>
              <a:rPr lang="ru-RU" cap="small">
                <a:latin typeface="Times New Roman" pitchFamily="18" charset="0"/>
                <a:cs typeface="Times New Roman" pitchFamily="18" charset="0"/>
              </a:rPr>
              <a:t> ООШ муниципального района «Балейский район» Забайкальского края.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cap="small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1b6"/>
          <p:cNvPicPr>
            <a:picLocks noChangeAspect="1" noChangeArrowheads="1" noCrop="1"/>
          </p:cNvPicPr>
          <p:nvPr/>
        </p:nvPicPr>
        <p:blipFill>
          <a:blip r:embed="rId2" cstate="print">
            <a:lum bright="12000"/>
          </a:blip>
          <a:srcRect/>
          <a:stretch>
            <a:fillRect/>
          </a:stretch>
        </p:blipFill>
        <p:spPr bwMode="auto">
          <a:xfrm>
            <a:off x="250825" y="1557338"/>
            <a:ext cx="4681538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333375"/>
            <a:ext cx="7772400" cy="6477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«Вспомни»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8888" y="1052513"/>
            <a:ext cx="6400800" cy="576262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71538" y="1916832"/>
          <a:ext cx="7712075" cy="4360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3982"/>
                <a:gridCol w="720080"/>
                <a:gridCol w="720080"/>
                <a:gridCol w="748208"/>
                <a:gridCol w="2816275"/>
                <a:gridCol w="1101725"/>
                <a:gridCol w="1101725"/>
              </a:tblGrid>
              <a:tr h="6305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Уравнение 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Полные уравнения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Неполные уравнения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6305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88935" t="-105825" r="-75574" b="-494175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7747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88935" t="-166929" r="-75574" b="-30078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7747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-1/4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88935" t="-264844" r="-75574" b="-198438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7747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-0,16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88935" t="-367717" r="-75574" b="-1000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7747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-8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blipFill rotWithShape="1">
                      <a:blip r:embed="rId2"/>
                      <a:stretch>
                        <a:fillRect l="-88935" t="-467717" r="-75574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192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«История квадратных уравнений»</a:t>
            </a:r>
          </a:p>
        </p:txBody>
      </p:sp>
      <p:sp>
        <p:nvSpPr>
          <p:cNvPr id="4" name="Объект 3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4"/>
          </p:nvPr>
        </p:nvSpPr>
        <p:spPr>
          <a:xfrm>
            <a:off x="4645152" y="1700808"/>
            <a:ext cx="3822192" cy="4425672"/>
          </a:xfrm>
          <a:blipFill rotWithShape="1">
            <a:blip r:embed="rId2" cstate="print"/>
            <a:stretch>
              <a:fillRect l="-2392" t="-1102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ru-RU" dirty="0">
                <a:noFill/>
              </a:rPr>
              <a:t> </a:t>
            </a:r>
          </a:p>
        </p:txBody>
      </p:sp>
      <p:pic>
        <p:nvPicPr>
          <p:cNvPr id="7" name="Рисунок 6" descr="http://kuvshkola2.narod.ru/doc/im002.gif"/>
          <p:cNvPicPr>
            <a:picLocks noChangeAspect="1" noChangeArrowheads="1"/>
          </p:cNvPicPr>
          <p:nvPr/>
        </p:nvPicPr>
        <p:blipFill>
          <a:blip r:embed="rId3" cstate="print"/>
          <a:srcRect l="47501" t="61867" r="25208" b="26134"/>
          <a:stretch>
            <a:fillRect/>
          </a:stretch>
        </p:blipFill>
        <p:spPr bwMode="auto">
          <a:xfrm>
            <a:off x="5148263" y="4365625"/>
            <a:ext cx="22320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kuvshkola2.narod.ru/doc/im002.gif"/>
          <p:cNvPicPr>
            <a:picLocks noChangeAspect="1" noChangeArrowheads="1"/>
          </p:cNvPicPr>
          <p:nvPr/>
        </p:nvPicPr>
        <p:blipFill>
          <a:blip r:embed="rId3" cstate="print"/>
          <a:srcRect l="10001" t="22501" r="59792" b="22221"/>
          <a:stretch>
            <a:fillRect/>
          </a:stretch>
        </p:blipFill>
        <p:spPr bwMode="auto">
          <a:xfrm>
            <a:off x="827088" y="1916113"/>
            <a:ext cx="317182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«История квадратных уравнений»</a:t>
            </a:r>
          </a:p>
        </p:txBody>
      </p:sp>
      <p:pic>
        <p:nvPicPr>
          <p:cNvPr id="5" name="Объект 4" descr="http://kuvshkola2.narod.ru/doc/im003.gif"/>
          <p:cNvPicPr>
            <a:picLocks noGrp="1"/>
          </p:cNvPicPr>
          <p:nvPr>
            <p:ph sz="quarter" idx="13"/>
          </p:nvPr>
        </p:nvPicPr>
        <p:blipFill>
          <a:blip r:embed="rId2" cstate="print"/>
          <a:srcRect l="6792" t="22383" r="59698" b="16032"/>
          <a:stretch>
            <a:fillRect/>
          </a:stretch>
        </p:blipFill>
        <p:spPr>
          <a:xfrm>
            <a:off x="731838" y="1700213"/>
            <a:ext cx="3263900" cy="4824412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025" y="2679700"/>
            <a:ext cx="3822700" cy="3446463"/>
          </a:xfrm>
        </p:spPr>
        <p:txBody>
          <a:bodyPr/>
          <a:lstStyle/>
          <a:p>
            <a:pPr marL="0" indent="0" eaLnBrk="1" hangingPunct="1">
              <a:buFont typeface="Symbol" pitchFamily="18" charset="2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первом веке н.э. математик и инженер Герон впервые в Греции дал чисто алгебраический способ решения квадратного уравнения.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«История квадратных уравнений»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275" y="1916113"/>
            <a:ext cx="7712075" cy="4210050"/>
          </a:xfrm>
        </p:spPr>
        <p:txBody>
          <a:bodyPr/>
          <a:lstStyle/>
          <a:p>
            <a:pPr marL="0" indent="0" algn="just" eaLnBrk="1" hangingPunct="1">
              <a:buFont typeface="Symbol" pitchFamily="18" charset="2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Древний  Вавилон. Необходимость решать уравнения не только первой но и второй  степени еще  в древности  была вызвана потребностью решать задачи связанные  с нахождением площадей земельных участков и земляными работами военного характера  а также  с развитием  астрономии и самой математики  Квадратные уравнения умели решать около 2000 лет  до Н.Э. вавилоняне. Но   решения были  только в виде рецептов, и отсутствовало  отрицательное число и общие методы решения квадратных  уравнений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288" y="333375"/>
            <a:ext cx="7772400" cy="1008063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«Математическое лото»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835150" y="4292600"/>
          <a:ext cx="4537075" cy="1728789"/>
        </p:xfrm>
        <a:graphic>
          <a:graphicData uri="http://schemas.openxmlformats.org/drawingml/2006/table">
            <a:tbl>
              <a:tblPr/>
              <a:tblGrid>
                <a:gridCol w="1512888"/>
                <a:gridCol w="1512887"/>
                <a:gridCol w="1511300"/>
              </a:tblGrid>
              <a:tr h="57626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Карточка 1.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628775"/>
            <a:ext cx="7993063" cy="2400300"/>
          </a:xfrm>
        </p:spPr>
        <p:txBody>
          <a:bodyPr anchor="ctr">
            <a:spAutoFit/>
          </a:bodyPr>
          <a:lstStyle/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 представленных на карточке заданий нужно  выбрать и решить  номера в соответствии с карточками лото. В таблице-кодировке каждому ответу соответствует буква. Из полученных букв нужно составить слово пословицы.</a:t>
            </a:r>
          </a:p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2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200" smtClean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sz="1800" smtClean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088" y="404813"/>
            <a:ext cx="7772400" cy="8636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«Математическое лото»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2420938"/>
            <a:ext cx="6400800" cy="3095625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Проверка:</a:t>
            </a:r>
          </a:p>
          <a:p>
            <a:pPr eaLnBrk="1" hangingPunct="1"/>
            <a:endParaRPr lang="ru-RU" sz="36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Беседа дорогу коротает, а песня работу.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874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«Тест»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850" y="1412875"/>
            <a:ext cx="4176713" cy="4713288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dirty="0" smtClean="0"/>
              <a:t> </a:t>
            </a:r>
            <a:r>
              <a:rPr lang="ru-RU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1.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1.Укажите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квадратном уравнении 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х²+3-4х=0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коэффициент  в;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1)1 ; 2) -4; 3) 3; 4) 4;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2.Дискриминант уравнения 7х²+6х+1=0 равен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1)32;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2)12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3)-64; 4)8;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Не имеет корней уравнение 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1)7х²-3х-8=0  ;                    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2)4х²-11х+5=0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3)3х²+7х+2=0 ;                     4)2х²+х+2=0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4.Решите уравнение: -х²+3=7х+3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1)7; 2)0;-7;  3)нет решений  4)0; 7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Площадь прямоугольника равна 48см² .Одна его сторона в три раза больше другой. Найдите большую сторону прямоугольника .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1)12см      2)8см     3)24см       4)16см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500563" y="1412875"/>
            <a:ext cx="4392612" cy="4713288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Вариант 2.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1.Укажите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квадратном уравнении 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7х -5- х²=0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коэффициент  а;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)-1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2) -41 3) -5; 4) 7;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2.Дискриминант уравнения 5х²-3х+2=0 равен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1)19; 2)-1; 3)49; 4)-31;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Имеет два корня уравнение 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1)5х²+2х+1=0  ;                      2)5х²-2х+1=0;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3)5х²+2х-1=0 ;                     4)х²+2х+5=0;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4.Решите уравнение: х²-0,09=0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1)0,03; 2)нет решений;  3)0,03;-0,03  4)0,3; -0,3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Площадь прямоугольника равна 24см² .Одна его сторона в </a:t>
            </a:r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1,5 раза </a:t>
            </a: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больше другой. Найдите меньшую сторону прямоугольника .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1)4см      2)3см       3)6см       4)8см</a:t>
            </a:r>
          </a:p>
          <a:p>
            <a:pPr marL="0" indent="0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sz="1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871538" y="2674938"/>
          <a:ext cx="7408864" cy="25955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2216"/>
                <a:gridCol w="1852216"/>
                <a:gridCol w="1852216"/>
                <a:gridCol w="1852216"/>
              </a:tblGrid>
              <a:tr h="370795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3C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Вариант 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 задания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№ задания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Ответ 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  <a:tr h="37079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4" marB="45714"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sp>
        <p:nvSpPr>
          <p:cNvPr id="29738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642937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«Тест»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 txBox="1">
            <a:spLocks/>
          </p:cNvSpPr>
          <p:nvPr/>
        </p:nvSpPr>
        <p:spPr>
          <a:xfrm>
            <a:off x="609600" y="1341438"/>
            <a:ext cx="8229600" cy="641350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404813"/>
            <a:ext cx="7772400" cy="1008062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«Итог урока»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16113"/>
            <a:ext cx="7377113" cy="3113087"/>
          </a:xfrm>
        </p:spPr>
        <p:txBody>
          <a:bodyPr/>
          <a:lstStyle/>
          <a:p>
            <a:pPr eaLnBrk="1" hangingPunct="1"/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сегодня на уроке ……..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- сегодня  на уроке я узнал……..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- сегодня на уроке мое настроение………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- сегодня на уроке я работал………………..</a:t>
            </a:r>
          </a:p>
          <a:p>
            <a:pPr eaLnBrk="1" hangingPunct="1"/>
            <a:endParaRPr lang="ru-RU" sz="24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81088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«Домашнее задание»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850" y="1989138"/>
            <a:ext cx="3821113" cy="4217987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Symbol" pitchFamily="18" charset="2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1)Решить старинную задачу: На вопрос о возрасте одна дама ответила, что ее возраст таков, если его возвести в квадрат или умножить на 53 и из результата вычесть 696 , то получится  одно и то же число.</a:t>
            </a:r>
          </a:p>
          <a:p>
            <a:pPr marL="274320" indent="-274320" algn="just"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4"/>
          </p:nvPr>
        </p:nvGraphicFramePr>
        <p:xfrm>
          <a:off x="4643438" y="2659063"/>
          <a:ext cx="4295775" cy="2700338"/>
        </p:xfrm>
        <a:graphic>
          <a:graphicData uri="http://schemas.openxmlformats.org/drawingml/2006/table">
            <a:tbl>
              <a:tblPr/>
              <a:tblGrid>
                <a:gridCol w="1198562"/>
                <a:gridCol w="879475"/>
                <a:gridCol w="1354138"/>
                <a:gridCol w="863600"/>
              </a:tblGrid>
              <a:tr h="72390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Уравнение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Корни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Произведением корней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корней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х-15=0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+3х-28=0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-14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+48=0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+15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+36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r>
                        <a:rPr kumimoji="0" 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+px+g=0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282575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4822" marR="44822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3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787900" y="1920875"/>
            <a:ext cx="3313113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49263" algn="l"/>
                <a:tab pos="2825750" algn="l"/>
              </a:tabLs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2) Заполни таблицу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>
              <a:tabLst>
                <a:tab pos="449263" algn="l"/>
                <a:tab pos="2825750" algn="l"/>
              </a:tabLst>
            </a:pPr>
            <a:endParaRPr lang="ru-RU">
              <a:latin typeface="Arial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213" y="549275"/>
            <a:ext cx="7772400" cy="792163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Организационный момент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913" y="2349500"/>
            <a:ext cx="6400800" cy="2374900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Раз. Два, три, четыре, пять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Начинаем мы считать…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Бегать, прыгать мы не будем</a:t>
            </a:r>
          </a:p>
          <a:p>
            <a:pPr eaLnBrk="1" hangingPunct="1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Будем весь урок решать.</a:t>
            </a:r>
          </a:p>
          <a:p>
            <a:pPr eaLnBrk="1" hangingPunct="1"/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ctrTitle"/>
          </p:nvPr>
        </p:nvSpPr>
        <p:spPr>
          <a:xfrm>
            <a:off x="539750" y="3429000"/>
            <a:ext cx="7772400" cy="1779588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Урок окончен. До новых встреч!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2988" y="549275"/>
            <a:ext cx="6400800" cy="24479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Чтобы решить уравнение,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Корни его отыскать,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Нужно немного терпения,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Ручку, перо и тетрадь.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Минус напишем сначала,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Рядом с ними пополам,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Плюс – минус знак радикала,</a:t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детства знакомого нам.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539750" y="1125538"/>
            <a:ext cx="7848600" cy="1511300"/>
          </a:xfrm>
        </p:spPr>
        <p:txBody>
          <a:bodyPr rtlCol="0">
            <a:normAutofit fontScale="40000" lnSpcReduction="20000"/>
          </a:bodyPr>
          <a:lstStyle/>
          <a:p>
            <a:pPr algn="ctr" eaLnBrk="1" fontAlgn="auto" hangingPunct="1">
              <a:defRPr/>
            </a:pPr>
            <a:r>
              <a:rPr lang="ru-RU" sz="49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Критерий </a:t>
            </a:r>
            <a:r>
              <a:rPr lang="ru-RU" sz="4900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оценки этапов урока</a:t>
            </a:r>
            <a:r>
              <a:rPr lang="ru-RU" sz="49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auto" hangingPunct="1">
              <a:defRPr/>
            </a:pP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"5" – решил верно своё задание и помог товарищу;</a:t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"4" – решил только своё задание;</a:t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"3" – обращался за помощью или решал с ошибками;</a:t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"2" – всё решил неверно и ни у кого помощи не просил.</a:t>
            </a:r>
          </a:p>
          <a:p>
            <a:pPr algn="ctr" eaLnBrk="1" fontAlgn="auto" hangingPunct="1">
              <a:defRPr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55650" y="404813"/>
            <a:ext cx="7920038" cy="576262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Лист самооценки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323850" y="2781300"/>
          <a:ext cx="8351838" cy="31679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7710"/>
                <a:gridCol w="1800200"/>
                <a:gridCol w="648072"/>
                <a:gridCol w="504056"/>
                <a:gridCol w="556252"/>
                <a:gridCol w="759258"/>
                <a:gridCol w="759258"/>
                <a:gridCol w="759258"/>
                <a:gridCol w="759258"/>
                <a:gridCol w="759258"/>
                <a:gridCol w="759258"/>
              </a:tblGrid>
              <a:tr h="2054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 ученика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 « Угадай тему урока»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«Устная работа»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 « Вспомни»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 «Немного  истории»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«Математическое лото»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Станция «Тест»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товарища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Оценка учителя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 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vert="vert270">
                    <a:solidFill>
                      <a:srgbClr val="FFF3CD"/>
                    </a:solidFill>
                  </a:tcPr>
                </a:tc>
              </a:tr>
              <a:tr h="55692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55692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3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874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«Угадай тему урока»</a:t>
            </a:r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sz="quarter" idx="13"/>
          </p:nvPr>
        </p:nvGraphicFramePr>
        <p:xfrm>
          <a:off x="468313" y="4365625"/>
          <a:ext cx="3597275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01"/>
                <a:gridCol w="864002"/>
                <a:gridCol w="1219732"/>
                <a:gridCol w="1009540"/>
              </a:tblGrid>
              <a:tr h="370681">
                <a:tc>
                  <a:txBody>
                    <a:bodyPr/>
                    <a:lstStyle/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три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ква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драт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гоно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0" marR="91430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ие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ые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ные</a:t>
                      </a:r>
                      <a:endParaRPr lang="ru-RU" sz="18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73" marR="68573" marT="0" marB="0"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Объект 22"/>
          <p:cNvGraphicFramePr>
            <a:graphicFrameLocks noGrp="1"/>
          </p:cNvGraphicFramePr>
          <p:nvPr>
            <p:ph sz="quarter" idx="14"/>
          </p:nvPr>
        </p:nvGraphicFramePr>
        <p:xfrm>
          <a:off x="4643438" y="4346575"/>
          <a:ext cx="381635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127"/>
                <a:gridCol w="950365"/>
                <a:gridCol w="1180429"/>
                <a:gridCol w="1180429"/>
              </a:tblGrid>
              <a:tr h="370681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ура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ира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нера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цио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вен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вне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</a:tr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ств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ния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ых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8" marR="91438" marT="45700" marB="45700"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sp>
        <p:nvSpPr>
          <p:cNvPr id="22" name="Прямоугольник 2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36" y="1628507"/>
            <a:ext cx="4355976" cy="2698303"/>
          </a:xfrm>
          <a:prstGeom prst="rect">
            <a:avLst/>
          </a:prstGeom>
          <a:blipFill rotWithShape="1">
            <a:blip r:embed="rId2" cstate="print"/>
            <a:stretch>
              <a:fillRect l="-1261" t="-1129" b="-677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24" name="Прямоугольник 2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27984" y="1628507"/>
            <a:ext cx="4572000" cy="2687082"/>
          </a:xfrm>
          <a:prstGeom prst="rect">
            <a:avLst/>
          </a:prstGeom>
          <a:blipFill rotWithShape="1">
            <a:blip r:embed="rId3" cstate="print"/>
            <a:stretch>
              <a:fillRect l="-1067" t="-1134" b="-1134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333375"/>
            <a:ext cx="7772400" cy="10795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урока: </a:t>
            </a:r>
            <a:b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«Квадратные уравнения»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50" y="1844675"/>
            <a:ext cx="7345363" cy="4321175"/>
          </a:xfrm>
        </p:spPr>
        <p:txBody>
          <a:bodyPr/>
          <a:lstStyle/>
          <a:p>
            <a:pPr algn="just" eaLnBrk="1" hangingPunct="1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и задачи урока:  </a:t>
            </a:r>
          </a:p>
          <a:p>
            <a:pPr algn="just" eaLnBrk="1" hangingPunct="1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Обобщить и систематизировать материал по данной теме, провести диагностику усвоения системы знаний и умений и ее применения для выполнения практических заданий стандартного уровня с переходом на более высокий уровень. </a:t>
            </a:r>
          </a:p>
          <a:p>
            <a:pPr algn="just" eaLnBrk="1" hangingPunct="1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Продолжить развивать познавательные процессы, память, воображение, мышление, внимание, наблюдательность, сообразительность. </a:t>
            </a:r>
          </a:p>
          <a:p>
            <a:pPr algn="just" eaLnBrk="1" hangingPunct="1"/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Продолжить самооценивать свою работу и оценивать работу одноклассников, работать над повышением интереса учащихся к нестандартным задачам, сформировать у них положительный мотив учения.</a:t>
            </a:r>
          </a:p>
          <a:p>
            <a:pPr algn="just" eaLnBrk="1" hangingPunct="1"/>
            <a:endParaRPr lang="ru-RU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0113" y="549275"/>
            <a:ext cx="7772400" cy="792163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«Устная работа»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88" y="1844675"/>
            <a:ext cx="8137525" cy="318452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ru-RU" smtClean="0">
                <a:solidFill>
                  <a:schemeClr val="tx1"/>
                </a:solidFill>
              </a:rPr>
              <a:t> </a:t>
            </a: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1.Определение квадратного уравнения.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Виды квадратных уравнений.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 Что называется дискриминантом квадратного уравнения?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От чего зависит количество корней квадратного уравнения?</a:t>
            </a:r>
          </a:p>
          <a:p>
            <a:pPr algn="just" eaLnBrk="1" hangingPunct="1">
              <a:lnSpc>
                <a:spcPct val="150000"/>
              </a:lnSpc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 Каковы формулы для нахождения корней квадратного уравнения?</a:t>
            </a:r>
          </a:p>
          <a:p>
            <a:pPr algn="l" eaLnBrk="1" hangingPunct="1"/>
            <a:endParaRPr lang="ru-RU" sz="1800" b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87400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«Вспомни»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4"/>
          </p:nvPr>
        </p:nvGraphicFramePr>
        <p:xfrm>
          <a:off x="611557" y="2564904"/>
          <a:ext cx="7632849" cy="32403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407"/>
                <a:gridCol w="1090407"/>
                <a:gridCol w="1090407"/>
                <a:gridCol w="1090407"/>
                <a:gridCol w="1090407"/>
                <a:gridCol w="1090407"/>
                <a:gridCol w="1090407"/>
              </a:tblGrid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Уравнения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14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blipFill rotWithShape="1">
                      <a:blip r:embed="rId2"/>
                      <a:stretch>
                        <a:fillRect l="-599441" t="-6579" r="-559" b="-600000"/>
                      </a:stretch>
                    </a:blip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2х²=0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х²+4х=0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х²- 9=0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х²+5=0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5х²+2=0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х²-10х+21=0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  <p:sp>
        <p:nvSpPr>
          <p:cNvPr id="4" name="Объект 3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3"/>
          </p:nvPr>
        </p:nvSpPr>
        <p:spPr>
          <a:xfrm>
            <a:off x="179512" y="1196752"/>
            <a:ext cx="8352928" cy="1224136"/>
          </a:xfrm>
          <a:blipFill rotWithShape="1">
            <a:blip r:embed="rId3" cstate="print"/>
            <a:stretch>
              <a:fillRect l="-1094" t="-4975" r="-1094" b="-8458"/>
            </a:stretch>
          </a:blip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8669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Станция «</a:t>
            </a:r>
            <a:r>
              <a:rPr lang="ru-RU" dirty="0" smtClean="0">
                <a:solidFill>
                  <a:srgbClr val="FF0000"/>
                </a:solidFill>
              </a:rPr>
              <a:t>Вспомни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Проверка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71538" y="2674938"/>
          <a:ext cx="7632849" cy="3594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407"/>
                <a:gridCol w="1090407"/>
                <a:gridCol w="1090407"/>
                <a:gridCol w="1090407"/>
                <a:gridCol w="1090407"/>
                <a:gridCol w="1090407"/>
                <a:gridCol w="1090407"/>
              </a:tblGrid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Уравнения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</a:t>
                      </a:r>
                      <a:endParaRPr lang="ru-RU" sz="14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blipFill rotWithShape="1">
                      <a:blip r:embed="rId2"/>
                      <a:stretch>
                        <a:fillRect l="-600000" t="-7895" r="-559" b="-676316"/>
                      </a:stretch>
                    </a:blip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2х²=0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х²+4х=0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 или 4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0;-4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х²- 9=0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-9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-3;3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х²+5=0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-20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Корней</a:t>
                      </a:r>
                      <a:r>
                        <a:rPr lang="ru-RU" baseline="0" dirty="0" smtClean="0"/>
                        <a:t> нет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5х²+2=0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-40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Корней нет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  <a:tr h="462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х²-10х+21=0</a:t>
                      </a:r>
                      <a:endParaRPr lang="ru-RU" sz="1100" b="1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-10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 или 4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3;7</a:t>
                      </a:r>
                      <a:endParaRPr lang="ru-RU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714375"/>
          </a:xfrm>
        </p:spPr>
        <p:txBody>
          <a:bodyPr/>
          <a:lstStyle/>
          <a:p>
            <a:pPr eaLnBrk="1" hangingPunct="1"/>
            <a:r>
              <a:rPr lang="ru-RU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«Вспомни»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750" y="981075"/>
            <a:ext cx="8353425" cy="1152525"/>
          </a:xfrm>
        </p:spPr>
        <p:txBody>
          <a:bodyPr/>
          <a:lstStyle/>
          <a:p>
            <a:pPr marL="0" indent="0" algn="just" eaLnBrk="1" hangingPunct="1">
              <a:buFont typeface="Symbol" pitchFamily="18" charset="2"/>
              <a:buNone/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Составьте квадратные уравнения с заданными коэффициентами а, в, с.</a:t>
            </a:r>
          </a:p>
          <a:p>
            <a:pPr marL="0" indent="0" algn="just" eaLnBrk="1" hangingPunct="1">
              <a:buFont typeface="Symbol" pitchFamily="18" charset="2"/>
              <a:buNone/>
            </a:pPr>
            <a:r>
              <a:rPr lang="ru-RU" sz="1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Среди полученных уравнений знаком «+» укажите полные и неполные квадратные уравнения. </a:t>
            </a:r>
          </a:p>
          <a:p>
            <a:pPr marL="0" indent="0" eaLnBrk="1" hangingPunct="1">
              <a:buFont typeface="Symbol" pitchFamily="18" charset="2"/>
              <a:buNone/>
            </a:pPr>
            <a:endParaRPr lang="ru-RU" smtClean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4"/>
          </p:nvPr>
        </p:nvGraphicFramePr>
        <p:xfrm>
          <a:off x="755650" y="2133600"/>
          <a:ext cx="7712075" cy="3700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3982"/>
                <a:gridCol w="720080"/>
                <a:gridCol w="720080"/>
                <a:gridCol w="720080"/>
                <a:gridCol w="2844403"/>
                <a:gridCol w="1101725"/>
                <a:gridCol w="1101725"/>
              </a:tblGrid>
              <a:tr h="6120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Уравнение 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Полные уравнения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Неполные уравнения</a:t>
                      </a:r>
                      <a:endParaRPr lang="ru-RU" sz="1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  <a:tr h="6120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  <a:tr h="6120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  <a:tr h="6120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-1/4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  <a:tr h="64006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-0,16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  <a:tr h="61208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8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-8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1" marB="45721">
                    <a:solidFill>
                      <a:srgbClr val="FFF3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329</TotalTime>
  <Words>882</Words>
  <Application>Microsoft Office PowerPoint</Application>
  <PresentationFormat>Экран (4:3)</PresentationFormat>
  <Paragraphs>305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30" baseType="lpstr">
      <vt:lpstr>Candara</vt:lpstr>
      <vt:lpstr>Arial</vt:lpstr>
      <vt:lpstr>Symbol</vt:lpstr>
      <vt:lpstr>Calibri</vt:lpstr>
      <vt:lpstr>Franklin Gothic Medium</vt:lpstr>
      <vt:lpstr>Franklin Gothic Book</vt:lpstr>
      <vt:lpstr>Wingdings</vt:lpstr>
      <vt:lpstr>Times New Roman</vt:lpstr>
      <vt:lpstr>Волна</vt:lpstr>
      <vt:lpstr>Углы</vt:lpstr>
      <vt:lpstr>УРОК АЛГЕБРЫ В 8 КЛАССЕ. </vt:lpstr>
      <vt:lpstr>Организационный момент</vt:lpstr>
      <vt:lpstr>Лист самооценки</vt:lpstr>
      <vt:lpstr>Станция «Угадай тему урока»</vt:lpstr>
      <vt:lpstr>Тема урока:  «Квадратные уравнения»</vt:lpstr>
      <vt:lpstr>Станция «Устная работа»</vt:lpstr>
      <vt:lpstr>Станция «Вспомни»</vt:lpstr>
      <vt:lpstr>Станция «Вспомни»  Проверка</vt:lpstr>
      <vt:lpstr>Станция «Вспомни»</vt:lpstr>
      <vt:lpstr>Станция «Вспомни»</vt:lpstr>
      <vt:lpstr>Станция «История квадратных уравнений»</vt:lpstr>
      <vt:lpstr>Станция «История квадратных уравнений»</vt:lpstr>
      <vt:lpstr>Станция «История квадратных уравнений»</vt:lpstr>
      <vt:lpstr>Станция «Математическое лото»</vt:lpstr>
      <vt:lpstr>Станция «Математическое лото»</vt:lpstr>
      <vt:lpstr>Станция «Тест»</vt:lpstr>
      <vt:lpstr>Станция «Тест»</vt:lpstr>
      <vt:lpstr>Станция «Итог урока»</vt:lpstr>
      <vt:lpstr>Станция «Домашнее задание»</vt:lpstr>
      <vt:lpstr>Урок окончен. До новых встреч!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</dc:title>
  <dc:creator>User</dc:creator>
  <cp:lastModifiedBy>Дарёна</cp:lastModifiedBy>
  <cp:revision>91</cp:revision>
  <dcterms:created xsi:type="dcterms:W3CDTF">2012-01-29T10:42:44Z</dcterms:created>
  <dcterms:modified xsi:type="dcterms:W3CDTF">2012-04-19T18:50:57Z</dcterms:modified>
</cp:coreProperties>
</file>