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</p:sldMasterIdLst>
  <p:sldIdLst>
    <p:sldId id="278" r:id="rId3"/>
    <p:sldId id="303" r:id="rId4"/>
    <p:sldId id="275" r:id="rId5"/>
    <p:sldId id="276" r:id="rId6"/>
    <p:sldId id="274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1" r:id="rId34"/>
    <p:sldId id="304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B23488-DFEF-4055-B303-33BE22DB2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alisman.sochi2014.com/" TargetMode="External"/><Relationship Id="rId2" Type="http://schemas.openxmlformats.org/officeDocument/2006/relationships/hyperlink" Target="http://www.poiskslov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1\Мои документы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00702"/>
            <a:ext cx="1500166" cy="1357298"/>
          </a:xfrm>
          <a:prstGeom prst="rect">
            <a:avLst/>
          </a:prstGeom>
          <a:noFill/>
        </p:spPr>
      </p:pic>
      <p:pic>
        <p:nvPicPr>
          <p:cNvPr id="31749" name="Picture 5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0166" cy="15001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571480"/>
            <a:ext cx="8001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«ИСТОРИЯ ТАЛИСМАНОВ ОЛИМПИЙСКИХ ИГР СОВРЕМЕННОСТИ».</a:t>
            </a:r>
            <a:endParaRPr lang="ru-RU" sz="5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8" descr="Олимпийский символ Сараево волчонок вуч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5"/>
            <a:ext cx="207166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3108" y="785794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1984 – зима - Сараево.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Волчонок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Вучко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Рисунок 9" descr="Олимпийский символ Лос-Анджелес орленок сэ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21431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43108" y="2786058"/>
            <a:ext cx="507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1984 – лето - Лос-Анджелес.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Орлёнок Сэм.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Рисунок 10" descr="Олимпийский символ Калгари медведи хайди и хоу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21454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5984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1988 – зима - Калгари.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Полярные медведи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Хоуди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11" descr="Олимпийский символ  Сеул тигренок ходо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286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0298" y="1000108"/>
            <a:ext cx="2091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1988 – лето - Сеул.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Тигренок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Рисунок 12" descr="Олимпийский символ Альбервиль горный эльф Мадж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2286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1992 – зима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Альбервиль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Горный эльф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Маджик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Рисунок 13" descr="Олимпийский символ Барселона щенок коб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57422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1992 – лето - Барселона.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4" descr="Олимпийский символ Лиллехаммер хокон и кристи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1"/>
            <a:ext cx="2143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1994 – зима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 и сестра.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15" descr="Олимпийский символ Атланта Изз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19287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1996 – лето - Атланта.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Рисунок 16" descr="Олимпийский символ Нагано Сукки, нокки, Лекки и Цук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200023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5985" y="5000636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1998 – зима - Нагано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Японцы спохватились и выдали… сразу четыре.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Сукки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Нокки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Цукки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7" descr="Олимпийский символ  Сидней кукабурра Олли, утконос сид, ехидна Мил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235742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 – лето - Сидней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Кукабурра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утконос Сид и ехидна Милли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Рисунок 18" descr="Олимпийский символ Солт-Лейк-Сити заяц Поудер, койот Копер и медвежонок Коул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3574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71736" y="2928934"/>
            <a:ext cx="5072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 – зима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Солт-Лейк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Местные животные: заяц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Поудер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койот Копер и медвежонок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Коул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Рисунок 19" descr="Олимпийский символ Афины Феб и Аф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2004 – лето - Афины.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 (справа) и сестра Феб и Афина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 descr="Олимпийский символ Турин Девочка-снежок Неве. Мальчик - кубик льда Гл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2381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2006- зима - Турин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Девочка-снежок Неве. Мальчик - кубик льда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Рисунок 21" descr="Олимпийский символ  Пекин Пять персон под общим названием Фи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25717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2008 – лето - Пекин.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персон под общим названием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Рисунок 22" descr="Олимпийский символ ванкув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23812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71736" y="5143512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2010 – зима - Ванкувер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"Торжество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3" descr="Олимпийский символ лондон Одноглазые  Уэнлок и Мендвил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 – лето - Лондон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Одноглазые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Уэнлок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Мендвилль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7158" y="3500438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вот и все.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выводы?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талисманов сделаны по образу и подобию человека.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 все пребывают в детском возрасте.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 у всех - большая голова с широкой улыбкой.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ходят парами или вообще компаниями.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85860"/>
            <a:ext cx="8478114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1.В древней Греции термин «олимпиада» означал </a:t>
            </a:r>
            <a:r>
              <a:rPr lang="ru-RU" b="1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первый год четырехлетия, наступление которого празднуют Олимпийские игры;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четырёхлетний период между Олимпийскими играми;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синоним Олимпийских игр;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соревнования, проводимые во время Олимпийских игр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50177" name="Picture 1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72074"/>
            <a:ext cx="2928926" cy="1785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2.В каком городе состоялись первые Олимпийские игры современности</a:t>
            </a:r>
            <a:r>
              <a:rPr lang="ru-RU" b="1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 Риме;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 Париже;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Афинах;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в Атланте.</a:t>
            </a:r>
          </a:p>
          <a:p>
            <a:endParaRPr lang="ru-RU" dirty="0"/>
          </a:p>
        </p:txBody>
      </p:sp>
      <p:pic>
        <p:nvPicPr>
          <p:cNvPr id="49154" name="Picture 2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3.Место проведения последних летних Олимпийских игр</a:t>
            </a:r>
            <a:r>
              <a:rPr lang="ru-RU" b="1" dirty="0" smtClean="0"/>
              <a:t>?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Пекин;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Афины;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Мюнхен;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Сидней.</a:t>
            </a:r>
          </a:p>
          <a:p>
            <a:endParaRPr lang="ru-RU" dirty="0"/>
          </a:p>
        </p:txBody>
      </p:sp>
      <p:pic>
        <p:nvPicPr>
          <p:cNvPr id="51202" name="Picture 2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4.Физкультура ориентирована на совершенствование: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b="1" dirty="0" smtClean="0"/>
              <a:t>а</a:t>
            </a:r>
            <a:r>
              <a:rPr lang="ru-RU" dirty="0" smtClean="0"/>
              <a:t>) физических и психических качеств людей; </a:t>
            </a:r>
          </a:p>
          <a:p>
            <a:pPr algn="ctr"/>
            <a:r>
              <a:rPr lang="ru-RU" dirty="0" smtClean="0"/>
              <a:t>б) техники двигательных действий;</a:t>
            </a:r>
          </a:p>
          <a:p>
            <a:pPr algn="ctr"/>
            <a:r>
              <a:rPr lang="ru-RU" dirty="0" smtClean="0"/>
              <a:t>в) работоспособности человека;</a:t>
            </a:r>
          </a:p>
          <a:p>
            <a:pPr algn="ctr"/>
            <a:r>
              <a:rPr lang="ru-RU" dirty="0" smtClean="0"/>
              <a:t>г) природных физических свойств.</a:t>
            </a:r>
          </a:p>
          <a:p>
            <a:endParaRPr lang="ru-RU" dirty="0"/>
          </a:p>
        </p:txBody>
      </p:sp>
      <p:pic>
        <p:nvPicPr>
          <p:cNvPr id="52226" name="Picture 2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\Мои документы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14686"/>
            <a:ext cx="2500298" cy="3643314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071802" cy="1928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и систематизировать опыт создания Олимпийских талисманов.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познакомить с историей талисманов Олимпийских Игр;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расширить кругозор учащихся с помощью данной темы;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3.способствовать познавательной активности учащихся;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4.спрогнозировать фигуру талисмана и основной идеи будущей Олимпиады.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разработки символов Олимпиад можно использовать в практике их прогнозирования.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166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5.Систематические и грамотно организованные занятия физическими упражнениями укрепляют здоровье так как…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хорошая циркуляция крови во время упражнений обеспечивает поступление питательных веществ к органам и системам организма;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повышаются возможности дыхательной системы, благодаря чему в организм поступает большее количество кислорода, необходимого для образования энергии;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способствуют повышению резервных возможностей организма;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при достаточном энергообеспечении организм легче противостоит простудным и инфекционным заболеваниям.</a:t>
            </a:r>
          </a:p>
          <a:p>
            <a:pPr algn="ctr"/>
            <a:endParaRPr lang="ru-RU" dirty="0"/>
          </a:p>
        </p:txBody>
      </p:sp>
      <p:pic>
        <p:nvPicPr>
          <p:cNvPr id="63490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143512"/>
            <a:ext cx="2928926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6.Под физическим качеством «сила» понимают: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комплекс свойств организма, позволяющий преодолевать внешние сопротивления, либо противодействовать им за счёт мышечных напряжений;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величина максимального напряжения мышц, которую может продемонстрировать человек;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комплекс психофизических свойств организма позволяющий преодолевать внешние сопротивления.</a:t>
            </a:r>
          </a:p>
          <a:p>
            <a:endParaRPr lang="ru-RU" dirty="0"/>
          </a:p>
        </p:txBody>
      </p:sp>
      <p:pic>
        <p:nvPicPr>
          <p:cNvPr id="62466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286388"/>
            <a:ext cx="2928926" cy="1571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7.Какой вид спорта не является циклическим?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конькобежный спорт;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плавание на спине кролем;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футбол;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марафонский бег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8.Под физическим развитием понимается: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процесс изменения морфофункциональных свойств организма на протяжении жизни;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размеры мускулатуры, форма тела, функциональные возможности дыхания и кровообращения, физическая работоспособность;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процесс совершенствования физических качеств, при выполнении физических упражнений 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уровень обусловленный наследственности и регулярностью и занятий </a:t>
            </a:r>
            <a:r>
              <a:rPr lang="ru-RU" dirty="0" smtClean="0"/>
              <a:t>физической культурой и спортом.</a:t>
            </a:r>
          </a:p>
          <a:p>
            <a:endParaRPr lang="ru-RU" dirty="0"/>
          </a:p>
        </p:txBody>
      </p:sp>
      <p:pic>
        <p:nvPicPr>
          <p:cNvPr id="61442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714884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2999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9.Под физической подготовленностью человека понимается: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уровень развития двигательных умений ,навыков и физических качеств ;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умение выполнять скоростно-силовые упражнения,  где движения выполняются с максимальной интенсивностью (мощностью) 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выполнение упражнений с большой скоростью;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результат  соответствующих физических упражнений.</a:t>
            </a:r>
          </a:p>
          <a:p>
            <a:endParaRPr lang="ru-RU" dirty="0"/>
          </a:p>
        </p:txBody>
      </p:sp>
      <p:pic>
        <p:nvPicPr>
          <p:cNvPr id="60418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928926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891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10.Физическими упражнениями называются  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двигательные действия , помощью которых развиваются физические качества и укрепляется здоровье 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двигательные действия , дозируемые по величине нагрузки и продолжительности  выполнения 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движения , выполняемые на уроках физкультуры и во время утренней гимнастики 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двигательных действий  , способствующие решению задач физического воспитания.</a:t>
            </a:r>
          </a:p>
          <a:p>
            <a:endParaRPr lang="ru-RU" dirty="0"/>
          </a:p>
        </p:txBody>
      </p:sp>
      <p:pic>
        <p:nvPicPr>
          <p:cNvPr id="59394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286388"/>
            <a:ext cx="2786050" cy="1571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8572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11.Что понимается под закаливанием?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купание в холодной воде и хождение босиком 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приспособление организма к воздействиям внешней среды;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сочетание воздушных и солнечных ванн с гимнастикой и подвижными играми;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укрепление здоровья .</a:t>
            </a:r>
          </a:p>
          <a:p>
            <a:endParaRPr lang="ru-RU" dirty="0"/>
          </a:p>
        </p:txBody>
      </p:sp>
      <p:pic>
        <p:nvPicPr>
          <p:cNvPr id="54274" name="Picture 2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92871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4664"/>
            <a:ext cx="8229600" cy="4841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12.Соблюдение режима дня способствует укреплению здоровья, потому что: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он обеспечивает ритмичность работы организма;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он позволяет правильно планировать дела в течении дня;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распределение основных дел осуществляется более или менее стандартно в течении каждого дня;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он позволяет избегать неоправданных физических напряжений.</a:t>
            </a:r>
          </a:p>
          <a:p>
            <a:endParaRPr lang="ru-RU" dirty="0"/>
          </a:p>
        </p:txBody>
      </p:sp>
      <p:pic>
        <p:nvPicPr>
          <p:cNvPr id="55299" name="Picture 3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714884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8572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2656"/>
            <a:ext cx="8229600" cy="4913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13.Что из представленного не является отличительным признаком физической культуры?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знания, правила, принципы и методика использования физических упражнений;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виды гимнастики, спорта, игр, комплексы упражнений;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обеспечение безопасности жизнедеятельности;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положительные изменения в физическом состоянии человека.</a:t>
            </a:r>
          </a:p>
          <a:p>
            <a:endParaRPr lang="ru-RU" dirty="0"/>
          </a:p>
        </p:txBody>
      </p:sp>
      <p:pic>
        <p:nvPicPr>
          <p:cNvPr id="57346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929198"/>
            <a:ext cx="2428860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14.Под физическим качеством «гибкость» понимают: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комплекс физических свойств, двигательного аппарата, определяющий подвижность его звеньев;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комплекс физических свойств, двигательного аппарата, определяющий глубину наклонов;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комплекс физических свойств, двигательного аппарата, определяющий амплитуду движения за счёт мышечных напряжений.</a:t>
            </a:r>
          </a:p>
          <a:p>
            <a:endParaRPr lang="ru-RU" dirty="0"/>
          </a:p>
        </p:txBody>
      </p:sp>
      <p:pic>
        <p:nvPicPr>
          <p:cNvPr id="58370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929198"/>
            <a:ext cx="3071802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уу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4464">
            <a:off x="1716354" y="277330"/>
            <a:ext cx="4607597" cy="2428868"/>
          </a:xfrm>
          <a:prstGeom prst="rect">
            <a:avLst/>
          </a:prstGeom>
          <a:noFill/>
        </p:spPr>
      </p:pic>
      <p:pic>
        <p:nvPicPr>
          <p:cNvPr id="43017" name="Picture 9" descr="TORCH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896703">
            <a:off x="223726" y="2602160"/>
            <a:ext cx="1439863" cy="4140200"/>
          </a:xfrm>
          <a:noFill/>
          <a:ln/>
        </p:spPr>
      </p:pic>
      <p:sp>
        <p:nvSpPr>
          <p:cNvPr id="43021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1000100" y="3357562"/>
            <a:ext cx="8362950" cy="2768600"/>
          </a:xfrm>
        </p:spPr>
        <p:txBody>
          <a:bodyPr/>
          <a:lstStyle/>
          <a:p>
            <a:r>
              <a:rPr lang="ru-RU" b="1" dirty="0" smtClean="0"/>
              <a:t>Олимпийский   огонь </a:t>
            </a:r>
            <a:r>
              <a:rPr lang="ru-RU" b="1" dirty="0"/>
              <a:t>— </a:t>
            </a:r>
            <a:r>
              <a:rPr lang="ru-RU" dirty="0"/>
              <a:t>один   из главных ритуалов на торжественном открытии Олимпийских игр. Его доставляют из Олимпии эстафетой   к   месту   проведения   игр   лучшие спортсмены мира.</a:t>
            </a:r>
          </a:p>
          <a:p>
            <a:endParaRPr lang="ru-RU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404813"/>
            <a:ext cx="4038600" cy="2087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Олимпийский флаг </a:t>
            </a:r>
            <a:r>
              <a:rPr lang="ru-RU" dirty="0"/>
              <a:t>— белое атласное полотнище с олимпийскими кольцами. </a:t>
            </a: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150" y="4724400"/>
            <a:ext cx="15938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build="p"/>
      <p:bldP spid="430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15.Кому принадлежит идея и инициатива возрождения современных Олимпийских игр?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Алексею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Бутовскому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Антонио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Самаранчу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Эвангелису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Цаппасу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Пьеру де Кубертену. </a:t>
            </a:r>
          </a:p>
          <a:p>
            <a:endParaRPr lang="ru-RU" dirty="0"/>
          </a:p>
        </p:txBody>
      </p:sp>
      <p:pic>
        <p:nvPicPr>
          <p:cNvPr id="56323" name="Picture 3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389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 СПОРТ! ТЫ — НАСЛАЖДЕНИЕ!</a:t>
            </a:r>
          </a:p>
          <a:p>
            <a:r>
              <a:rPr lang="ru-RU" sz="2800" dirty="0" smtClean="0"/>
              <a:t>О СПОРТ! ТЫ — ЗОДЧИЙ!</a:t>
            </a:r>
          </a:p>
          <a:p>
            <a:r>
              <a:rPr lang="ru-RU" sz="2800" dirty="0" smtClean="0"/>
              <a:t>О СПОРТ! ТЫ — СПРАВЕДЛИВОСТЬ!</a:t>
            </a:r>
          </a:p>
          <a:p>
            <a:r>
              <a:rPr lang="ru-RU" sz="2800" dirty="0" smtClean="0"/>
              <a:t>О СПОРТ! ТЫ — ВЫЗОВ!</a:t>
            </a:r>
          </a:p>
          <a:p>
            <a:r>
              <a:rPr lang="ru-RU" sz="2800" dirty="0" smtClean="0"/>
              <a:t>О СПОРТ! ТЫ — БЛАГОРОДСТВО!</a:t>
            </a:r>
          </a:p>
          <a:p>
            <a:r>
              <a:rPr lang="ru-RU" sz="2800" dirty="0" smtClean="0"/>
              <a:t>О СПОРТ! ТЫ — РАДОСТЬ!</a:t>
            </a:r>
          </a:p>
          <a:p>
            <a:r>
              <a:rPr lang="ru-RU" sz="2800" dirty="0" smtClean="0"/>
              <a:t>О СПОРТ! ТЫ — ПЛОДОТВОРНОСТЬ!</a:t>
            </a:r>
          </a:p>
          <a:p>
            <a:r>
              <a:rPr lang="ru-RU" sz="2800" dirty="0" smtClean="0"/>
              <a:t> О СПОРТ! ТЫ — ПРОГРЕСС!</a:t>
            </a:r>
          </a:p>
          <a:p>
            <a:r>
              <a:rPr lang="ru-RU" sz="2800" dirty="0" smtClean="0"/>
              <a:t>О СПОРТ! ТЫ — МИР!</a:t>
            </a:r>
            <a:endParaRPr lang="ru-RU" sz="2800" dirty="0"/>
          </a:p>
        </p:txBody>
      </p:sp>
      <p:pic>
        <p:nvPicPr>
          <p:cNvPr id="4" name="Picture 3" descr="C:\Documents and Settings\1\Мои документы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76650"/>
            <a:ext cx="2057400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060575"/>
            <a:ext cx="3889375" cy="3949700"/>
          </a:xfrm>
        </p:spPr>
        <p:txBody>
          <a:bodyPr/>
          <a:lstStyle/>
          <a:p>
            <a:pPr>
              <a:buNone/>
            </a:pPr>
            <a:r>
              <a:rPr lang="ru-RU" dirty="0"/>
              <a:t>Узнать, есть ли в нашем городе участники Олимпийских игр, фамилии и вид спорта.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92164" name="Picture 4" descr="1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2366963" cy="1830387"/>
          </a:xfrm>
          <a:prstGeom prst="rect">
            <a:avLst/>
          </a:prstGeom>
          <a:noFill/>
        </p:spPr>
      </p:pic>
      <p:pic>
        <p:nvPicPr>
          <p:cNvPr id="92165" name="Picture 5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644900"/>
            <a:ext cx="1365250" cy="2417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/>
              <a:t>. Большая олимпийская энциклопедия. В 2 томах/ Автор-составитель В. Л. </a:t>
            </a:r>
            <a:r>
              <a:rPr lang="ru-RU" sz="2000" dirty="0" err="1" smtClean="0"/>
              <a:t>Штейнбах</a:t>
            </a:r>
            <a:r>
              <a:rPr lang="ru-RU" sz="2000" dirty="0" smtClean="0"/>
              <a:t>. – М.: Олимпия Пресс, 2006. – 1752с.</a:t>
            </a:r>
          </a:p>
          <a:p>
            <a:r>
              <a:rPr lang="ru-RU" sz="2000" dirty="0" smtClean="0"/>
              <a:t>2.Ефремова Т.Ф. Современный словарь русского языка/ Т. Ф. Ефремова. М.: 2010.</a:t>
            </a:r>
          </a:p>
          <a:p>
            <a:r>
              <a:rPr lang="ru-RU" sz="2000" dirty="0" smtClean="0"/>
              <a:t>3.Селютина Н.А. История развития Олимпийского талисмана. </a:t>
            </a:r>
            <a:r>
              <a:rPr lang="ru-RU" sz="2000" dirty="0" err="1" smtClean="0"/>
              <a:t>Матириалы</a:t>
            </a:r>
            <a:r>
              <a:rPr lang="ru-RU" sz="2000" dirty="0" smtClean="0"/>
              <a:t> </a:t>
            </a:r>
            <a:r>
              <a:rPr lang="en-US" sz="2000" dirty="0" smtClean="0"/>
              <a:t>XXII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Всеуральской</a:t>
            </a:r>
            <a:r>
              <a:rPr lang="ru-RU" sz="2000" dirty="0" smtClean="0"/>
              <a:t> олимпийской </a:t>
            </a:r>
            <a:r>
              <a:rPr lang="ru-RU" sz="2000" dirty="0" err="1" smtClean="0"/>
              <a:t>найчной</a:t>
            </a:r>
            <a:r>
              <a:rPr lang="ru-RU" sz="2000" dirty="0" smtClean="0"/>
              <a:t> сессии молодых ученных и студентов (стр.47)</a:t>
            </a:r>
          </a:p>
          <a:p>
            <a:r>
              <a:rPr lang="en-US" sz="2000" dirty="0" smtClean="0">
                <a:hlinkClick r:id="rId2"/>
              </a:rPr>
              <a:t> 4.http</a:t>
            </a:r>
            <a:r>
              <a:rPr lang="ru-RU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www.poiskslov.com</a:t>
            </a:r>
            <a:endParaRPr lang="en-US" sz="2000" dirty="0" smtClean="0"/>
          </a:p>
          <a:p>
            <a:r>
              <a:rPr lang="en-US" sz="2000" dirty="0" smtClean="0"/>
              <a:t> 5.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ru-RU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talisman.sochi2014.com\#\history\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6.</a:t>
            </a:r>
            <a:r>
              <a:rPr lang="en-US" sz="2000" dirty="0" smtClean="0">
                <a:hlinkClick r:id="rId2"/>
              </a:rPr>
              <a:t> http</a:t>
            </a:r>
            <a:r>
              <a:rPr lang="ru-RU" sz="2000" dirty="0" smtClean="0">
                <a:hlinkClick r:id="rId2"/>
              </a:rPr>
              <a:t>://</a:t>
            </a:r>
            <a:r>
              <a:rPr lang="en-US" sz="2000" dirty="0" smtClean="0"/>
              <a:t>lib.ru\TALES\koreja.txt.</a:t>
            </a:r>
          </a:p>
          <a:p>
            <a:endParaRPr lang="ru-RU" dirty="0"/>
          </a:p>
        </p:txBody>
      </p:sp>
      <p:pic>
        <p:nvPicPr>
          <p:cNvPr id="4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53136"/>
            <a:ext cx="2627783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Documents and Settings\1\Мои документы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40" y="1714488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r>
              <a:rPr lang="ru-RU" sz="2800" b="1" dirty="0"/>
              <a:t>Олимпийские награды — </a:t>
            </a:r>
            <a:r>
              <a:rPr lang="ru-RU" sz="2800" dirty="0"/>
              <a:t>это медали и дипломы. Победители награждаются золотыми, серебряными, бронзовыми медалями.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Современный </a:t>
            </a:r>
            <a:r>
              <a:rPr lang="ru-RU" sz="2800" b="1" dirty="0"/>
              <a:t>олимпийский символ – </a:t>
            </a:r>
            <a:r>
              <a:rPr lang="ru-RU" sz="2800" dirty="0"/>
              <a:t>пять  переплетенных колец. </a:t>
            </a:r>
          </a:p>
          <a:p>
            <a:pPr>
              <a:buFontTx/>
              <a:buNone/>
            </a:pPr>
            <a:r>
              <a:rPr lang="ru-RU" sz="2800" dirty="0"/>
              <a:t>	Они олицетворяют единство </a:t>
            </a:r>
          </a:p>
          <a:p>
            <a:pPr>
              <a:buFontTx/>
              <a:buNone/>
            </a:pPr>
            <a:r>
              <a:rPr lang="ru-RU" sz="2800" dirty="0"/>
              <a:t>	пяти континентов и встречу спортсменов всего мира на  Олимпийских играх.</a:t>
            </a:r>
            <a:endParaRPr lang="ru-RU" sz="2800" b="1" dirty="0"/>
          </a:p>
        </p:txBody>
      </p:sp>
      <p:pic>
        <p:nvPicPr>
          <p:cNvPr id="46084" name="Picture 4" descr="OLYM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2808287" cy="1223963"/>
          </a:xfrm>
          <a:prstGeom prst="rect">
            <a:avLst/>
          </a:prstGeom>
          <a:noFill/>
        </p:spPr>
      </p:pic>
      <p:pic>
        <p:nvPicPr>
          <p:cNvPr id="46085" name="Picture 5" descr="MISC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214422"/>
            <a:ext cx="1593850" cy="1871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1"/>
            <a:ext cx="8229600" cy="5268931"/>
          </a:xfrm>
        </p:spPr>
        <p:txBody>
          <a:bodyPr/>
          <a:lstStyle/>
          <a:p>
            <a:r>
              <a:rPr lang="ru-RU" b="1" dirty="0"/>
              <a:t>Олимпийский девиз</a:t>
            </a:r>
            <a:r>
              <a:rPr lang="ru-RU" dirty="0"/>
              <a:t> «Быстрее, выше, сильнее!»</a:t>
            </a:r>
          </a:p>
          <a:p>
            <a:endParaRPr lang="ru-RU" b="1" dirty="0" smtClean="0"/>
          </a:p>
          <a:p>
            <a:r>
              <a:rPr lang="ru-RU" b="1" dirty="0" smtClean="0"/>
              <a:t>Олимпийская </a:t>
            </a:r>
            <a:r>
              <a:rPr lang="ru-RU" b="1" dirty="0"/>
              <a:t>эмблема </a:t>
            </a:r>
            <a:r>
              <a:rPr lang="ru-RU" dirty="0"/>
              <a:t>— сочетание пяти колец с какими-нибудь другими элементами </a:t>
            </a:r>
          </a:p>
          <a:p>
            <a:endParaRPr lang="ru-RU" b="1" dirty="0" smtClean="0"/>
          </a:p>
          <a:p>
            <a:r>
              <a:rPr lang="ru-RU" b="1" dirty="0" smtClean="0"/>
              <a:t>Талисман </a:t>
            </a:r>
            <a:r>
              <a:rPr lang="ru-RU" b="1" dirty="0"/>
              <a:t>Олимпийских игр — </a:t>
            </a:r>
            <a:r>
              <a:rPr lang="ru-RU" dirty="0"/>
              <a:t>это обычно изображение животного, которого особенно любят в стране, где проводятся Игры.</a:t>
            </a:r>
          </a:p>
          <a:p>
            <a:endParaRPr lang="ru-RU" dirty="0"/>
          </a:p>
        </p:txBody>
      </p:sp>
      <p:pic>
        <p:nvPicPr>
          <p:cNvPr id="3" name="Picture 2" descr="C:\Documents and Settings\1\Мои документы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929198"/>
            <a:ext cx="3071802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4" name="Picture 3" descr="C:\Documents and Settings\1\Мои документы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200" y="0"/>
            <a:ext cx="1915800" cy="28574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100010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Изначально символами Олимпийских игр были только эмблема (пять переплетенных колец) и олимпийский огонь. Понятие «олимпийский талисман» официально было утверждено на 73-ей сессии Международного олимпийского комитета летом 1972 года, проходившей в Мюнхене (Германия). Согласно принятым правкам, талисман Игр призван продвигать принципы </a:t>
            </a:r>
            <a:r>
              <a:rPr lang="ru-RU" sz="2400" dirty="0" err="1" smtClean="0"/>
              <a:t>олимпизма</a:t>
            </a:r>
            <a:r>
              <a:rPr lang="ru-RU" sz="2400" dirty="0" smtClean="0"/>
              <a:t> и способствовать популяризации конкретных Игр. Талисманом может стать человек, животное или сказочное существо, которое отражает особенности культуры принимающей страны и символизирующее ценности современного Олимпийского движения.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OR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30896">
            <a:off x="8465" y="2811240"/>
            <a:ext cx="1439863" cy="4140200"/>
          </a:xfrm>
          <a:prstGeom prst="rect">
            <a:avLst/>
          </a:prstGeom>
          <a:noFill/>
          <a:ln/>
        </p:spPr>
      </p:pic>
      <p:pic>
        <p:nvPicPr>
          <p:cNvPr id="8" name="Picture 3" descr="C:\Documents and Settings\1\Мои документы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300037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0"/>
            <a:ext cx="87154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 не регламентирует процедуру выбора талисманов, оставляя решение за организаторами Игр. Поэтому процесс создания и выбора талисмана определяется каждый раз индивидуально. Чаще всего талисман разрабатывается профессиональными дизайнерами на основе опросов общественного мнения и маркетинговых исследований. При этом выбранный талисман проходит финальное утверждение Исполкомом МОК, поскольку входит в ряд олимпийской символики и подлежит соответствующей юридической защите.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 традиции официальное представление талисмана (или талисманов) Игр в Сочи состоится за три года до их открытия, то есть в 2011 году. Оргкомитет «Сочи 2014» принял решение, что процесс выбора талисмана должен стать максимально открытым, с учетом мнений профильных специалистов, профессиональных дизайнеров, любителей спорта и общественности.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несколько версий того, кто же стал первым талисманов Олимпийских игр, но большинство сходится во мнении, что история милых символов отдельно взятых Игр начинается в 1968 году.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Олимпийский символ шу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2145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071546"/>
            <a:ext cx="514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1968 –зима - Гренобль.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Маленький лыжник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первый неофициальный олимпийский талисман.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 descr="Олимпийский символ Мюнхен валь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1972 – лето - Мюнхен.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летняя Олимпиада, у которой кроме логотипа появился свой талисман.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Немцы выбрали таксу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Вальди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Олимпийский символ Монреаль бобр ам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28860" y="4429132"/>
            <a:ext cx="464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1976 –лето - Монреаль.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лимпийский символ Инсбрук Олимпияманд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2143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857232"/>
            <a:ext cx="457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1976 – зима - Инсбрук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Снеговик с подозрительным именем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Олимпиямандл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Рисунок 5" descr="Олимпийский символ Лейк Плессиди енот ро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21431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2571745"/>
            <a:ext cx="450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1980 – зима - </a:t>
            </a:r>
            <a:r>
              <a:rPr lang="ru-RU" b="1" dirty="0" err="1" smtClean="0"/>
              <a:t>Лейк</a:t>
            </a:r>
            <a:r>
              <a:rPr lang="ru-RU" b="1" dirty="0" smtClean="0"/>
              <a:t> </a:t>
            </a:r>
            <a:r>
              <a:rPr lang="ru-RU" b="1" dirty="0" err="1" smtClean="0"/>
              <a:t>Плессид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Енот </a:t>
            </a:r>
            <a:r>
              <a:rPr lang="ru-RU" dirty="0" err="1" smtClean="0"/>
              <a:t>Рони</a:t>
            </a:r>
            <a:endParaRPr lang="ru-RU" dirty="0"/>
          </a:p>
        </p:txBody>
      </p:sp>
      <p:pic>
        <p:nvPicPr>
          <p:cNvPr id="25606" name="Рисунок 6" descr="Олимпийский символ Москва Ми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0002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0298" y="439849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1980 – лето - Москва.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Мишка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1152</Words>
  <Application>Microsoft Office PowerPoint</Application>
  <PresentationFormat>Экран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Список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 Каленюк</cp:lastModifiedBy>
  <cp:revision>37</cp:revision>
  <dcterms:modified xsi:type="dcterms:W3CDTF">2012-01-15T12:33:44Z</dcterms:modified>
</cp:coreProperties>
</file>