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8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94" r:id="rId13"/>
    <p:sldId id="267" r:id="rId14"/>
    <p:sldId id="268" r:id="rId15"/>
    <p:sldId id="270" r:id="rId16"/>
    <p:sldId id="269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0" r:id="rId27"/>
    <p:sldId id="281" r:id="rId28"/>
    <p:sldId id="282" r:id="rId29"/>
    <p:sldId id="283" r:id="rId30"/>
    <p:sldId id="284" r:id="rId31"/>
    <p:sldId id="285" r:id="rId32"/>
    <p:sldId id="286" r:id="rId33"/>
    <p:sldId id="287" r:id="rId34"/>
    <p:sldId id="288" r:id="rId35"/>
    <p:sldId id="289" r:id="rId36"/>
    <p:sldId id="290" r:id="rId37"/>
    <p:sldId id="291" r:id="rId38"/>
    <p:sldId id="292" r:id="rId39"/>
    <p:sldId id="293" r:id="rId4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94671" autoAdjust="0"/>
  </p:normalViewPr>
  <p:slideViewPr>
    <p:cSldViewPr>
      <p:cViewPr varScale="1">
        <p:scale>
          <a:sx n="111" d="100"/>
          <a:sy n="111" d="100"/>
        </p:scale>
        <p:origin x="-1614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18.01.2012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18.01.2012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18.01.2012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18.01.2012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18.01.2012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18.01.2012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18.01.2012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18.01.2012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889" r:id="rId1"/>
    <p:sldLayoutId id="2147483890" r:id="rId2"/>
    <p:sldLayoutId id="2147483891" r:id="rId3"/>
    <p:sldLayoutId id="2147483892" r:id="rId4"/>
    <p:sldLayoutId id="2147483893" r:id="rId5"/>
    <p:sldLayoutId id="2147483894" r:id="rId6"/>
    <p:sldLayoutId id="2147483895" r:id="rId7"/>
    <p:sldLayoutId id="2147483896" r:id="rId8"/>
    <p:sldLayoutId id="2147483897" r:id="rId9"/>
    <p:sldLayoutId id="2147483898" r:id="rId10"/>
    <p:sldLayoutId id="2147483899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latin typeface="Georgia" pitchFamily="18" charset="0"/>
              </a:rPr>
              <a:t>Нескучная классика</a:t>
            </a:r>
            <a:br>
              <a:rPr lang="ru-RU" b="1" dirty="0" smtClean="0">
                <a:latin typeface="Georgia" pitchFamily="18" charset="0"/>
              </a:rPr>
            </a:br>
            <a:r>
              <a:rPr lang="ru-RU" b="1" dirty="0" smtClean="0">
                <a:latin typeface="Georgia" pitchFamily="18" charset="0"/>
              </a:rPr>
              <a:t>и не только </a:t>
            </a:r>
            <a:endParaRPr lang="ru-RU" b="1" dirty="0">
              <a:latin typeface="Georg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750015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137160" indent="0">
              <a:buNone/>
            </a:pPr>
            <a:r>
              <a:rPr lang="ru-RU" sz="8000" dirty="0" smtClean="0">
                <a:latin typeface="Georgia" pitchFamily="18" charset="0"/>
              </a:rPr>
              <a:t>Русская музыка</a:t>
            </a:r>
            <a:endParaRPr lang="ru-RU" sz="8000" dirty="0">
              <a:latin typeface="Georg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52460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latin typeface="Georgia" pitchFamily="18" charset="0"/>
              </a:rPr>
              <a:t>Антон Рубинштейн</a:t>
            </a:r>
            <a:br>
              <a:rPr lang="ru-RU" dirty="0" smtClean="0">
                <a:latin typeface="Georgia" pitchFamily="18" charset="0"/>
              </a:rPr>
            </a:br>
            <a:endParaRPr lang="ru-RU" dirty="0">
              <a:latin typeface="Georgia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9801" y="1600200"/>
            <a:ext cx="3644398" cy="47085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025856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А. Рубинштейн </a:t>
            </a:r>
            <a:br>
              <a:rPr lang="ru-RU" dirty="0" smtClean="0"/>
            </a:br>
            <a:r>
              <a:rPr lang="ru-RU" dirty="0" smtClean="0"/>
              <a:t>Мелодия</a:t>
            </a:r>
            <a:endParaRPr lang="ru-RU" dirty="0"/>
          </a:p>
        </p:txBody>
      </p:sp>
      <p:pic>
        <p:nvPicPr>
          <p:cNvPr id="12" name="Объект 11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5696" y="1988840"/>
            <a:ext cx="5443272" cy="408245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180309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latin typeface="Georgia" pitchFamily="18" charset="0"/>
              </a:rPr>
              <a:t>«Хаз булат удалой»</a:t>
            </a:r>
            <a:br>
              <a:rPr lang="ru-RU" dirty="0" smtClean="0">
                <a:latin typeface="Georgia" pitchFamily="18" charset="0"/>
              </a:rPr>
            </a:br>
            <a:r>
              <a:rPr lang="ru-RU" dirty="0" smtClean="0">
                <a:latin typeface="Georgia" pitchFamily="18" charset="0"/>
              </a:rPr>
              <a:t>русская народная песня</a:t>
            </a:r>
            <a:br>
              <a:rPr lang="ru-RU" dirty="0" smtClean="0">
                <a:latin typeface="Georgia" pitchFamily="18" charset="0"/>
              </a:rPr>
            </a:br>
            <a:r>
              <a:rPr lang="ru-RU" dirty="0" smtClean="0">
                <a:latin typeface="Georgia" pitchFamily="18" charset="0"/>
              </a:rPr>
              <a:t>переложение для фортепиано</a:t>
            </a:r>
            <a:endParaRPr lang="ru-RU" dirty="0">
              <a:latin typeface="Georgia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7784" y="2348880"/>
            <a:ext cx="4030981" cy="3816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1846592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137160" indent="0">
              <a:buNone/>
            </a:pPr>
            <a:r>
              <a:rPr lang="ru-RU" sz="6600" dirty="0" smtClean="0">
                <a:latin typeface="Georgia" pitchFamily="18" charset="0"/>
              </a:rPr>
              <a:t>Зарубежная музыка</a:t>
            </a:r>
            <a:endParaRPr lang="ru-RU" sz="6600" dirty="0">
              <a:latin typeface="Georg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093965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>
                <a:latin typeface="Georgia" pitchFamily="18" charset="0"/>
              </a:rPr>
              <a:t>С</a:t>
            </a:r>
            <a:r>
              <a:rPr lang="ru-RU" dirty="0" smtClean="0">
                <a:latin typeface="Georgia" pitchFamily="18" charset="0"/>
              </a:rPr>
              <a:t>трана тысячи озёр - </a:t>
            </a:r>
            <a:r>
              <a:rPr lang="ru-RU" dirty="0">
                <a:latin typeface="Georgia" pitchFamily="18" charset="0"/>
              </a:rPr>
              <a:t>Ф</a:t>
            </a:r>
            <a:r>
              <a:rPr lang="ru-RU" dirty="0" smtClean="0">
                <a:latin typeface="Georgia" pitchFamily="18" charset="0"/>
              </a:rPr>
              <a:t>инляндия</a:t>
            </a:r>
            <a:endParaRPr lang="ru-RU" dirty="0">
              <a:latin typeface="Georgia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680" y="1916832"/>
            <a:ext cx="5808000" cy="4356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835191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latin typeface="Georgia" pitchFamily="18" charset="0"/>
              </a:rPr>
              <a:t>Ян Сибелиус</a:t>
            </a:r>
            <a:br>
              <a:rPr lang="ru-RU" dirty="0" smtClean="0">
                <a:latin typeface="Georgia" pitchFamily="18" charset="0"/>
              </a:rPr>
            </a:br>
            <a:endParaRPr lang="ru-RU" dirty="0">
              <a:latin typeface="Georgia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1325" y="1600200"/>
            <a:ext cx="3481349" cy="47085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687554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latin typeface="Georgia" pitchFamily="18" charset="0"/>
              </a:rPr>
              <a:t>Я. Сибелиус </a:t>
            </a:r>
            <a:br>
              <a:rPr lang="ru-RU" dirty="0" smtClean="0">
                <a:latin typeface="Georgia" pitchFamily="18" charset="0"/>
              </a:rPr>
            </a:br>
            <a:r>
              <a:rPr lang="ru-RU" dirty="0" smtClean="0">
                <a:latin typeface="Georgia" pitchFamily="18" charset="0"/>
              </a:rPr>
              <a:t>Экспромт</a:t>
            </a:r>
            <a:endParaRPr lang="ru-RU" dirty="0">
              <a:latin typeface="Georgia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7962" y="1600200"/>
            <a:ext cx="3908075" cy="47085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654556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latin typeface="Georgia" pitchFamily="18" charset="0"/>
              </a:rPr>
              <a:t>Ф. Шуберт – Ф. Лист</a:t>
            </a:r>
            <a:br>
              <a:rPr lang="ru-RU" dirty="0" smtClean="0">
                <a:latin typeface="Georgia" pitchFamily="18" charset="0"/>
              </a:rPr>
            </a:br>
            <a:r>
              <a:rPr lang="ru-RU" dirty="0" smtClean="0">
                <a:latin typeface="Georgia" pitchFamily="18" charset="0"/>
              </a:rPr>
              <a:t>«Ты мой покой»</a:t>
            </a:r>
            <a:endParaRPr lang="ru-RU" dirty="0">
              <a:latin typeface="Georgia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1844824"/>
            <a:ext cx="5812736" cy="47085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350967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>
                <a:latin typeface="Georgia" pitchFamily="18" charset="0"/>
              </a:rPr>
              <a:t>Иоганнес</a:t>
            </a:r>
            <a:r>
              <a:rPr lang="ru-RU" dirty="0" smtClean="0">
                <a:latin typeface="Georgia" pitchFamily="18" charset="0"/>
              </a:rPr>
              <a:t> Брамс</a:t>
            </a:r>
            <a:endParaRPr lang="ru-RU" dirty="0">
              <a:latin typeface="Georgia" pitchFamily="18" charset="0"/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3768" y="1700808"/>
            <a:ext cx="3796291" cy="4896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203332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latin typeface="Georgia" pitchFamily="18" charset="0"/>
              </a:rPr>
              <a:t>Евгений Винокуров</a:t>
            </a:r>
            <a:br>
              <a:rPr lang="ru-RU" dirty="0" smtClean="0">
                <a:latin typeface="Georgia" pitchFamily="18" charset="0"/>
              </a:rPr>
            </a:br>
            <a:r>
              <a:rPr lang="ru-RU" dirty="0" smtClean="0">
                <a:latin typeface="Georgia" pitchFamily="18" charset="0"/>
              </a:rPr>
              <a:t>«О музыке»</a:t>
            </a:r>
            <a:endParaRPr lang="ru-RU" dirty="0">
              <a:latin typeface="Georgia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2983" y="1600200"/>
            <a:ext cx="6278033" cy="47085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1527931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latin typeface="Georgia" pitchFamily="18" charset="0"/>
              </a:rPr>
              <a:t>И. Брамс</a:t>
            </a:r>
            <a:br>
              <a:rPr lang="ru-RU" dirty="0" smtClean="0">
                <a:latin typeface="Georgia" pitchFamily="18" charset="0"/>
              </a:rPr>
            </a:br>
            <a:r>
              <a:rPr lang="ru-RU" dirty="0">
                <a:latin typeface="Georgia" pitchFamily="18" charset="0"/>
              </a:rPr>
              <a:t> </a:t>
            </a:r>
            <a:r>
              <a:rPr lang="ru-RU" dirty="0" smtClean="0">
                <a:latin typeface="Georgia" pitchFamily="18" charset="0"/>
              </a:rPr>
              <a:t>Вальс</a:t>
            </a:r>
            <a:endParaRPr lang="ru-RU" dirty="0">
              <a:latin typeface="Georgia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3876" y="1600200"/>
            <a:ext cx="3796248" cy="47085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8036782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137160" indent="0">
              <a:buNone/>
            </a:pPr>
            <a:r>
              <a:rPr lang="ru-RU" sz="7200" dirty="0" smtClean="0">
                <a:latin typeface="Georgia" pitchFamily="18" charset="0"/>
              </a:rPr>
              <a:t>Музыка современных композиторов</a:t>
            </a:r>
            <a:endParaRPr lang="ru-RU" sz="7200" dirty="0">
              <a:latin typeface="Georg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62109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latin typeface="Georgia" pitchFamily="18" charset="0"/>
              </a:rPr>
              <a:t>И. Бойко</a:t>
            </a:r>
            <a:br>
              <a:rPr lang="ru-RU" dirty="0" smtClean="0">
                <a:latin typeface="Georgia" pitchFamily="18" charset="0"/>
              </a:rPr>
            </a:br>
            <a:r>
              <a:rPr lang="ru-RU" dirty="0" smtClean="0">
                <a:latin typeface="Georgia" pitchFamily="18" charset="0"/>
              </a:rPr>
              <a:t>«Весёлый гном»</a:t>
            </a:r>
            <a:endParaRPr lang="ru-RU" dirty="0">
              <a:latin typeface="Georgia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9792" y="1844824"/>
            <a:ext cx="3582845" cy="4644000"/>
          </a:xfrm>
        </p:spPr>
      </p:pic>
    </p:spTree>
    <p:extLst>
      <p:ext uri="{BB962C8B-B14F-4D97-AF65-F5344CB8AC3E}">
        <p14:creationId xmlns:p14="http://schemas.microsoft.com/office/powerpoint/2010/main" val="29747522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latin typeface="Georgia" pitchFamily="18" charset="0"/>
              </a:rPr>
              <a:t>М. </a:t>
            </a:r>
            <a:r>
              <a:rPr lang="ru-RU" dirty="0" err="1" smtClean="0">
                <a:latin typeface="Georgia" pitchFamily="18" charset="0"/>
              </a:rPr>
              <a:t>Шмитц</a:t>
            </a:r>
            <a:r>
              <a:rPr lang="ru-RU" dirty="0" smtClean="0">
                <a:latin typeface="Georgia" pitchFamily="18" charset="0"/>
              </a:rPr>
              <a:t/>
            </a:r>
            <a:br>
              <a:rPr lang="ru-RU" dirty="0" smtClean="0">
                <a:latin typeface="Georgia" pitchFamily="18" charset="0"/>
              </a:rPr>
            </a:br>
            <a:r>
              <a:rPr lang="ru-RU" dirty="0">
                <a:latin typeface="Georgia" pitchFamily="18" charset="0"/>
              </a:rPr>
              <a:t> </a:t>
            </a:r>
            <a:r>
              <a:rPr lang="ru-RU" dirty="0" smtClean="0">
                <a:latin typeface="Georgia" pitchFamily="18" charset="0"/>
              </a:rPr>
              <a:t>Марш гномиков</a:t>
            </a:r>
            <a:endParaRPr lang="ru-RU" dirty="0">
              <a:latin typeface="Georgia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5180" y="1600200"/>
            <a:ext cx="7533640" cy="47085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674317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latin typeface="Georgia" pitchFamily="18" charset="0"/>
              </a:rPr>
              <a:t>М. </a:t>
            </a:r>
            <a:r>
              <a:rPr lang="ru-RU" dirty="0" err="1">
                <a:latin typeface="Georgia" pitchFamily="18" charset="0"/>
              </a:rPr>
              <a:t>Ш</a:t>
            </a:r>
            <a:r>
              <a:rPr lang="ru-RU" dirty="0" err="1" smtClean="0">
                <a:latin typeface="Georgia" pitchFamily="18" charset="0"/>
              </a:rPr>
              <a:t>митц</a:t>
            </a:r>
            <a:r>
              <a:rPr lang="ru-RU" dirty="0" smtClean="0">
                <a:latin typeface="Georgia" pitchFamily="18" charset="0"/>
              </a:rPr>
              <a:t> </a:t>
            </a:r>
            <a:br>
              <a:rPr lang="ru-RU" dirty="0" smtClean="0">
                <a:latin typeface="Georgia" pitchFamily="18" charset="0"/>
              </a:rPr>
            </a:br>
            <a:r>
              <a:rPr lang="ru-RU" dirty="0" smtClean="0">
                <a:latin typeface="Georgia" pitchFamily="18" charset="0"/>
              </a:rPr>
              <a:t>«Человек из старого кино»</a:t>
            </a:r>
            <a:endParaRPr lang="ru-RU" dirty="0">
              <a:latin typeface="Georgia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5976" y="3212976"/>
            <a:ext cx="4224000" cy="316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1628800"/>
            <a:ext cx="3441035" cy="2484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911049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>
                <a:latin typeface="Georgia" pitchFamily="18" charset="0"/>
              </a:rPr>
              <a:t>Н</a:t>
            </a:r>
            <a:r>
              <a:rPr lang="ru-RU" dirty="0" smtClean="0">
                <a:latin typeface="Georgia" pitchFamily="18" charset="0"/>
              </a:rPr>
              <a:t>. </a:t>
            </a:r>
            <a:r>
              <a:rPr lang="ru-RU" dirty="0" err="1" smtClean="0">
                <a:latin typeface="Georgia" pitchFamily="18" charset="0"/>
              </a:rPr>
              <a:t>Джоани</a:t>
            </a:r>
            <a:r>
              <a:rPr lang="ru-RU" dirty="0" smtClean="0">
                <a:latin typeface="Georgia" pitchFamily="18" charset="0"/>
              </a:rPr>
              <a:t/>
            </a:r>
            <a:br>
              <a:rPr lang="ru-RU" dirty="0" smtClean="0">
                <a:latin typeface="Georgia" pitchFamily="18" charset="0"/>
              </a:rPr>
            </a:br>
            <a:r>
              <a:rPr lang="ru-RU" dirty="0" smtClean="0">
                <a:latin typeface="Georgia" pitchFamily="18" charset="0"/>
              </a:rPr>
              <a:t>«Песня таинственного сада»</a:t>
            </a:r>
            <a:endParaRPr lang="ru-RU" dirty="0">
              <a:latin typeface="Georgia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9172" y="1600200"/>
            <a:ext cx="5885656" cy="47085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9234029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latin typeface="Georgia" pitchFamily="18" charset="0"/>
              </a:rPr>
              <a:t>И. Якушенко</a:t>
            </a:r>
            <a:r>
              <a:rPr lang="ru-RU" dirty="0">
                <a:latin typeface="Georgia" pitchFamily="18" charset="0"/>
              </a:rPr>
              <a:t/>
            </a:r>
            <a:br>
              <a:rPr lang="ru-RU" dirty="0">
                <a:latin typeface="Georgia" pitchFamily="18" charset="0"/>
              </a:rPr>
            </a:br>
            <a:r>
              <a:rPr lang="ru-RU" dirty="0" smtClean="0">
                <a:latin typeface="Georgia" pitchFamily="18" charset="0"/>
              </a:rPr>
              <a:t>«Первое знакомство»</a:t>
            </a:r>
            <a:endParaRPr lang="ru-RU" dirty="0">
              <a:latin typeface="Georgia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9172" y="1600200"/>
            <a:ext cx="5885656" cy="47085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631973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latin typeface="Georgia" pitchFamily="18" charset="0"/>
              </a:rPr>
              <a:t>Р. Щедрин</a:t>
            </a:r>
            <a:br>
              <a:rPr lang="ru-RU" dirty="0" smtClean="0">
                <a:latin typeface="Georgia" pitchFamily="18" charset="0"/>
              </a:rPr>
            </a:br>
            <a:r>
              <a:rPr lang="ru-RU" dirty="0">
                <a:latin typeface="Georgia" pitchFamily="18" charset="0"/>
              </a:rPr>
              <a:t> </a:t>
            </a:r>
            <a:r>
              <a:rPr lang="ru-RU" dirty="0" smtClean="0">
                <a:latin typeface="Georgia" pitchFamily="18" charset="0"/>
              </a:rPr>
              <a:t>Юмореска</a:t>
            </a:r>
            <a:endParaRPr lang="ru-RU" dirty="0">
              <a:latin typeface="Georgia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1527" y="1600200"/>
            <a:ext cx="6600946" cy="47085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246283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137160" indent="0">
              <a:buNone/>
            </a:pPr>
            <a:r>
              <a:rPr lang="ru-RU" sz="7200" dirty="0" smtClean="0">
                <a:latin typeface="Georgia" pitchFamily="18" charset="0"/>
              </a:rPr>
              <a:t>Музыка композиторов </a:t>
            </a:r>
            <a:r>
              <a:rPr lang="ru-RU" sz="7200" dirty="0">
                <a:latin typeface="Georgia" pitchFamily="18" charset="0"/>
              </a:rPr>
              <a:t>Т</a:t>
            </a:r>
            <a:r>
              <a:rPr lang="ru-RU" sz="7200" dirty="0" smtClean="0">
                <a:latin typeface="Georgia" pitchFamily="18" charset="0"/>
              </a:rPr>
              <a:t>атарстана</a:t>
            </a:r>
            <a:endParaRPr lang="ru-RU" sz="7200" dirty="0">
              <a:latin typeface="Georg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606481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>
                <a:latin typeface="Georgia" pitchFamily="18" charset="0"/>
              </a:rPr>
              <a:t>З</a:t>
            </a:r>
            <a:r>
              <a:rPr lang="ru-RU" dirty="0" smtClean="0">
                <a:latin typeface="Georgia" pitchFamily="18" charset="0"/>
              </a:rPr>
              <a:t>. Хабибуллин</a:t>
            </a:r>
            <a:r>
              <a:rPr lang="ru-RU" dirty="0">
                <a:latin typeface="Georgia" pitchFamily="18" charset="0"/>
              </a:rPr>
              <a:t/>
            </a:r>
            <a:br>
              <a:rPr lang="ru-RU" dirty="0">
                <a:latin typeface="Georgia" pitchFamily="18" charset="0"/>
              </a:rPr>
            </a:br>
            <a:r>
              <a:rPr lang="ru-RU" dirty="0" smtClean="0">
                <a:latin typeface="Georgia" pitchFamily="18" charset="0"/>
              </a:rPr>
              <a:t>«Колыбельная»</a:t>
            </a:r>
            <a:endParaRPr lang="ru-RU" dirty="0">
              <a:latin typeface="Georgia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9752" y="2060848"/>
            <a:ext cx="4428000" cy="442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8738464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latin typeface="Georgia" pitchFamily="18" charset="0"/>
              </a:rPr>
              <a:t>Стихия музыки – </a:t>
            </a:r>
            <a:br>
              <a:rPr lang="ru-RU" dirty="0" smtClean="0">
                <a:latin typeface="Georgia" pitchFamily="18" charset="0"/>
              </a:rPr>
            </a:br>
            <a:r>
              <a:rPr lang="ru-RU" dirty="0" smtClean="0">
                <a:latin typeface="Georgia" pitchFamily="18" charset="0"/>
              </a:rPr>
              <a:t>могучая стихия</a:t>
            </a:r>
            <a:endParaRPr lang="ru-RU" dirty="0">
              <a:latin typeface="Georgia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9846" y="1600200"/>
            <a:ext cx="7444308" cy="4708525"/>
          </a:xfrm>
        </p:spPr>
      </p:pic>
    </p:spTree>
    <p:extLst>
      <p:ext uri="{BB962C8B-B14F-4D97-AF65-F5344CB8AC3E}">
        <p14:creationId xmlns:p14="http://schemas.microsoft.com/office/powerpoint/2010/main" val="41832608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>
                <a:latin typeface="Georgia" pitchFamily="18" charset="0"/>
              </a:rPr>
              <a:t>Л</a:t>
            </a:r>
            <a:r>
              <a:rPr lang="ru-RU" dirty="0" smtClean="0">
                <a:latin typeface="Georgia" pitchFamily="18" charset="0"/>
              </a:rPr>
              <a:t>. </a:t>
            </a:r>
            <a:r>
              <a:rPr lang="ru-RU" dirty="0" err="1" smtClean="0">
                <a:latin typeface="Georgia" pitchFamily="18" charset="0"/>
              </a:rPr>
              <a:t>Батыркаева</a:t>
            </a:r>
            <a:r>
              <a:rPr lang="ru-RU" dirty="0" smtClean="0">
                <a:latin typeface="Georgia" pitchFamily="18" charset="0"/>
              </a:rPr>
              <a:t/>
            </a:r>
            <a:br>
              <a:rPr lang="ru-RU" dirty="0" smtClean="0">
                <a:latin typeface="Georgia" pitchFamily="18" charset="0"/>
              </a:rPr>
            </a:br>
            <a:r>
              <a:rPr lang="ru-RU" dirty="0">
                <a:latin typeface="Georgia" pitchFamily="18" charset="0"/>
              </a:rPr>
              <a:t> </a:t>
            </a:r>
            <a:r>
              <a:rPr lang="ru-RU" dirty="0" smtClean="0">
                <a:latin typeface="Georgia" pitchFamily="18" charset="0"/>
              </a:rPr>
              <a:t>«Лесной мотылёк»</a:t>
            </a:r>
            <a:endParaRPr lang="ru-RU" dirty="0">
              <a:latin typeface="Georgia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2437" y="1600200"/>
            <a:ext cx="6099125" cy="47085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4395482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latin typeface="Georgia" pitchFamily="18" charset="0"/>
              </a:rPr>
              <a:t>А. </a:t>
            </a:r>
            <a:r>
              <a:rPr lang="ru-RU" dirty="0" err="1" smtClean="0">
                <a:latin typeface="Georgia" pitchFamily="18" charset="0"/>
              </a:rPr>
              <a:t>Касимова</a:t>
            </a:r>
            <a:r>
              <a:rPr lang="ru-RU" dirty="0" smtClean="0">
                <a:latin typeface="Georgia" pitchFamily="18" charset="0"/>
              </a:rPr>
              <a:t/>
            </a:r>
            <a:br>
              <a:rPr lang="ru-RU" dirty="0" smtClean="0">
                <a:latin typeface="Georgia" pitchFamily="18" charset="0"/>
              </a:rPr>
            </a:br>
            <a:r>
              <a:rPr lang="ru-RU" dirty="0">
                <a:latin typeface="Georgia" pitchFamily="18" charset="0"/>
              </a:rPr>
              <a:t> </a:t>
            </a:r>
            <a:r>
              <a:rPr lang="ru-RU" dirty="0" smtClean="0">
                <a:latin typeface="Georgia" pitchFamily="18" charset="0"/>
              </a:rPr>
              <a:t>«Старая карусель»</a:t>
            </a:r>
            <a:endParaRPr lang="ru-RU" dirty="0">
              <a:latin typeface="Georgia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7664" y="1988840"/>
            <a:ext cx="6044977" cy="4032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283084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Мансур </a:t>
            </a:r>
            <a:r>
              <a:rPr lang="ru-RU" dirty="0" err="1" smtClean="0"/>
              <a:t>Музафаров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9792" y="1628800"/>
            <a:ext cx="3661627" cy="486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4760062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latin typeface="Georgia" pitchFamily="18" charset="0"/>
              </a:rPr>
              <a:t>М. </a:t>
            </a:r>
            <a:r>
              <a:rPr lang="ru-RU" dirty="0" err="1" smtClean="0">
                <a:latin typeface="Georgia" pitchFamily="18" charset="0"/>
              </a:rPr>
              <a:t>Музафаров</a:t>
            </a:r>
            <a:r>
              <a:rPr lang="ru-RU" dirty="0" smtClean="0">
                <a:latin typeface="Georgia" pitchFamily="18" charset="0"/>
              </a:rPr>
              <a:t/>
            </a:r>
            <a:br>
              <a:rPr lang="ru-RU" dirty="0" smtClean="0">
                <a:latin typeface="Georgia" pitchFamily="18" charset="0"/>
              </a:rPr>
            </a:br>
            <a:r>
              <a:rPr lang="ru-RU" dirty="0">
                <a:latin typeface="Georgia" pitchFamily="18" charset="0"/>
              </a:rPr>
              <a:t> </a:t>
            </a:r>
            <a:r>
              <a:rPr lang="ru-RU" dirty="0" smtClean="0">
                <a:latin typeface="Georgia" pitchFamily="18" charset="0"/>
              </a:rPr>
              <a:t>«Соловей и голубь»</a:t>
            </a:r>
            <a:endParaRPr lang="ru-RU" dirty="0">
              <a:latin typeface="Georgia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3768" y="1772816"/>
            <a:ext cx="4500000" cy="4500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3393076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latin typeface="Georgia" pitchFamily="18" charset="0"/>
              </a:rPr>
              <a:t>М. </a:t>
            </a:r>
            <a:r>
              <a:rPr lang="ru-RU" dirty="0" err="1" smtClean="0">
                <a:latin typeface="Georgia" pitchFamily="18" charset="0"/>
              </a:rPr>
              <a:t>Музафаров</a:t>
            </a:r>
            <a:r>
              <a:rPr lang="ru-RU" dirty="0" smtClean="0">
                <a:latin typeface="Georgia" pitchFamily="18" charset="0"/>
              </a:rPr>
              <a:t/>
            </a:r>
            <a:br>
              <a:rPr lang="ru-RU" dirty="0" smtClean="0">
                <a:latin typeface="Georgia" pitchFamily="18" charset="0"/>
              </a:rPr>
            </a:br>
            <a:r>
              <a:rPr lang="ru-RU" dirty="0" smtClean="0">
                <a:latin typeface="Georgia" pitchFamily="18" charset="0"/>
              </a:rPr>
              <a:t>«В тихом саду»</a:t>
            </a:r>
            <a:endParaRPr lang="ru-RU" dirty="0">
              <a:latin typeface="Georgia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0446" y="1600200"/>
            <a:ext cx="3443108" cy="47085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3981780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latin typeface="Georgia" pitchFamily="18" charset="0"/>
              </a:rPr>
              <a:t>М. </a:t>
            </a:r>
            <a:r>
              <a:rPr lang="ru-RU" dirty="0" err="1" smtClean="0">
                <a:latin typeface="Georgia" pitchFamily="18" charset="0"/>
              </a:rPr>
              <a:t>Музафаров</a:t>
            </a:r>
            <a:r>
              <a:rPr lang="ru-RU" dirty="0" smtClean="0">
                <a:latin typeface="Georgia" pitchFamily="18" charset="0"/>
              </a:rPr>
              <a:t> </a:t>
            </a:r>
            <a:br>
              <a:rPr lang="ru-RU" dirty="0" smtClean="0">
                <a:latin typeface="Georgia" pitchFamily="18" charset="0"/>
              </a:rPr>
            </a:br>
            <a:r>
              <a:rPr lang="ru-RU" dirty="0" smtClean="0">
                <a:latin typeface="Georgia" pitchFamily="18" charset="0"/>
              </a:rPr>
              <a:t>«Аленький цветочек»</a:t>
            </a:r>
            <a:endParaRPr lang="ru-RU" dirty="0">
              <a:latin typeface="Georgia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1720" y="1844824"/>
            <a:ext cx="5011694" cy="4284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429502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26064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latin typeface="Georgia" pitchFamily="18" charset="0"/>
              </a:rPr>
              <a:t>М. </a:t>
            </a:r>
            <a:r>
              <a:rPr lang="ru-RU" dirty="0" err="1" smtClean="0">
                <a:latin typeface="Georgia" pitchFamily="18" charset="0"/>
              </a:rPr>
              <a:t>Музафаров</a:t>
            </a:r>
            <a:r>
              <a:rPr lang="ru-RU" dirty="0" smtClean="0">
                <a:latin typeface="Georgia" pitchFamily="18" charset="0"/>
              </a:rPr>
              <a:t/>
            </a:r>
            <a:br>
              <a:rPr lang="ru-RU" dirty="0" smtClean="0">
                <a:latin typeface="Georgia" pitchFamily="18" charset="0"/>
              </a:rPr>
            </a:br>
            <a:r>
              <a:rPr lang="ru-RU" dirty="0">
                <a:latin typeface="Georgia" pitchFamily="18" charset="0"/>
              </a:rPr>
              <a:t> </a:t>
            </a:r>
            <a:r>
              <a:rPr lang="ru-RU" dirty="0" smtClean="0">
                <a:latin typeface="Georgia" pitchFamily="18" charset="0"/>
              </a:rPr>
              <a:t>Концерт (</a:t>
            </a:r>
            <a:r>
              <a:rPr lang="en-US" dirty="0" smtClean="0">
                <a:latin typeface="Georgia" pitchFamily="18" charset="0"/>
              </a:rPr>
              <a:t>I</a:t>
            </a:r>
            <a:r>
              <a:rPr lang="ru-RU" dirty="0" smtClean="0">
                <a:latin typeface="Georgia" pitchFamily="18" charset="0"/>
              </a:rPr>
              <a:t> часть)</a:t>
            </a:r>
            <a:br>
              <a:rPr lang="ru-RU" dirty="0" smtClean="0">
                <a:latin typeface="Georgia" pitchFamily="18" charset="0"/>
              </a:rPr>
            </a:br>
            <a:endParaRPr lang="ru-RU" dirty="0">
              <a:latin typeface="Georgia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9799" y="1600200"/>
            <a:ext cx="3884401" cy="47085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392215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latin typeface="Georgia" pitchFamily="18" charset="0"/>
              </a:rPr>
              <a:t>Р. </a:t>
            </a:r>
            <a:r>
              <a:rPr lang="ru-RU" dirty="0" err="1" smtClean="0">
                <a:latin typeface="Georgia" pitchFamily="18" charset="0"/>
              </a:rPr>
              <a:t>Губертс</a:t>
            </a:r>
            <a:r>
              <a:rPr lang="ru-RU" dirty="0" smtClean="0">
                <a:latin typeface="Georgia" pitchFamily="18" charset="0"/>
              </a:rPr>
              <a:t/>
            </a:r>
            <a:br>
              <a:rPr lang="ru-RU" dirty="0" smtClean="0">
                <a:latin typeface="Georgia" pitchFamily="18" charset="0"/>
              </a:rPr>
            </a:br>
            <a:r>
              <a:rPr lang="ru-RU" dirty="0" smtClean="0">
                <a:latin typeface="Georgia" pitchFamily="18" charset="0"/>
              </a:rPr>
              <a:t>«Блестящий галоп»</a:t>
            </a:r>
            <a:endParaRPr lang="ru-RU" dirty="0">
              <a:latin typeface="Georgia" pitchFamily="18" charset="0"/>
            </a:endParaRPr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6661" y="1600200"/>
            <a:ext cx="4350677" cy="47085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568142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137160" indent="0">
              <a:buNone/>
            </a:pPr>
            <a:r>
              <a:rPr lang="ru-RU" sz="6600" dirty="0" smtClean="0">
                <a:latin typeface="Georgia" pitchFamily="18" charset="0"/>
              </a:rPr>
              <a:t>Благодарим за интерес, проявленный к нашему концерту!</a:t>
            </a:r>
            <a:endParaRPr lang="ru-RU" sz="6600" dirty="0">
              <a:latin typeface="Georg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00851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latin typeface="Georgia" pitchFamily="18" charset="0"/>
              </a:rPr>
              <a:t>Автор-составитель</a:t>
            </a:r>
            <a:br>
              <a:rPr lang="ru-RU" dirty="0" smtClean="0">
                <a:latin typeface="Georgia" pitchFamily="18" charset="0"/>
              </a:rPr>
            </a:br>
            <a:r>
              <a:rPr lang="ru-RU" dirty="0" smtClean="0">
                <a:latin typeface="Georgia" pitchFamily="18" charset="0"/>
              </a:rPr>
              <a:t>Ермакова М.В.</a:t>
            </a:r>
            <a:r>
              <a:rPr lang="en-US" dirty="0" smtClean="0">
                <a:latin typeface="Georgia" pitchFamily="18" charset="0"/>
              </a:rPr>
              <a:t/>
            </a:r>
            <a:br>
              <a:rPr lang="en-US" dirty="0" smtClean="0">
                <a:latin typeface="Georgia" pitchFamily="18" charset="0"/>
              </a:rPr>
            </a:b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5736" y="2636912"/>
            <a:ext cx="4224000" cy="3168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Прямоугольник 3"/>
          <p:cNvSpPr/>
          <p:nvPr/>
        </p:nvSpPr>
        <p:spPr>
          <a:xfrm>
            <a:off x="3709839" y="1210787"/>
            <a:ext cx="164660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spcBef>
                <a:spcPct val="0"/>
              </a:spcBef>
            </a:pPr>
            <a:r>
              <a:rPr lang="en-US" b="1" dirty="0">
                <a:ln w="6350">
                  <a:noFill/>
                </a:ln>
                <a:gradFill>
                  <a:gsLst>
                    <a:gs pos="0">
                      <a:srgbClr val="CEB966">
                        <a:tint val="73000"/>
                        <a:satMod val="145000"/>
                      </a:srgbClr>
                    </a:gs>
                    <a:gs pos="73000">
                      <a:srgbClr val="CEB966">
                        <a:tint val="73000"/>
                        <a:satMod val="145000"/>
                      </a:srgbClr>
                    </a:gs>
                    <a:gs pos="100000">
                      <a:srgbClr val="CEB966">
                        <a:tint val="83000"/>
                        <a:satMod val="143000"/>
                      </a:srgbClr>
                    </a:gs>
                  </a:gsLst>
                  <a:lin ang="4800000" scaled="1"/>
                </a:gra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(238-871-184)</a:t>
            </a:r>
            <a:endParaRPr lang="ru-RU" b="1" dirty="0">
              <a:ln w="6350">
                <a:noFill/>
              </a:ln>
              <a:gradFill>
                <a:gsLst>
                  <a:gs pos="0">
                    <a:srgbClr val="CEB966">
                      <a:tint val="73000"/>
                      <a:satMod val="145000"/>
                    </a:srgbClr>
                  </a:gs>
                  <a:gs pos="73000">
                    <a:srgbClr val="CEB966">
                      <a:tint val="73000"/>
                      <a:satMod val="145000"/>
                    </a:srgbClr>
                  </a:gs>
                  <a:gs pos="100000">
                    <a:srgbClr val="CEB966">
                      <a:tint val="83000"/>
                      <a:satMod val="143000"/>
                    </a:srgbClr>
                  </a:gs>
                </a:gsLst>
                <a:lin ang="4800000" scaled="1"/>
              </a:gradFill>
              <a:effectLst>
                <a:outerShdw blurRad="114300" dist="101600" dir="2700000" algn="tl" rotWithShape="0">
                  <a:srgbClr val="000000">
                    <a:alpha val="40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391316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Georgia" pitchFamily="18" charset="0"/>
              </a:rPr>
              <a:t>Она и не видна и невесома</a:t>
            </a:r>
            <a:endParaRPr lang="ru-RU" dirty="0">
              <a:latin typeface="Georgia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2639" y="1600200"/>
            <a:ext cx="5598721" cy="47085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4121648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Все духи музыки</a:t>
            </a:r>
            <a:endParaRPr lang="ru-RU" dirty="0"/>
          </a:p>
        </p:txBody>
      </p:sp>
      <p:pic>
        <p:nvPicPr>
          <p:cNvPr id="8" name="Объект 7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4883" y="1600200"/>
            <a:ext cx="5694234" cy="47085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4476719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latin typeface="Georgia" pitchFamily="18" charset="0"/>
              </a:rPr>
              <a:t>Призыв к свободе </a:t>
            </a:r>
            <a:br>
              <a:rPr lang="ru-RU" dirty="0" smtClean="0">
                <a:latin typeface="Georgia" pitchFamily="18" charset="0"/>
              </a:rPr>
            </a:br>
            <a:r>
              <a:rPr lang="ru-RU" dirty="0" smtClean="0">
                <a:latin typeface="Georgia" pitchFamily="18" charset="0"/>
              </a:rPr>
              <a:t>от земных оков</a:t>
            </a:r>
            <a:endParaRPr lang="ru-RU" dirty="0">
              <a:latin typeface="Georgia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2983" y="1600200"/>
            <a:ext cx="6278033" cy="47085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073004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137160" indent="0">
              <a:buNone/>
            </a:pPr>
            <a:r>
              <a:rPr lang="ru-RU" sz="7200" dirty="0" smtClean="0"/>
              <a:t>Музыка классиков </a:t>
            </a:r>
            <a:endParaRPr lang="ru-RU" sz="7200" dirty="0"/>
          </a:p>
        </p:txBody>
      </p:sp>
    </p:spTree>
    <p:extLst>
      <p:ext uri="{BB962C8B-B14F-4D97-AF65-F5344CB8AC3E}">
        <p14:creationId xmlns:p14="http://schemas.microsoft.com/office/powerpoint/2010/main" val="542882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latin typeface="Georgia" pitchFamily="18" charset="0"/>
              </a:rPr>
              <a:t>В.А. Моцарт </a:t>
            </a:r>
            <a:br>
              <a:rPr lang="ru-RU" dirty="0" smtClean="0">
                <a:latin typeface="Georgia" pitchFamily="18" charset="0"/>
              </a:rPr>
            </a:br>
            <a:r>
              <a:rPr lang="ru-RU" dirty="0" smtClean="0">
                <a:latin typeface="Georgia" pitchFamily="18" charset="0"/>
              </a:rPr>
              <a:t>Менуэт</a:t>
            </a:r>
            <a:endParaRPr lang="ru-RU" dirty="0">
              <a:latin typeface="Georgia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0750" y="1798637"/>
            <a:ext cx="4762500" cy="43116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6935255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latin typeface="Georgia" pitchFamily="18" charset="0"/>
              </a:rPr>
              <a:t>К. </a:t>
            </a:r>
            <a:r>
              <a:rPr lang="ru-RU" dirty="0" err="1" smtClean="0">
                <a:latin typeface="Georgia" pitchFamily="18" charset="0"/>
              </a:rPr>
              <a:t>Нихельман</a:t>
            </a:r>
            <a:r>
              <a:rPr lang="ru-RU" dirty="0" smtClean="0">
                <a:latin typeface="Georgia" pitchFamily="18" charset="0"/>
              </a:rPr>
              <a:t/>
            </a:r>
            <a:br>
              <a:rPr lang="ru-RU" dirty="0" smtClean="0">
                <a:latin typeface="Georgia" pitchFamily="18" charset="0"/>
              </a:rPr>
            </a:br>
            <a:r>
              <a:rPr lang="ru-RU" dirty="0" smtClean="0">
                <a:latin typeface="Georgia" pitchFamily="18" charset="0"/>
              </a:rPr>
              <a:t>Менуэт</a:t>
            </a:r>
            <a:endParaRPr lang="ru-RU" dirty="0">
              <a:latin typeface="Georgia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632" y="1772816"/>
            <a:ext cx="6444000" cy="471214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8134893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145</TotalTime>
  <Words>126</Words>
  <Application>Microsoft Office PowerPoint</Application>
  <PresentationFormat>Экран (4:3)</PresentationFormat>
  <Paragraphs>40</Paragraphs>
  <Slides>39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39</vt:i4>
      </vt:variant>
    </vt:vector>
  </HeadingPairs>
  <TitlesOfParts>
    <vt:vector size="40" baseType="lpstr">
      <vt:lpstr>Апекс</vt:lpstr>
      <vt:lpstr>Нескучная классика и не только </vt:lpstr>
      <vt:lpstr>Евгений Винокуров «О музыке»</vt:lpstr>
      <vt:lpstr>Стихия музыки –  могучая стихия</vt:lpstr>
      <vt:lpstr>Она и не видна и невесома</vt:lpstr>
      <vt:lpstr>Все духи музыки</vt:lpstr>
      <vt:lpstr>Призыв к свободе  от земных оков</vt:lpstr>
      <vt:lpstr>Презентация PowerPoint</vt:lpstr>
      <vt:lpstr>В.А. Моцарт  Менуэт</vt:lpstr>
      <vt:lpstr>К. Нихельман Менуэт</vt:lpstr>
      <vt:lpstr>Презентация PowerPoint</vt:lpstr>
      <vt:lpstr>Антон Рубинштейн </vt:lpstr>
      <vt:lpstr>А. Рубинштейн  Мелодия</vt:lpstr>
      <vt:lpstr>«Хаз булат удалой» русская народная песня переложение для фортепиано</vt:lpstr>
      <vt:lpstr>Презентация PowerPoint</vt:lpstr>
      <vt:lpstr>Страна тысячи озёр - Финляндия</vt:lpstr>
      <vt:lpstr>Ян Сибелиус </vt:lpstr>
      <vt:lpstr>Я. Сибелиус  Экспромт</vt:lpstr>
      <vt:lpstr>Ф. Шуберт – Ф. Лист «Ты мой покой»</vt:lpstr>
      <vt:lpstr>Иоганнес Брамс</vt:lpstr>
      <vt:lpstr>И. Брамс  Вальс</vt:lpstr>
      <vt:lpstr>Презентация PowerPoint</vt:lpstr>
      <vt:lpstr>И. Бойко «Весёлый гном»</vt:lpstr>
      <vt:lpstr>М. Шмитц  Марш гномиков</vt:lpstr>
      <vt:lpstr>М. Шмитц  «Человек из старого кино»</vt:lpstr>
      <vt:lpstr>Н. Джоани «Песня таинственного сада»</vt:lpstr>
      <vt:lpstr>И. Якушенко «Первое знакомство»</vt:lpstr>
      <vt:lpstr>Р. Щедрин  Юмореска</vt:lpstr>
      <vt:lpstr>Презентация PowerPoint</vt:lpstr>
      <vt:lpstr>З. Хабибуллин «Колыбельная»</vt:lpstr>
      <vt:lpstr>Л. Батыркаева  «Лесной мотылёк»</vt:lpstr>
      <vt:lpstr>А. Касимова  «Старая карусель»</vt:lpstr>
      <vt:lpstr>Мансур Музафаров </vt:lpstr>
      <vt:lpstr>М. Музафаров  «Соловей и голубь»</vt:lpstr>
      <vt:lpstr>М. Музафаров «В тихом саду»</vt:lpstr>
      <vt:lpstr>М. Музафаров  «Аленький цветочек»</vt:lpstr>
      <vt:lpstr>М. Музафаров  Концерт (I часть) </vt:lpstr>
      <vt:lpstr>Р. Губертс «Блестящий галоп»</vt:lpstr>
      <vt:lpstr>Презентация PowerPoint</vt:lpstr>
      <vt:lpstr>Автор-составитель Ермакова М.В.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Нескучная классика и не только </dc:title>
  <dc:creator>Ефим</dc:creator>
  <cp:lastModifiedBy>DNA7 X86</cp:lastModifiedBy>
  <cp:revision>16</cp:revision>
  <dcterms:created xsi:type="dcterms:W3CDTF">2012-01-03T08:17:52Z</dcterms:created>
  <dcterms:modified xsi:type="dcterms:W3CDTF">2012-01-18T15:30:30Z</dcterms:modified>
</cp:coreProperties>
</file>