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slide" Target="../slides/slide7.xml"/><Relationship Id="rId7" Type="http://schemas.openxmlformats.org/officeDocument/2006/relationships/slide" Target="../slides/slide5.xml"/><Relationship Id="rId12" Type="http://schemas.openxmlformats.org/officeDocument/2006/relationships/slide" Target="../slides/slide14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2.xml"/><Relationship Id="rId11" Type="http://schemas.openxmlformats.org/officeDocument/2006/relationships/slide" Target="../slides/slide13.xml"/><Relationship Id="rId5" Type="http://schemas.openxmlformats.org/officeDocument/2006/relationships/slide" Target="../slides/slide11.xml"/><Relationship Id="rId10" Type="http://schemas.openxmlformats.org/officeDocument/2006/relationships/slide" Target="../slides/slide10.xml"/><Relationship Id="rId4" Type="http://schemas.openxmlformats.org/officeDocument/2006/relationships/slide" Target="../slides/slide8.xml"/><Relationship Id="rId9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308E3-41F1-4A15-A6DD-5F4893901249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60EC05-F510-4A70-AC03-162D63CD74C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Журналистика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E32EA1-FF5D-41CE-B373-6330F22E8F11}" type="parTrans" cxnId="{C21BC191-9FAA-409D-8B40-A30773C5CEFB}">
      <dgm:prSet/>
      <dgm:spPr/>
      <dgm:t>
        <a:bodyPr/>
        <a:lstStyle/>
        <a:p>
          <a:endParaRPr lang="ru-RU"/>
        </a:p>
      </dgm:t>
    </dgm:pt>
    <dgm:pt modelId="{B8BC31DF-704B-43AE-B5F6-DA7329E96627}" type="sibTrans" cxnId="{C21BC191-9FAA-409D-8B40-A30773C5CEFB}">
      <dgm:prSet/>
      <dgm:spPr/>
      <dgm:t>
        <a:bodyPr/>
        <a:lstStyle/>
        <a:p>
          <a:endParaRPr lang="ru-RU"/>
        </a:p>
      </dgm:t>
    </dgm:pt>
    <dgm:pt modelId="{73BAB566-A3C7-433C-9220-BF878EF210FC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10</a:t>
          </a:r>
          <a:endParaRPr lang="ru-RU" dirty="0"/>
        </a:p>
      </dgm:t>
    </dgm:pt>
    <dgm:pt modelId="{26D2108E-FFF0-42BD-8EFF-B04B1BE88457}" type="parTrans" cxnId="{A7FC69CA-A7ED-40D8-8B9B-E4EE198A1BE5}">
      <dgm:prSet/>
      <dgm:spPr/>
      <dgm:t>
        <a:bodyPr/>
        <a:lstStyle/>
        <a:p>
          <a:endParaRPr lang="ru-RU"/>
        </a:p>
      </dgm:t>
    </dgm:pt>
    <dgm:pt modelId="{8AE30B36-CCCA-4805-9E8B-9AD35FE6397E}" type="sibTrans" cxnId="{A7FC69CA-A7ED-40D8-8B9B-E4EE198A1BE5}">
      <dgm:prSet/>
      <dgm:spPr/>
      <dgm:t>
        <a:bodyPr/>
        <a:lstStyle/>
        <a:p>
          <a:endParaRPr lang="ru-RU"/>
        </a:p>
      </dgm:t>
    </dgm:pt>
    <dgm:pt modelId="{F9B60DDA-FACF-41B0-A8D1-1C6E40FCDD3D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20</a:t>
          </a:r>
          <a:endParaRPr lang="ru-RU" dirty="0"/>
        </a:p>
      </dgm:t>
    </dgm:pt>
    <dgm:pt modelId="{B9EF71C8-1E5C-40E6-8648-B9298B0371BD}" type="parTrans" cxnId="{248B02B0-673D-4AA7-84FF-82C51D4BBE5D}">
      <dgm:prSet/>
      <dgm:spPr/>
      <dgm:t>
        <a:bodyPr/>
        <a:lstStyle/>
        <a:p>
          <a:endParaRPr lang="ru-RU"/>
        </a:p>
      </dgm:t>
    </dgm:pt>
    <dgm:pt modelId="{830B939F-EBC2-40E8-A36B-AA6BDD7F5619}" type="sibTrans" cxnId="{248B02B0-673D-4AA7-84FF-82C51D4BBE5D}">
      <dgm:prSet/>
      <dgm:spPr/>
      <dgm:t>
        <a:bodyPr/>
        <a:lstStyle/>
        <a:p>
          <a:endParaRPr lang="ru-RU"/>
        </a:p>
      </dgm:t>
    </dgm:pt>
    <dgm:pt modelId="{7FD732D7-6911-4951-A653-EEAA73F8B94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Информатика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5C99B0F-A73D-4602-A671-640276524767}" type="parTrans" cxnId="{8B608AF5-1518-431B-BD30-2F3E1CE57933}">
      <dgm:prSet/>
      <dgm:spPr/>
      <dgm:t>
        <a:bodyPr/>
        <a:lstStyle/>
        <a:p>
          <a:endParaRPr lang="ru-RU"/>
        </a:p>
      </dgm:t>
    </dgm:pt>
    <dgm:pt modelId="{89A0F752-288C-491D-9C24-32C47BFCECC4}" type="sibTrans" cxnId="{8B608AF5-1518-431B-BD30-2F3E1CE57933}">
      <dgm:prSet/>
      <dgm:spPr/>
      <dgm:t>
        <a:bodyPr/>
        <a:lstStyle/>
        <a:p>
          <a:endParaRPr lang="ru-RU"/>
        </a:p>
      </dgm:t>
    </dgm:pt>
    <dgm:pt modelId="{21994A52-A1EE-4E23-A3E3-753FAFE84E52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10</a:t>
          </a:r>
          <a:endParaRPr lang="ru-RU" dirty="0"/>
        </a:p>
      </dgm:t>
    </dgm:pt>
    <dgm:pt modelId="{74068257-A830-4BD4-98EC-21A2630ED964}" type="parTrans" cxnId="{9E62A2BC-32C1-4874-BBD1-42A81169F16C}">
      <dgm:prSet/>
      <dgm:spPr/>
      <dgm:t>
        <a:bodyPr/>
        <a:lstStyle/>
        <a:p>
          <a:endParaRPr lang="ru-RU"/>
        </a:p>
      </dgm:t>
    </dgm:pt>
    <dgm:pt modelId="{09D13010-32AA-4F7E-A5A3-901382CA6628}" type="sibTrans" cxnId="{9E62A2BC-32C1-4874-BBD1-42A81169F16C}">
      <dgm:prSet/>
      <dgm:spPr/>
      <dgm:t>
        <a:bodyPr/>
        <a:lstStyle/>
        <a:p>
          <a:endParaRPr lang="ru-RU"/>
        </a:p>
      </dgm:t>
    </dgm:pt>
    <dgm:pt modelId="{FD5577F2-5B9A-4740-B15B-6BEF8EC35F24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20</a:t>
          </a:r>
          <a:endParaRPr lang="ru-RU" dirty="0"/>
        </a:p>
      </dgm:t>
    </dgm:pt>
    <dgm:pt modelId="{033C0636-379D-4132-8414-B7741CF8F0BF}" type="parTrans" cxnId="{18682E45-5431-48C8-BE80-D281A3B34970}">
      <dgm:prSet/>
      <dgm:spPr/>
      <dgm:t>
        <a:bodyPr/>
        <a:lstStyle/>
        <a:p>
          <a:endParaRPr lang="ru-RU"/>
        </a:p>
      </dgm:t>
    </dgm:pt>
    <dgm:pt modelId="{D530C725-439E-4832-96CB-3F3694A5F931}" type="sibTrans" cxnId="{18682E45-5431-48C8-BE80-D281A3B34970}">
      <dgm:prSet/>
      <dgm:spPr/>
      <dgm:t>
        <a:bodyPr/>
        <a:lstStyle/>
        <a:p>
          <a:endParaRPr lang="ru-RU"/>
        </a:p>
      </dgm:t>
    </dgm:pt>
    <dgm:pt modelId="{88009CA0-A235-4685-9AA3-B5D024A6D40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Телевидение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214B8C5-FD23-4BDD-80D1-2FBD0FCFD27A}" type="parTrans" cxnId="{31E0D109-E358-42FB-A9B7-F22311BCE489}">
      <dgm:prSet/>
      <dgm:spPr/>
      <dgm:t>
        <a:bodyPr/>
        <a:lstStyle/>
        <a:p>
          <a:endParaRPr lang="ru-RU"/>
        </a:p>
      </dgm:t>
    </dgm:pt>
    <dgm:pt modelId="{734B2BE3-D4BA-487E-84BE-437928359B74}" type="sibTrans" cxnId="{31E0D109-E358-42FB-A9B7-F22311BCE489}">
      <dgm:prSet/>
      <dgm:spPr/>
      <dgm:t>
        <a:bodyPr/>
        <a:lstStyle/>
        <a:p>
          <a:endParaRPr lang="ru-RU"/>
        </a:p>
      </dgm:t>
    </dgm:pt>
    <dgm:pt modelId="{F1F7C5D3-AD89-499D-8427-D287BBB16D88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10</a:t>
          </a:r>
          <a:endParaRPr lang="ru-RU" dirty="0"/>
        </a:p>
      </dgm:t>
    </dgm:pt>
    <dgm:pt modelId="{D35C8053-C469-481E-9452-5F2084B7FB61}" type="parTrans" cxnId="{9FFBCDA2-18F1-487D-BF6E-34227A45FB79}">
      <dgm:prSet/>
      <dgm:spPr/>
      <dgm:t>
        <a:bodyPr/>
        <a:lstStyle/>
        <a:p>
          <a:endParaRPr lang="ru-RU"/>
        </a:p>
      </dgm:t>
    </dgm:pt>
    <dgm:pt modelId="{4417D30D-1DFA-4CA2-B4B2-A0C3E62CAA9B}" type="sibTrans" cxnId="{9FFBCDA2-18F1-487D-BF6E-34227A45FB79}">
      <dgm:prSet/>
      <dgm:spPr/>
      <dgm:t>
        <a:bodyPr/>
        <a:lstStyle/>
        <a:p>
          <a:endParaRPr lang="ru-RU"/>
        </a:p>
      </dgm:t>
    </dgm:pt>
    <dgm:pt modelId="{CDD20DC3-F214-4FAD-8522-FF6252533047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6" action="ppaction://hlinksldjump"/>
            </a:rPr>
            <a:t>20</a:t>
          </a:r>
          <a:endParaRPr lang="ru-RU" dirty="0"/>
        </a:p>
      </dgm:t>
    </dgm:pt>
    <dgm:pt modelId="{CA7187D4-9044-44BA-A8F1-5CE1DECCD008}" type="parTrans" cxnId="{11D964A9-D6E3-4F25-9218-67810365D29A}">
      <dgm:prSet/>
      <dgm:spPr/>
      <dgm:t>
        <a:bodyPr/>
        <a:lstStyle/>
        <a:p>
          <a:endParaRPr lang="ru-RU"/>
        </a:p>
      </dgm:t>
    </dgm:pt>
    <dgm:pt modelId="{4926206D-EF18-484E-B1B5-02B9A475CC2D}" type="sibTrans" cxnId="{11D964A9-D6E3-4F25-9218-67810365D29A}">
      <dgm:prSet/>
      <dgm:spPr/>
      <dgm:t>
        <a:bodyPr/>
        <a:lstStyle/>
        <a:p>
          <a:endParaRPr lang="ru-RU"/>
        </a:p>
      </dgm:t>
    </dgm:pt>
    <dgm:pt modelId="{27FEC73D-D9A8-439A-9721-DD3884F297C3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7" action="ppaction://hlinksldjump"/>
            </a:rPr>
            <a:t>30</a:t>
          </a:r>
          <a:endParaRPr lang="ru-RU" dirty="0"/>
        </a:p>
      </dgm:t>
    </dgm:pt>
    <dgm:pt modelId="{21EF5512-1354-470E-B25E-1E5813C85BB6}" type="parTrans" cxnId="{052EAD07-B949-4D8D-A6A0-1F35CAF2BC2C}">
      <dgm:prSet/>
      <dgm:spPr/>
      <dgm:t>
        <a:bodyPr/>
        <a:lstStyle/>
        <a:p>
          <a:endParaRPr lang="ru-RU"/>
        </a:p>
      </dgm:t>
    </dgm:pt>
    <dgm:pt modelId="{1C3CAE93-5A7C-4AC9-84A1-4EBB1BB88851}" type="sibTrans" cxnId="{052EAD07-B949-4D8D-A6A0-1F35CAF2BC2C}">
      <dgm:prSet/>
      <dgm:spPr/>
      <dgm:t>
        <a:bodyPr/>
        <a:lstStyle/>
        <a:p>
          <a:endParaRPr lang="ru-RU"/>
        </a:p>
      </dgm:t>
    </dgm:pt>
    <dgm:pt modelId="{BF192272-61F8-42B0-8F26-28B5A54E151F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8" action="ppaction://hlinksldjump"/>
            </a:rPr>
            <a:t>40</a:t>
          </a:r>
          <a:endParaRPr lang="ru-RU" dirty="0"/>
        </a:p>
      </dgm:t>
    </dgm:pt>
    <dgm:pt modelId="{A9311814-1072-4B72-A425-A79116DCA25E}" type="parTrans" cxnId="{F8D75844-33B9-4D75-828D-F73978851E6D}">
      <dgm:prSet/>
      <dgm:spPr/>
      <dgm:t>
        <a:bodyPr/>
        <a:lstStyle/>
        <a:p>
          <a:endParaRPr lang="ru-RU"/>
        </a:p>
      </dgm:t>
    </dgm:pt>
    <dgm:pt modelId="{9DB9A4D5-5E03-4DC8-B53D-654C802B52F6}" type="sibTrans" cxnId="{F8D75844-33B9-4D75-828D-F73978851E6D}">
      <dgm:prSet/>
      <dgm:spPr/>
      <dgm:t>
        <a:bodyPr/>
        <a:lstStyle/>
        <a:p>
          <a:endParaRPr lang="ru-RU"/>
        </a:p>
      </dgm:t>
    </dgm:pt>
    <dgm:pt modelId="{295FFD1B-D544-4B5A-90EA-9A706BAC3C56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9" action="ppaction://hlinksldjump"/>
            </a:rPr>
            <a:t>30</a:t>
          </a:r>
          <a:endParaRPr lang="ru-RU" dirty="0"/>
        </a:p>
      </dgm:t>
    </dgm:pt>
    <dgm:pt modelId="{F701B23C-9FDA-44C3-9265-74AE66CA302A}" type="parTrans" cxnId="{454B1607-1C18-4ED4-8EC2-B95FFE8FF5E3}">
      <dgm:prSet/>
      <dgm:spPr/>
      <dgm:t>
        <a:bodyPr/>
        <a:lstStyle/>
        <a:p>
          <a:endParaRPr lang="ru-RU"/>
        </a:p>
      </dgm:t>
    </dgm:pt>
    <dgm:pt modelId="{037579FD-A024-485E-9D4D-6534C90072EE}" type="sibTrans" cxnId="{454B1607-1C18-4ED4-8EC2-B95FFE8FF5E3}">
      <dgm:prSet/>
      <dgm:spPr/>
      <dgm:t>
        <a:bodyPr/>
        <a:lstStyle/>
        <a:p>
          <a:endParaRPr lang="ru-RU"/>
        </a:p>
      </dgm:t>
    </dgm:pt>
    <dgm:pt modelId="{5D32E24B-D7E8-43B2-A414-59C8B1EBC25C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10" action="ppaction://hlinksldjump"/>
            </a:rPr>
            <a:t>40</a:t>
          </a:r>
          <a:endParaRPr lang="ru-RU" dirty="0"/>
        </a:p>
      </dgm:t>
    </dgm:pt>
    <dgm:pt modelId="{237854A4-34C1-4978-8083-25E55C9A9870}" type="parTrans" cxnId="{A6832622-699D-45E1-AF4B-478B45A538A9}">
      <dgm:prSet/>
      <dgm:spPr/>
      <dgm:t>
        <a:bodyPr/>
        <a:lstStyle/>
        <a:p>
          <a:endParaRPr lang="ru-RU"/>
        </a:p>
      </dgm:t>
    </dgm:pt>
    <dgm:pt modelId="{C6FB310A-81DD-4E50-9DF9-46A867688B53}" type="sibTrans" cxnId="{A6832622-699D-45E1-AF4B-478B45A538A9}">
      <dgm:prSet/>
      <dgm:spPr/>
      <dgm:t>
        <a:bodyPr/>
        <a:lstStyle/>
        <a:p>
          <a:endParaRPr lang="ru-RU"/>
        </a:p>
      </dgm:t>
    </dgm:pt>
    <dgm:pt modelId="{5AC568D8-4368-4B62-9CC2-8D4BFAB0B650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11" action="ppaction://hlinksldjump"/>
            </a:rPr>
            <a:t>30</a:t>
          </a:r>
          <a:endParaRPr lang="ru-RU" dirty="0"/>
        </a:p>
      </dgm:t>
    </dgm:pt>
    <dgm:pt modelId="{3C4D9517-40D3-4CF1-8F1E-D110839750E8}" type="parTrans" cxnId="{529CF2D2-A189-404D-A9C4-1486A7C2C767}">
      <dgm:prSet/>
      <dgm:spPr/>
      <dgm:t>
        <a:bodyPr/>
        <a:lstStyle/>
        <a:p>
          <a:endParaRPr lang="ru-RU"/>
        </a:p>
      </dgm:t>
    </dgm:pt>
    <dgm:pt modelId="{78237FCF-EBA4-4792-A2B5-CCC95E4C9F32}" type="sibTrans" cxnId="{529CF2D2-A189-404D-A9C4-1486A7C2C767}">
      <dgm:prSet/>
      <dgm:spPr/>
      <dgm:t>
        <a:bodyPr/>
        <a:lstStyle/>
        <a:p>
          <a:endParaRPr lang="ru-RU"/>
        </a:p>
      </dgm:t>
    </dgm:pt>
    <dgm:pt modelId="{D9BF2FC2-0E2E-4420-9525-436E8DEFE4B7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12" action="ppaction://hlinksldjump"/>
            </a:rPr>
            <a:t>40</a:t>
          </a:r>
          <a:endParaRPr lang="ru-RU" dirty="0"/>
        </a:p>
      </dgm:t>
    </dgm:pt>
    <dgm:pt modelId="{275CE325-4F88-4C77-AE36-C3B1346C0A0B}" type="parTrans" cxnId="{4AB38A7F-3856-4FC0-896B-7D34FD4C5A21}">
      <dgm:prSet/>
      <dgm:spPr/>
      <dgm:t>
        <a:bodyPr/>
        <a:lstStyle/>
        <a:p>
          <a:endParaRPr lang="ru-RU"/>
        </a:p>
      </dgm:t>
    </dgm:pt>
    <dgm:pt modelId="{6B4A4500-A75E-448C-A4AA-587FCB1C5302}" type="sibTrans" cxnId="{4AB38A7F-3856-4FC0-896B-7D34FD4C5A21}">
      <dgm:prSet/>
      <dgm:spPr/>
      <dgm:t>
        <a:bodyPr/>
        <a:lstStyle/>
        <a:p>
          <a:endParaRPr lang="ru-RU"/>
        </a:p>
      </dgm:t>
    </dgm:pt>
    <dgm:pt modelId="{B96DE48D-5CFF-48B5-AEE9-5CA00B5A794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Фотоискусство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A06AD27-E402-4601-8095-8C11AAB1ED22}" type="parTrans" cxnId="{D7565E09-9330-420F-9B47-ED3D718A6F75}">
      <dgm:prSet/>
      <dgm:spPr/>
      <dgm:t>
        <a:bodyPr/>
        <a:lstStyle/>
        <a:p>
          <a:endParaRPr lang="ru-RU"/>
        </a:p>
      </dgm:t>
    </dgm:pt>
    <dgm:pt modelId="{33FC8AFC-33CB-4406-A6E1-B18381849BC7}" type="sibTrans" cxnId="{D7565E09-9330-420F-9B47-ED3D718A6F75}">
      <dgm:prSet/>
      <dgm:spPr/>
      <dgm:t>
        <a:bodyPr/>
        <a:lstStyle/>
        <a:p>
          <a:endParaRPr lang="ru-RU"/>
        </a:p>
      </dgm:t>
    </dgm:pt>
    <dgm:pt modelId="{E6F0BEC8-6C23-4828-8AFE-C6F944534722}" type="pres">
      <dgm:prSet presAssocID="{180308E3-41F1-4A15-A6DD-5F48939012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296C6-61C3-4DAC-B877-D7E545F9092F}" type="pres">
      <dgm:prSet presAssocID="{E360EC05-F510-4A70-AC03-162D63CD74CA}" presName="compNode" presStyleCnt="0"/>
      <dgm:spPr/>
    </dgm:pt>
    <dgm:pt modelId="{44E7EFFB-6CFA-4DC2-89DF-ED32560DFD78}" type="pres">
      <dgm:prSet presAssocID="{E360EC05-F510-4A70-AC03-162D63CD74CA}" presName="aNode" presStyleLbl="bgShp" presStyleIdx="0" presStyleCnt="4"/>
      <dgm:spPr/>
      <dgm:t>
        <a:bodyPr/>
        <a:lstStyle/>
        <a:p>
          <a:endParaRPr lang="ru-RU"/>
        </a:p>
      </dgm:t>
    </dgm:pt>
    <dgm:pt modelId="{5C886D7D-365F-4C16-9317-2B3B8AD6F0C4}" type="pres">
      <dgm:prSet presAssocID="{E360EC05-F510-4A70-AC03-162D63CD74CA}" presName="textNode" presStyleLbl="bgShp" presStyleIdx="0" presStyleCnt="4"/>
      <dgm:spPr/>
      <dgm:t>
        <a:bodyPr/>
        <a:lstStyle/>
        <a:p>
          <a:endParaRPr lang="ru-RU"/>
        </a:p>
      </dgm:t>
    </dgm:pt>
    <dgm:pt modelId="{F0F20ACF-125F-4385-BBEA-81B7449C79A2}" type="pres">
      <dgm:prSet presAssocID="{E360EC05-F510-4A70-AC03-162D63CD74CA}" presName="compChildNode" presStyleCnt="0"/>
      <dgm:spPr/>
    </dgm:pt>
    <dgm:pt modelId="{49787AF8-089E-44C6-8B80-1F766DD603C1}" type="pres">
      <dgm:prSet presAssocID="{E360EC05-F510-4A70-AC03-162D63CD74CA}" presName="theInnerList" presStyleCnt="0"/>
      <dgm:spPr/>
    </dgm:pt>
    <dgm:pt modelId="{8E689C76-342F-457E-B762-8756FFB32F4D}" type="pres">
      <dgm:prSet presAssocID="{73BAB566-A3C7-433C-9220-BF878EF210FC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BC7EE-F63E-4561-BDEB-487594F4469F}" type="pres">
      <dgm:prSet presAssocID="{73BAB566-A3C7-433C-9220-BF878EF210FC}" presName="aSpace2" presStyleCnt="0"/>
      <dgm:spPr/>
    </dgm:pt>
    <dgm:pt modelId="{386C5B1E-10FE-4ED1-B5E1-29279971345D}" type="pres">
      <dgm:prSet presAssocID="{F9B60DDA-FACF-41B0-A8D1-1C6E40FCDD3D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A4A6C-2D83-4CC0-82C0-6E877D96CF0F}" type="pres">
      <dgm:prSet presAssocID="{F9B60DDA-FACF-41B0-A8D1-1C6E40FCDD3D}" presName="aSpace2" presStyleCnt="0"/>
      <dgm:spPr/>
    </dgm:pt>
    <dgm:pt modelId="{76C134C6-05D6-4849-9BA0-277FE538E337}" type="pres">
      <dgm:prSet presAssocID="{27FEC73D-D9A8-439A-9721-DD3884F297C3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4625E-4E1A-4A22-BA56-C4E06B04D347}" type="pres">
      <dgm:prSet presAssocID="{27FEC73D-D9A8-439A-9721-DD3884F297C3}" presName="aSpace2" presStyleCnt="0"/>
      <dgm:spPr/>
    </dgm:pt>
    <dgm:pt modelId="{4483E0A5-C78F-4B39-9158-F223DAE23B1E}" type="pres">
      <dgm:prSet presAssocID="{BF192272-61F8-42B0-8F26-28B5A54E151F}" presName="childNode" presStyleLbl="node1" presStyleIdx="3" presStyleCnt="12" custLinFactNeighborX="1156" custLinFactNeighborY="2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F3FD9-0630-4076-94D2-539B77DBA783}" type="pres">
      <dgm:prSet presAssocID="{E360EC05-F510-4A70-AC03-162D63CD74CA}" presName="aSpace" presStyleCnt="0"/>
      <dgm:spPr/>
    </dgm:pt>
    <dgm:pt modelId="{639A23DC-3C14-4BD7-A47F-5277BC23BCDB}" type="pres">
      <dgm:prSet presAssocID="{7FD732D7-6911-4951-A653-EEAA73F8B949}" presName="compNode" presStyleCnt="0"/>
      <dgm:spPr/>
    </dgm:pt>
    <dgm:pt modelId="{EB99A482-4503-41EE-8E19-A5EFB15BEEEB}" type="pres">
      <dgm:prSet presAssocID="{7FD732D7-6911-4951-A653-EEAA73F8B949}" presName="aNode" presStyleLbl="bgShp" presStyleIdx="1" presStyleCnt="4"/>
      <dgm:spPr/>
      <dgm:t>
        <a:bodyPr/>
        <a:lstStyle/>
        <a:p>
          <a:endParaRPr lang="ru-RU"/>
        </a:p>
      </dgm:t>
    </dgm:pt>
    <dgm:pt modelId="{878698BA-4F05-4E66-A93C-AF9170292784}" type="pres">
      <dgm:prSet presAssocID="{7FD732D7-6911-4951-A653-EEAA73F8B949}" presName="textNode" presStyleLbl="bgShp" presStyleIdx="1" presStyleCnt="4"/>
      <dgm:spPr/>
      <dgm:t>
        <a:bodyPr/>
        <a:lstStyle/>
        <a:p>
          <a:endParaRPr lang="ru-RU"/>
        </a:p>
      </dgm:t>
    </dgm:pt>
    <dgm:pt modelId="{D052914E-C074-4889-BB6D-54EE732ADEDF}" type="pres">
      <dgm:prSet presAssocID="{7FD732D7-6911-4951-A653-EEAA73F8B949}" presName="compChildNode" presStyleCnt="0"/>
      <dgm:spPr/>
    </dgm:pt>
    <dgm:pt modelId="{DAEC45E4-617E-4060-82F8-CD349F5B57C3}" type="pres">
      <dgm:prSet presAssocID="{7FD732D7-6911-4951-A653-EEAA73F8B949}" presName="theInnerList" presStyleCnt="0"/>
      <dgm:spPr/>
    </dgm:pt>
    <dgm:pt modelId="{5DED8D1C-0231-436A-AC92-FB3198D13638}" type="pres">
      <dgm:prSet presAssocID="{21994A52-A1EE-4E23-A3E3-753FAFE84E52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8B8B0-E435-4934-B2E8-8282EB5A05BC}" type="pres">
      <dgm:prSet presAssocID="{21994A52-A1EE-4E23-A3E3-753FAFE84E52}" presName="aSpace2" presStyleCnt="0"/>
      <dgm:spPr/>
    </dgm:pt>
    <dgm:pt modelId="{FFA289B5-C981-4B75-9B83-385D0DFD7C49}" type="pres">
      <dgm:prSet presAssocID="{FD5577F2-5B9A-4740-B15B-6BEF8EC35F24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9DF9B-2CD5-426E-91A4-1041F261CF9F}" type="pres">
      <dgm:prSet presAssocID="{FD5577F2-5B9A-4740-B15B-6BEF8EC35F24}" presName="aSpace2" presStyleCnt="0"/>
      <dgm:spPr/>
    </dgm:pt>
    <dgm:pt modelId="{9A3A34DA-8130-4227-9B00-A1F9B69C4611}" type="pres">
      <dgm:prSet presAssocID="{295FFD1B-D544-4B5A-90EA-9A706BAC3C56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9722B-AB0F-4C75-B398-2FB3CF56F767}" type="pres">
      <dgm:prSet presAssocID="{295FFD1B-D544-4B5A-90EA-9A706BAC3C56}" presName="aSpace2" presStyleCnt="0"/>
      <dgm:spPr/>
    </dgm:pt>
    <dgm:pt modelId="{B6A20AD4-1B67-41CB-A34E-9775FADBFA27}" type="pres">
      <dgm:prSet presAssocID="{5D32E24B-D7E8-43B2-A414-59C8B1EBC25C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6E520-00C0-4C68-BCFC-1C3861DB7981}" type="pres">
      <dgm:prSet presAssocID="{7FD732D7-6911-4951-A653-EEAA73F8B949}" presName="aSpace" presStyleCnt="0"/>
      <dgm:spPr/>
    </dgm:pt>
    <dgm:pt modelId="{C1B84998-5DBF-4840-A2A9-078EF250A295}" type="pres">
      <dgm:prSet presAssocID="{88009CA0-A235-4685-9AA3-B5D024A6D404}" presName="compNode" presStyleCnt="0"/>
      <dgm:spPr/>
    </dgm:pt>
    <dgm:pt modelId="{388BB761-281C-45B6-AD7D-527748EFEB1C}" type="pres">
      <dgm:prSet presAssocID="{88009CA0-A235-4685-9AA3-B5D024A6D404}" presName="aNode" presStyleLbl="bgShp" presStyleIdx="2" presStyleCnt="4"/>
      <dgm:spPr/>
      <dgm:t>
        <a:bodyPr/>
        <a:lstStyle/>
        <a:p>
          <a:endParaRPr lang="ru-RU"/>
        </a:p>
      </dgm:t>
    </dgm:pt>
    <dgm:pt modelId="{AE3855AF-E43B-4356-8253-55E3E935BDAC}" type="pres">
      <dgm:prSet presAssocID="{88009CA0-A235-4685-9AA3-B5D024A6D404}" presName="textNode" presStyleLbl="bgShp" presStyleIdx="2" presStyleCnt="4"/>
      <dgm:spPr/>
      <dgm:t>
        <a:bodyPr/>
        <a:lstStyle/>
        <a:p>
          <a:endParaRPr lang="ru-RU"/>
        </a:p>
      </dgm:t>
    </dgm:pt>
    <dgm:pt modelId="{6C16ADA7-49CF-4D53-8971-F8FFAD106B97}" type="pres">
      <dgm:prSet presAssocID="{88009CA0-A235-4685-9AA3-B5D024A6D404}" presName="compChildNode" presStyleCnt="0"/>
      <dgm:spPr/>
    </dgm:pt>
    <dgm:pt modelId="{DBEA41EC-724B-4CC3-BC2F-078232663B5C}" type="pres">
      <dgm:prSet presAssocID="{88009CA0-A235-4685-9AA3-B5D024A6D404}" presName="theInnerList" presStyleCnt="0"/>
      <dgm:spPr/>
    </dgm:pt>
    <dgm:pt modelId="{382D4ACE-BD47-4E0B-9EB2-1AEB9C6E4693}" type="pres">
      <dgm:prSet presAssocID="{F1F7C5D3-AD89-499D-8427-D287BBB16D88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8DEBE-78CA-4A44-8987-4494509F7BBE}" type="pres">
      <dgm:prSet presAssocID="{F1F7C5D3-AD89-499D-8427-D287BBB16D88}" presName="aSpace2" presStyleCnt="0"/>
      <dgm:spPr/>
    </dgm:pt>
    <dgm:pt modelId="{A5756990-BDBD-4421-ACDF-57818AB24DED}" type="pres">
      <dgm:prSet presAssocID="{CDD20DC3-F214-4FAD-8522-FF6252533047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21A49-BCAF-438F-AF38-A426F30B4B67}" type="pres">
      <dgm:prSet presAssocID="{CDD20DC3-F214-4FAD-8522-FF6252533047}" presName="aSpace2" presStyleCnt="0"/>
      <dgm:spPr/>
    </dgm:pt>
    <dgm:pt modelId="{0D369810-3E22-435D-918E-0189FDE207D3}" type="pres">
      <dgm:prSet presAssocID="{5AC568D8-4368-4B62-9CC2-8D4BFAB0B650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6ACF6-616C-428D-AD9E-86E51618CC22}" type="pres">
      <dgm:prSet presAssocID="{5AC568D8-4368-4B62-9CC2-8D4BFAB0B650}" presName="aSpace2" presStyleCnt="0"/>
      <dgm:spPr/>
    </dgm:pt>
    <dgm:pt modelId="{E8381F4F-3B22-4ECB-89A8-F4CA8D3D3F2E}" type="pres">
      <dgm:prSet presAssocID="{D9BF2FC2-0E2E-4420-9525-436E8DEFE4B7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76839-6168-4B82-B72C-8C6FA4629C62}" type="pres">
      <dgm:prSet presAssocID="{88009CA0-A235-4685-9AA3-B5D024A6D404}" presName="aSpace" presStyleCnt="0"/>
      <dgm:spPr/>
    </dgm:pt>
    <dgm:pt modelId="{DE979DBF-7157-4699-9FC2-A519699C2421}" type="pres">
      <dgm:prSet presAssocID="{B96DE48D-5CFF-48B5-AEE9-5CA00B5A7945}" presName="compNode" presStyleCnt="0"/>
      <dgm:spPr/>
    </dgm:pt>
    <dgm:pt modelId="{DFEB022A-C262-49DA-A5CA-4906093FF540}" type="pres">
      <dgm:prSet presAssocID="{B96DE48D-5CFF-48B5-AEE9-5CA00B5A7945}" presName="aNode" presStyleLbl="bgShp" presStyleIdx="3" presStyleCnt="4"/>
      <dgm:spPr/>
      <dgm:t>
        <a:bodyPr/>
        <a:lstStyle/>
        <a:p>
          <a:endParaRPr lang="ru-RU"/>
        </a:p>
      </dgm:t>
    </dgm:pt>
    <dgm:pt modelId="{CB783C16-A693-4B2E-B798-764AFFD3375E}" type="pres">
      <dgm:prSet presAssocID="{B96DE48D-5CFF-48B5-AEE9-5CA00B5A7945}" presName="textNode" presStyleLbl="bgShp" presStyleIdx="3" presStyleCnt="4"/>
      <dgm:spPr/>
      <dgm:t>
        <a:bodyPr/>
        <a:lstStyle/>
        <a:p>
          <a:endParaRPr lang="ru-RU"/>
        </a:p>
      </dgm:t>
    </dgm:pt>
    <dgm:pt modelId="{99C5E8C0-B58A-45B4-B1A4-518A829162C2}" type="pres">
      <dgm:prSet presAssocID="{B96DE48D-5CFF-48B5-AEE9-5CA00B5A7945}" presName="compChildNode" presStyleCnt="0"/>
      <dgm:spPr/>
    </dgm:pt>
    <dgm:pt modelId="{020A5098-B06D-4A38-92C9-044E54D036D1}" type="pres">
      <dgm:prSet presAssocID="{B96DE48D-5CFF-48B5-AEE9-5CA00B5A7945}" presName="theInnerList" presStyleCnt="0"/>
      <dgm:spPr/>
    </dgm:pt>
  </dgm:ptLst>
  <dgm:cxnLst>
    <dgm:cxn modelId="{B8896968-5F21-4925-97F3-906852711D95}" type="presOf" srcId="{B96DE48D-5CFF-48B5-AEE9-5CA00B5A7945}" destId="{DFEB022A-C262-49DA-A5CA-4906093FF540}" srcOrd="0" destOrd="0" presId="urn:microsoft.com/office/officeart/2005/8/layout/lProcess2"/>
    <dgm:cxn modelId="{74995BC7-20BC-4551-971A-5A593A41569B}" type="presOf" srcId="{5D32E24B-D7E8-43B2-A414-59C8B1EBC25C}" destId="{B6A20AD4-1B67-41CB-A34E-9775FADBFA27}" srcOrd="0" destOrd="0" presId="urn:microsoft.com/office/officeart/2005/8/layout/lProcess2"/>
    <dgm:cxn modelId="{052EAD07-B949-4D8D-A6A0-1F35CAF2BC2C}" srcId="{E360EC05-F510-4A70-AC03-162D63CD74CA}" destId="{27FEC73D-D9A8-439A-9721-DD3884F297C3}" srcOrd="2" destOrd="0" parTransId="{21EF5512-1354-470E-B25E-1E5813C85BB6}" sibTransId="{1C3CAE93-5A7C-4AC9-84A1-4EBB1BB88851}"/>
    <dgm:cxn modelId="{FF4354E2-2F57-4C3D-92E2-9CD972F21969}" type="presOf" srcId="{BF192272-61F8-42B0-8F26-28B5A54E151F}" destId="{4483E0A5-C78F-4B39-9158-F223DAE23B1E}" srcOrd="0" destOrd="0" presId="urn:microsoft.com/office/officeart/2005/8/layout/lProcess2"/>
    <dgm:cxn modelId="{A0998A53-EBF7-499D-AB91-450A14A6A849}" type="presOf" srcId="{F1F7C5D3-AD89-499D-8427-D287BBB16D88}" destId="{382D4ACE-BD47-4E0B-9EB2-1AEB9C6E4693}" srcOrd="0" destOrd="0" presId="urn:microsoft.com/office/officeart/2005/8/layout/lProcess2"/>
    <dgm:cxn modelId="{FFCAC403-ECE2-4A48-BBA3-AEE971D3E89A}" type="presOf" srcId="{27FEC73D-D9A8-439A-9721-DD3884F297C3}" destId="{76C134C6-05D6-4849-9BA0-277FE538E337}" srcOrd="0" destOrd="0" presId="urn:microsoft.com/office/officeart/2005/8/layout/lProcess2"/>
    <dgm:cxn modelId="{EC5A9C57-477B-460D-B5B3-35273C04613B}" type="presOf" srcId="{FD5577F2-5B9A-4740-B15B-6BEF8EC35F24}" destId="{FFA289B5-C981-4B75-9B83-385D0DFD7C49}" srcOrd="0" destOrd="0" presId="urn:microsoft.com/office/officeart/2005/8/layout/lProcess2"/>
    <dgm:cxn modelId="{E809A6AA-1F51-47CA-9685-6577BEFCD8DA}" type="presOf" srcId="{7FD732D7-6911-4951-A653-EEAA73F8B949}" destId="{878698BA-4F05-4E66-A93C-AF9170292784}" srcOrd="1" destOrd="0" presId="urn:microsoft.com/office/officeart/2005/8/layout/lProcess2"/>
    <dgm:cxn modelId="{9FFBCDA2-18F1-487D-BF6E-34227A45FB79}" srcId="{88009CA0-A235-4685-9AA3-B5D024A6D404}" destId="{F1F7C5D3-AD89-499D-8427-D287BBB16D88}" srcOrd="0" destOrd="0" parTransId="{D35C8053-C469-481E-9452-5F2084B7FB61}" sibTransId="{4417D30D-1DFA-4CA2-B4B2-A0C3E62CAA9B}"/>
    <dgm:cxn modelId="{06BB4105-BDCC-48C3-9F52-ACAE9F497ADB}" type="presOf" srcId="{CDD20DC3-F214-4FAD-8522-FF6252533047}" destId="{A5756990-BDBD-4421-ACDF-57818AB24DED}" srcOrd="0" destOrd="0" presId="urn:microsoft.com/office/officeart/2005/8/layout/lProcess2"/>
    <dgm:cxn modelId="{9E62A2BC-32C1-4874-BBD1-42A81169F16C}" srcId="{7FD732D7-6911-4951-A653-EEAA73F8B949}" destId="{21994A52-A1EE-4E23-A3E3-753FAFE84E52}" srcOrd="0" destOrd="0" parTransId="{74068257-A830-4BD4-98EC-21A2630ED964}" sibTransId="{09D13010-32AA-4F7E-A5A3-901382CA6628}"/>
    <dgm:cxn modelId="{7F3B2334-8A3D-4186-839E-6DA0E43AB6F5}" type="presOf" srcId="{D9BF2FC2-0E2E-4420-9525-436E8DEFE4B7}" destId="{E8381F4F-3B22-4ECB-89A8-F4CA8D3D3F2E}" srcOrd="0" destOrd="0" presId="urn:microsoft.com/office/officeart/2005/8/layout/lProcess2"/>
    <dgm:cxn modelId="{529CF2D2-A189-404D-A9C4-1486A7C2C767}" srcId="{88009CA0-A235-4685-9AA3-B5D024A6D404}" destId="{5AC568D8-4368-4B62-9CC2-8D4BFAB0B650}" srcOrd="2" destOrd="0" parTransId="{3C4D9517-40D3-4CF1-8F1E-D110839750E8}" sibTransId="{78237FCF-EBA4-4792-A2B5-CCC95E4C9F32}"/>
    <dgm:cxn modelId="{B8A1C9DC-3BAC-4A1F-B044-F34EE0389030}" type="presOf" srcId="{E360EC05-F510-4A70-AC03-162D63CD74CA}" destId="{44E7EFFB-6CFA-4DC2-89DF-ED32560DFD78}" srcOrd="0" destOrd="0" presId="urn:microsoft.com/office/officeart/2005/8/layout/lProcess2"/>
    <dgm:cxn modelId="{165CF8A5-FDE8-4098-A234-B2E7E2489F69}" type="presOf" srcId="{21994A52-A1EE-4E23-A3E3-753FAFE84E52}" destId="{5DED8D1C-0231-436A-AC92-FB3198D13638}" srcOrd="0" destOrd="0" presId="urn:microsoft.com/office/officeart/2005/8/layout/lProcess2"/>
    <dgm:cxn modelId="{C21BC191-9FAA-409D-8B40-A30773C5CEFB}" srcId="{180308E3-41F1-4A15-A6DD-5F4893901249}" destId="{E360EC05-F510-4A70-AC03-162D63CD74CA}" srcOrd="0" destOrd="0" parTransId="{9DE32EA1-FF5D-41CE-B373-6330F22E8F11}" sibTransId="{B8BC31DF-704B-43AE-B5F6-DA7329E96627}"/>
    <dgm:cxn modelId="{3B3BB669-B82A-41A9-BA0B-9D7CE86F2613}" type="presOf" srcId="{5AC568D8-4368-4B62-9CC2-8D4BFAB0B650}" destId="{0D369810-3E22-435D-918E-0189FDE207D3}" srcOrd="0" destOrd="0" presId="urn:microsoft.com/office/officeart/2005/8/layout/lProcess2"/>
    <dgm:cxn modelId="{31E0D109-E358-42FB-A9B7-F22311BCE489}" srcId="{180308E3-41F1-4A15-A6DD-5F4893901249}" destId="{88009CA0-A235-4685-9AA3-B5D024A6D404}" srcOrd="2" destOrd="0" parTransId="{2214B8C5-FD23-4BDD-80D1-2FBD0FCFD27A}" sibTransId="{734B2BE3-D4BA-487E-84BE-437928359B74}"/>
    <dgm:cxn modelId="{491F94EE-97A4-4F70-A85C-41AD55641EAB}" type="presOf" srcId="{295FFD1B-D544-4B5A-90EA-9A706BAC3C56}" destId="{9A3A34DA-8130-4227-9B00-A1F9B69C4611}" srcOrd="0" destOrd="0" presId="urn:microsoft.com/office/officeart/2005/8/layout/lProcess2"/>
    <dgm:cxn modelId="{8B608AF5-1518-431B-BD30-2F3E1CE57933}" srcId="{180308E3-41F1-4A15-A6DD-5F4893901249}" destId="{7FD732D7-6911-4951-A653-EEAA73F8B949}" srcOrd="1" destOrd="0" parTransId="{B5C99B0F-A73D-4602-A671-640276524767}" sibTransId="{89A0F752-288C-491D-9C24-32C47BFCECC4}"/>
    <dgm:cxn modelId="{FCF55501-5572-4F43-9CA4-D27CEBE83405}" type="presOf" srcId="{180308E3-41F1-4A15-A6DD-5F4893901249}" destId="{E6F0BEC8-6C23-4828-8AFE-C6F944534722}" srcOrd="0" destOrd="0" presId="urn:microsoft.com/office/officeart/2005/8/layout/lProcess2"/>
    <dgm:cxn modelId="{3460AC84-BA5A-4BC8-84B1-27A9A2BCA6F9}" type="presOf" srcId="{F9B60DDA-FACF-41B0-A8D1-1C6E40FCDD3D}" destId="{386C5B1E-10FE-4ED1-B5E1-29279971345D}" srcOrd="0" destOrd="0" presId="urn:microsoft.com/office/officeart/2005/8/layout/lProcess2"/>
    <dgm:cxn modelId="{248B02B0-673D-4AA7-84FF-82C51D4BBE5D}" srcId="{E360EC05-F510-4A70-AC03-162D63CD74CA}" destId="{F9B60DDA-FACF-41B0-A8D1-1C6E40FCDD3D}" srcOrd="1" destOrd="0" parTransId="{B9EF71C8-1E5C-40E6-8648-B9298B0371BD}" sibTransId="{830B939F-EBC2-40E8-A36B-AA6BDD7F5619}"/>
    <dgm:cxn modelId="{F8D75844-33B9-4D75-828D-F73978851E6D}" srcId="{E360EC05-F510-4A70-AC03-162D63CD74CA}" destId="{BF192272-61F8-42B0-8F26-28B5A54E151F}" srcOrd="3" destOrd="0" parTransId="{A9311814-1072-4B72-A425-A79116DCA25E}" sibTransId="{9DB9A4D5-5E03-4DC8-B53D-654C802B52F6}"/>
    <dgm:cxn modelId="{2CC96932-5427-475E-A94D-D9CFE567D4DD}" type="presOf" srcId="{7FD732D7-6911-4951-A653-EEAA73F8B949}" destId="{EB99A482-4503-41EE-8E19-A5EFB15BEEEB}" srcOrd="0" destOrd="0" presId="urn:microsoft.com/office/officeart/2005/8/layout/lProcess2"/>
    <dgm:cxn modelId="{D7565E09-9330-420F-9B47-ED3D718A6F75}" srcId="{180308E3-41F1-4A15-A6DD-5F4893901249}" destId="{B96DE48D-5CFF-48B5-AEE9-5CA00B5A7945}" srcOrd="3" destOrd="0" parTransId="{7A06AD27-E402-4601-8095-8C11AAB1ED22}" sibTransId="{33FC8AFC-33CB-4406-A6E1-B18381849BC7}"/>
    <dgm:cxn modelId="{CF8C2448-DDE6-4507-B011-D7BDAF23611E}" type="presOf" srcId="{73BAB566-A3C7-433C-9220-BF878EF210FC}" destId="{8E689C76-342F-457E-B762-8756FFB32F4D}" srcOrd="0" destOrd="0" presId="urn:microsoft.com/office/officeart/2005/8/layout/lProcess2"/>
    <dgm:cxn modelId="{4AB38A7F-3856-4FC0-896B-7D34FD4C5A21}" srcId="{88009CA0-A235-4685-9AA3-B5D024A6D404}" destId="{D9BF2FC2-0E2E-4420-9525-436E8DEFE4B7}" srcOrd="3" destOrd="0" parTransId="{275CE325-4F88-4C77-AE36-C3B1346C0A0B}" sibTransId="{6B4A4500-A75E-448C-A4AA-587FCB1C5302}"/>
    <dgm:cxn modelId="{C0B3EC4F-C449-48DD-83D6-27D9AB81D545}" type="presOf" srcId="{88009CA0-A235-4685-9AA3-B5D024A6D404}" destId="{388BB761-281C-45B6-AD7D-527748EFEB1C}" srcOrd="0" destOrd="0" presId="urn:microsoft.com/office/officeart/2005/8/layout/lProcess2"/>
    <dgm:cxn modelId="{49B10936-9642-431D-9DDD-9B53F49AEAC3}" type="presOf" srcId="{88009CA0-A235-4685-9AA3-B5D024A6D404}" destId="{AE3855AF-E43B-4356-8253-55E3E935BDAC}" srcOrd="1" destOrd="0" presId="urn:microsoft.com/office/officeart/2005/8/layout/lProcess2"/>
    <dgm:cxn modelId="{A7FC69CA-A7ED-40D8-8B9B-E4EE198A1BE5}" srcId="{E360EC05-F510-4A70-AC03-162D63CD74CA}" destId="{73BAB566-A3C7-433C-9220-BF878EF210FC}" srcOrd="0" destOrd="0" parTransId="{26D2108E-FFF0-42BD-8EFF-B04B1BE88457}" sibTransId="{8AE30B36-CCCA-4805-9E8B-9AD35FE6397E}"/>
    <dgm:cxn modelId="{A6832622-699D-45E1-AF4B-478B45A538A9}" srcId="{7FD732D7-6911-4951-A653-EEAA73F8B949}" destId="{5D32E24B-D7E8-43B2-A414-59C8B1EBC25C}" srcOrd="3" destOrd="0" parTransId="{237854A4-34C1-4978-8083-25E55C9A9870}" sibTransId="{C6FB310A-81DD-4E50-9DF9-46A867688B53}"/>
    <dgm:cxn modelId="{11D964A9-D6E3-4F25-9218-67810365D29A}" srcId="{88009CA0-A235-4685-9AA3-B5D024A6D404}" destId="{CDD20DC3-F214-4FAD-8522-FF6252533047}" srcOrd="1" destOrd="0" parTransId="{CA7187D4-9044-44BA-A8F1-5CE1DECCD008}" sibTransId="{4926206D-EF18-484E-B1B5-02B9A475CC2D}"/>
    <dgm:cxn modelId="{454B1607-1C18-4ED4-8EC2-B95FFE8FF5E3}" srcId="{7FD732D7-6911-4951-A653-EEAA73F8B949}" destId="{295FFD1B-D544-4B5A-90EA-9A706BAC3C56}" srcOrd="2" destOrd="0" parTransId="{F701B23C-9FDA-44C3-9265-74AE66CA302A}" sibTransId="{037579FD-A024-485E-9D4D-6534C90072EE}"/>
    <dgm:cxn modelId="{0CC9AB6F-D89E-43C4-B5CB-CCBBFAD58357}" type="presOf" srcId="{B96DE48D-5CFF-48B5-AEE9-5CA00B5A7945}" destId="{CB783C16-A693-4B2E-B798-764AFFD3375E}" srcOrd="1" destOrd="0" presId="urn:microsoft.com/office/officeart/2005/8/layout/lProcess2"/>
    <dgm:cxn modelId="{18682E45-5431-48C8-BE80-D281A3B34970}" srcId="{7FD732D7-6911-4951-A653-EEAA73F8B949}" destId="{FD5577F2-5B9A-4740-B15B-6BEF8EC35F24}" srcOrd="1" destOrd="0" parTransId="{033C0636-379D-4132-8414-B7741CF8F0BF}" sibTransId="{D530C725-439E-4832-96CB-3F3694A5F931}"/>
    <dgm:cxn modelId="{0901B2FA-E5EB-4733-8F23-9ABF7546F8AD}" type="presOf" srcId="{E360EC05-F510-4A70-AC03-162D63CD74CA}" destId="{5C886D7D-365F-4C16-9317-2B3B8AD6F0C4}" srcOrd="1" destOrd="0" presId="urn:microsoft.com/office/officeart/2005/8/layout/lProcess2"/>
    <dgm:cxn modelId="{4A7DE6A4-0AF6-4EAE-A35D-A5D214771567}" type="presParOf" srcId="{E6F0BEC8-6C23-4828-8AFE-C6F944534722}" destId="{EFC296C6-61C3-4DAC-B877-D7E545F9092F}" srcOrd="0" destOrd="0" presId="urn:microsoft.com/office/officeart/2005/8/layout/lProcess2"/>
    <dgm:cxn modelId="{0EB66950-BB39-42C1-9843-BB7FAB3EC50E}" type="presParOf" srcId="{EFC296C6-61C3-4DAC-B877-D7E545F9092F}" destId="{44E7EFFB-6CFA-4DC2-89DF-ED32560DFD78}" srcOrd="0" destOrd="0" presId="urn:microsoft.com/office/officeart/2005/8/layout/lProcess2"/>
    <dgm:cxn modelId="{D1B0293D-B3C8-4AE5-8AB2-712AE3062277}" type="presParOf" srcId="{EFC296C6-61C3-4DAC-B877-D7E545F9092F}" destId="{5C886D7D-365F-4C16-9317-2B3B8AD6F0C4}" srcOrd="1" destOrd="0" presId="urn:microsoft.com/office/officeart/2005/8/layout/lProcess2"/>
    <dgm:cxn modelId="{F123F41E-9236-4C7D-B524-CC5634442929}" type="presParOf" srcId="{EFC296C6-61C3-4DAC-B877-D7E545F9092F}" destId="{F0F20ACF-125F-4385-BBEA-81B7449C79A2}" srcOrd="2" destOrd="0" presId="urn:microsoft.com/office/officeart/2005/8/layout/lProcess2"/>
    <dgm:cxn modelId="{483AE551-26BB-42B5-A48C-ADE092A127B1}" type="presParOf" srcId="{F0F20ACF-125F-4385-BBEA-81B7449C79A2}" destId="{49787AF8-089E-44C6-8B80-1F766DD603C1}" srcOrd="0" destOrd="0" presId="urn:microsoft.com/office/officeart/2005/8/layout/lProcess2"/>
    <dgm:cxn modelId="{7B4B1427-922A-4E14-AEA1-436E63146C2F}" type="presParOf" srcId="{49787AF8-089E-44C6-8B80-1F766DD603C1}" destId="{8E689C76-342F-457E-B762-8756FFB32F4D}" srcOrd="0" destOrd="0" presId="urn:microsoft.com/office/officeart/2005/8/layout/lProcess2"/>
    <dgm:cxn modelId="{6EA6ED96-E010-440A-97F7-56B45153A0A2}" type="presParOf" srcId="{49787AF8-089E-44C6-8B80-1F766DD603C1}" destId="{627BC7EE-F63E-4561-BDEB-487594F4469F}" srcOrd="1" destOrd="0" presId="urn:microsoft.com/office/officeart/2005/8/layout/lProcess2"/>
    <dgm:cxn modelId="{1FDF5FC7-1303-47DA-B89D-9604E50F3972}" type="presParOf" srcId="{49787AF8-089E-44C6-8B80-1F766DD603C1}" destId="{386C5B1E-10FE-4ED1-B5E1-29279971345D}" srcOrd="2" destOrd="0" presId="urn:microsoft.com/office/officeart/2005/8/layout/lProcess2"/>
    <dgm:cxn modelId="{043308A9-E22A-44BA-BF12-28A182712263}" type="presParOf" srcId="{49787AF8-089E-44C6-8B80-1F766DD603C1}" destId="{2FAA4A6C-2D83-4CC0-82C0-6E877D96CF0F}" srcOrd="3" destOrd="0" presId="urn:microsoft.com/office/officeart/2005/8/layout/lProcess2"/>
    <dgm:cxn modelId="{D74BB24D-FD30-45C8-8350-774546F03AA1}" type="presParOf" srcId="{49787AF8-089E-44C6-8B80-1F766DD603C1}" destId="{76C134C6-05D6-4849-9BA0-277FE538E337}" srcOrd="4" destOrd="0" presId="urn:microsoft.com/office/officeart/2005/8/layout/lProcess2"/>
    <dgm:cxn modelId="{2D2F7C86-34BE-43C4-B6DE-0B5B7C0EA817}" type="presParOf" srcId="{49787AF8-089E-44C6-8B80-1F766DD603C1}" destId="{FB54625E-4E1A-4A22-BA56-C4E06B04D347}" srcOrd="5" destOrd="0" presId="urn:microsoft.com/office/officeart/2005/8/layout/lProcess2"/>
    <dgm:cxn modelId="{7BDE835A-B181-442C-8AA4-6EAB4B6B22F5}" type="presParOf" srcId="{49787AF8-089E-44C6-8B80-1F766DD603C1}" destId="{4483E0A5-C78F-4B39-9158-F223DAE23B1E}" srcOrd="6" destOrd="0" presId="urn:microsoft.com/office/officeart/2005/8/layout/lProcess2"/>
    <dgm:cxn modelId="{B6814812-B7C2-40EF-9E8A-3E6F59EB171D}" type="presParOf" srcId="{E6F0BEC8-6C23-4828-8AFE-C6F944534722}" destId="{B7AF3FD9-0630-4076-94D2-539B77DBA783}" srcOrd="1" destOrd="0" presId="urn:microsoft.com/office/officeart/2005/8/layout/lProcess2"/>
    <dgm:cxn modelId="{0D9E7EEC-64C6-4EAF-BBFC-9761D109F59C}" type="presParOf" srcId="{E6F0BEC8-6C23-4828-8AFE-C6F944534722}" destId="{639A23DC-3C14-4BD7-A47F-5277BC23BCDB}" srcOrd="2" destOrd="0" presId="urn:microsoft.com/office/officeart/2005/8/layout/lProcess2"/>
    <dgm:cxn modelId="{5D4D793B-AB1F-4039-9AB0-D4F49C43787A}" type="presParOf" srcId="{639A23DC-3C14-4BD7-A47F-5277BC23BCDB}" destId="{EB99A482-4503-41EE-8E19-A5EFB15BEEEB}" srcOrd="0" destOrd="0" presId="urn:microsoft.com/office/officeart/2005/8/layout/lProcess2"/>
    <dgm:cxn modelId="{EB0302CA-B225-4592-BE8A-7B9E5173EE43}" type="presParOf" srcId="{639A23DC-3C14-4BD7-A47F-5277BC23BCDB}" destId="{878698BA-4F05-4E66-A93C-AF9170292784}" srcOrd="1" destOrd="0" presId="urn:microsoft.com/office/officeart/2005/8/layout/lProcess2"/>
    <dgm:cxn modelId="{EEA4AE38-29BD-4C90-8A99-7B5EEA78C1CD}" type="presParOf" srcId="{639A23DC-3C14-4BD7-A47F-5277BC23BCDB}" destId="{D052914E-C074-4889-BB6D-54EE732ADEDF}" srcOrd="2" destOrd="0" presId="urn:microsoft.com/office/officeart/2005/8/layout/lProcess2"/>
    <dgm:cxn modelId="{A6D08FD2-8313-4E34-A14C-85B75D16C49F}" type="presParOf" srcId="{D052914E-C074-4889-BB6D-54EE732ADEDF}" destId="{DAEC45E4-617E-4060-82F8-CD349F5B57C3}" srcOrd="0" destOrd="0" presId="urn:microsoft.com/office/officeart/2005/8/layout/lProcess2"/>
    <dgm:cxn modelId="{F1720269-4026-4EA1-866C-B5E48095D4DD}" type="presParOf" srcId="{DAEC45E4-617E-4060-82F8-CD349F5B57C3}" destId="{5DED8D1C-0231-436A-AC92-FB3198D13638}" srcOrd="0" destOrd="0" presId="urn:microsoft.com/office/officeart/2005/8/layout/lProcess2"/>
    <dgm:cxn modelId="{10019E7B-104A-4680-8133-42102A04231B}" type="presParOf" srcId="{DAEC45E4-617E-4060-82F8-CD349F5B57C3}" destId="{C198B8B0-E435-4934-B2E8-8282EB5A05BC}" srcOrd="1" destOrd="0" presId="urn:microsoft.com/office/officeart/2005/8/layout/lProcess2"/>
    <dgm:cxn modelId="{00AB411C-4852-4729-B99A-B33DB6968346}" type="presParOf" srcId="{DAEC45E4-617E-4060-82F8-CD349F5B57C3}" destId="{FFA289B5-C981-4B75-9B83-385D0DFD7C49}" srcOrd="2" destOrd="0" presId="urn:microsoft.com/office/officeart/2005/8/layout/lProcess2"/>
    <dgm:cxn modelId="{6F6E6DED-B716-41E5-B6B5-CEE5B29C0006}" type="presParOf" srcId="{DAEC45E4-617E-4060-82F8-CD349F5B57C3}" destId="{CC49DF9B-2CD5-426E-91A4-1041F261CF9F}" srcOrd="3" destOrd="0" presId="urn:microsoft.com/office/officeart/2005/8/layout/lProcess2"/>
    <dgm:cxn modelId="{0D601B7C-54BC-48B2-AB00-37886D2BDCE2}" type="presParOf" srcId="{DAEC45E4-617E-4060-82F8-CD349F5B57C3}" destId="{9A3A34DA-8130-4227-9B00-A1F9B69C4611}" srcOrd="4" destOrd="0" presId="urn:microsoft.com/office/officeart/2005/8/layout/lProcess2"/>
    <dgm:cxn modelId="{BC0A25F8-542B-4C3A-A264-56DFF609DA33}" type="presParOf" srcId="{DAEC45E4-617E-4060-82F8-CD349F5B57C3}" destId="{DA49722B-AB0F-4C75-B398-2FB3CF56F767}" srcOrd="5" destOrd="0" presId="urn:microsoft.com/office/officeart/2005/8/layout/lProcess2"/>
    <dgm:cxn modelId="{70F4DF1D-E5CF-4314-8F46-79553668D284}" type="presParOf" srcId="{DAEC45E4-617E-4060-82F8-CD349F5B57C3}" destId="{B6A20AD4-1B67-41CB-A34E-9775FADBFA27}" srcOrd="6" destOrd="0" presId="urn:microsoft.com/office/officeart/2005/8/layout/lProcess2"/>
    <dgm:cxn modelId="{FBF07D35-D77D-48E4-B790-C5E356CE2B62}" type="presParOf" srcId="{E6F0BEC8-6C23-4828-8AFE-C6F944534722}" destId="{E296E520-00C0-4C68-BCFC-1C3861DB7981}" srcOrd="3" destOrd="0" presId="urn:microsoft.com/office/officeart/2005/8/layout/lProcess2"/>
    <dgm:cxn modelId="{4B38C311-2270-41F2-BA1D-60BE6A1572A9}" type="presParOf" srcId="{E6F0BEC8-6C23-4828-8AFE-C6F944534722}" destId="{C1B84998-5DBF-4840-A2A9-078EF250A295}" srcOrd="4" destOrd="0" presId="urn:microsoft.com/office/officeart/2005/8/layout/lProcess2"/>
    <dgm:cxn modelId="{06063E91-86A8-4F5E-A65E-F9B8A1305ABA}" type="presParOf" srcId="{C1B84998-5DBF-4840-A2A9-078EF250A295}" destId="{388BB761-281C-45B6-AD7D-527748EFEB1C}" srcOrd="0" destOrd="0" presId="urn:microsoft.com/office/officeart/2005/8/layout/lProcess2"/>
    <dgm:cxn modelId="{72124FA5-E057-41CE-98CE-B44D6DF1FD29}" type="presParOf" srcId="{C1B84998-5DBF-4840-A2A9-078EF250A295}" destId="{AE3855AF-E43B-4356-8253-55E3E935BDAC}" srcOrd="1" destOrd="0" presId="urn:microsoft.com/office/officeart/2005/8/layout/lProcess2"/>
    <dgm:cxn modelId="{BB072522-6B34-4D4E-B45D-DCCDF215E139}" type="presParOf" srcId="{C1B84998-5DBF-4840-A2A9-078EF250A295}" destId="{6C16ADA7-49CF-4D53-8971-F8FFAD106B97}" srcOrd="2" destOrd="0" presId="urn:microsoft.com/office/officeart/2005/8/layout/lProcess2"/>
    <dgm:cxn modelId="{1A6AF005-7268-4E24-BD26-0EEF664F1E74}" type="presParOf" srcId="{6C16ADA7-49CF-4D53-8971-F8FFAD106B97}" destId="{DBEA41EC-724B-4CC3-BC2F-078232663B5C}" srcOrd="0" destOrd="0" presId="urn:microsoft.com/office/officeart/2005/8/layout/lProcess2"/>
    <dgm:cxn modelId="{F19BD05B-0412-403E-9034-3DC41E6C758A}" type="presParOf" srcId="{DBEA41EC-724B-4CC3-BC2F-078232663B5C}" destId="{382D4ACE-BD47-4E0B-9EB2-1AEB9C6E4693}" srcOrd="0" destOrd="0" presId="urn:microsoft.com/office/officeart/2005/8/layout/lProcess2"/>
    <dgm:cxn modelId="{005EA573-0DB8-4BD9-81CA-FC60CCA309E1}" type="presParOf" srcId="{DBEA41EC-724B-4CC3-BC2F-078232663B5C}" destId="{7268DEBE-78CA-4A44-8987-4494509F7BBE}" srcOrd="1" destOrd="0" presId="urn:microsoft.com/office/officeart/2005/8/layout/lProcess2"/>
    <dgm:cxn modelId="{E11BA452-1D38-4855-9F7B-0C40BF9ACCA4}" type="presParOf" srcId="{DBEA41EC-724B-4CC3-BC2F-078232663B5C}" destId="{A5756990-BDBD-4421-ACDF-57818AB24DED}" srcOrd="2" destOrd="0" presId="urn:microsoft.com/office/officeart/2005/8/layout/lProcess2"/>
    <dgm:cxn modelId="{491E2CCF-8390-4374-BB14-80D3DF958727}" type="presParOf" srcId="{DBEA41EC-724B-4CC3-BC2F-078232663B5C}" destId="{03821A49-BCAF-438F-AF38-A426F30B4B67}" srcOrd="3" destOrd="0" presId="urn:microsoft.com/office/officeart/2005/8/layout/lProcess2"/>
    <dgm:cxn modelId="{9CFA623B-615B-4B70-B36A-2ED80F53FD2C}" type="presParOf" srcId="{DBEA41EC-724B-4CC3-BC2F-078232663B5C}" destId="{0D369810-3E22-435D-918E-0189FDE207D3}" srcOrd="4" destOrd="0" presId="urn:microsoft.com/office/officeart/2005/8/layout/lProcess2"/>
    <dgm:cxn modelId="{01FBFD0F-39B1-46EF-9C61-82C0A0EE5A59}" type="presParOf" srcId="{DBEA41EC-724B-4CC3-BC2F-078232663B5C}" destId="{8156ACF6-616C-428D-AD9E-86E51618CC22}" srcOrd="5" destOrd="0" presId="urn:microsoft.com/office/officeart/2005/8/layout/lProcess2"/>
    <dgm:cxn modelId="{AD53007E-5465-48FE-A8CE-DF75ADB18A0B}" type="presParOf" srcId="{DBEA41EC-724B-4CC3-BC2F-078232663B5C}" destId="{E8381F4F-3B22-4ECB-89A8-F4CA8D3D3F2E}" srcOrd="6" destOrd="0" presId="urn:microsoft.com/office/officeart/2005/8/layout/lProcess2"/>
    <dgm:cxn modelId="{ECE87500-9F84-48CE-A8DC-49932CE970A7}" type="presParOf" srcId="{E6F0BEC8-6C23-4828-8AFE-C6F944534722}" destId="{85D76839-6168-4B82-B72C-8C6FA4629C62}" srcOrd="5" destOrd="0" presId="urn:microsoft.com/office/officeart/2005/8/layout/lProcess2"/>
    <dgm:cxn modelId="{E143F59E-E264-428C-A154-77D4784E03C2}" type="presParOf" srcId="{E6F0BEC8-6C23-4828-8AFE-C6F944534722}" destId="{DE979DBF-7157-4699-9FC2-A519699C2421}" srcOrd="6" destOrd="0" presId="urn:microsoft.com/office/officeart/2005/8/layout/lProcess2"/>
    <dgm:cxn modelId="{228F3EC8-15B4-467C-B88B-CC2F77F39D83}" type="presParOf" srcId="{DE979DBF-7157-4699-9FC2-A519699C2421}" destId="{DFEB022A-C262-49DA-A5CA-4906093FF540}" srcOrd="0" destOrd="0" presId="urn:microsoft.com/office/officeart/2005/8/layout/lProcess2"/>
    <dgm:cxn modelId="{9AD29BA9-1E9D-4C6E-88DC-2C7FDFCBD38C}" type="presParOf" srcId="{DE979DBF-7157-4699-9FC2-A519699C2421}" destId="{CB783C16-A693-4B2E-B798-764AFFD3375E}" srcOrd="1" destOrd="0" presId="urn:microsoft.com/office/officeart/2005/8/layout/lProcess2"/>
    <dgm:cxn modelId="{9984911E-5000-4D8E-B0F7-698F858ADA39}" type="presParOf" srcId="{DE979DBF-7157-4699-9FC2-A519699C2421}" destId="{99C5E8C0-B58A-45B4-B1A4-518A829162C2}" srcOrd="2" destOrd="0" presId="urn:microsoft.com/office/officeart/2005/8/layout/lProcess2"/>
    <dgm:cxn modelId="{165D93F3-07D5-45E8-ABDA-355D7F5379CF}" type="presParOf" srcId="{99C5E8C0-B58A-45B4-B1A4-518A829162C2}" destId="{020A5098-B06D-4A38-92C9-044E54D036D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7EFFB-6CFA-4DC2-89DF-ED32560DFD78}">
      <dsp:nvSpPr>
        <dsp:cNvPr id="0" name=""/>
        <dsp:cNvSpPr/>
      </dsp:nvSpPr>
      <dsp:spPr>
        <a:xfrm>
          <a:off x="1980" y="0"/>
          <a:ext cx="1943528" cy="60007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Журналистика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80" y="0"/>
        <a:ext cx="1943528" cy="1800237"/>
      </dsp:txXfrm>
    </dsp:sp>
    <dsp:sp modelId="{8E689C76-342F-457E-B762-8756FFB32F4D}">
      <dsp:nvSpPr>
        <dsp:cNvPr id="0" name=""/>
        <dsp:cNvSpPr/>
      </dsp:nvSpPr>
      <dsp:spPr>
        <a:xfrm>
          <a:off x="196333" y="1800384"/>
          <a:ext cx="1554822" cy="874187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10</a:t>
          </a:r>
          <a:endParaRPr lang="ru-RU" sz="4600" kern="1200" dirty="0"/>
        </a:p>
      </dsp:txBody>
      <dsp:txXfrm>
        <a:off x="196333" y="1800384"/>
        <a:ext cx="1554822" cy="874187"/>
      </dsp:txXfrm>
    </dsp:sp>
    <dsp:sp modelId="{386C5B1E-10FE-4ED1-B5E1-29279971345D}">
      <dsp:nvSpPr>
        <dsp:cNvPr id="0" name=""/>
        <dsp:cNvSpPr/>
      </dsp:nvSpPr>
      <dsp:spPr>
        <a:xfrm>
          <a:off x="196333" y="2809062"/>
          <a:ext cx="1554822" cy="874187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20</a:t>
          </a:r>
          <a:endParaRPr lang="ru-RU" sz="4600" kern="1200" dirty="0"/>
        </a:p>
      </dsp:txBody>
      <dsp:txXfrm>
        <a:off x="196333" y="2809062"/>
        <a:ext cx="1554822" cy="874187"/>
      </dsp:txXfrm>
    </dsp:sp>
    <dsp:sp modelId="{76C134C6-05D6-4849-9BA0-277FE538E337}">
      <dsp:nvSpPr>
        <dsp:cNvPr id="0" name=""/>
        <dsp:cNvSpPr/>
      </dsp:nvSpPr>
      <dsp:spPr>
        <a:xfrm>
          <a:off x="196333" y="3817740"/>
          <a:ext cx="1554822" cy="874187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30</a:t>
          </a:r>
          <a:endParaRPr lang="ru-RU" sz="4600" kern="1200" dirty="0"/>
        </a:p>
      </dsp:txBody>
      <dsp:txXfrm>
        <a:off x="196333" y="3817740"/>
        <a:ext cx="1554822" cy="874187"/>
      </dsp:txXfrm>
    </dsp:sp>
    <dsp:sp modelId="{4483E0A5-C78F-4B39-9158-F223DAE23B1E}">
      <dsp:nvSpPr>
        <dsp:cNvPr id="0" name=""/>
        <dsp:cNvSpPr/>
      </dsp:nvSpPr>
      <dsp:spPr>
        <a:xfrm>
          <a:off x="214307" y="4857784"/>
          <a:ext cx="1554822" cy="87418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40</a:t>
          </a:r>
          <a:endParaRPr lang="ru-RU" sz="4600" kern="1200" dirty="0"/>
        </a:p>
      </dsp:txBody>
      <dsp:txXfrm>
        <a:off x="214307" y="4857784"/>
        <a:ext cx="1554822" cy="874187"/>
      </dsp:txXfrm>
    </dsp:sp>
    <dsp:sp modelId="{EB99A482-4503-41EE-8E19-A5EFB15BEEEB}">
      <dsp:nvSpPr>
        <dsp:cNvPr id="0" name=""/>
        <dsp:cNvSpPr/>
      </dsp:nvSpPr>
      <dsp:spPr>
        <a:xfrm>
          <a:off x="2091273" y="0"/>
          <a:ext cx="1943528" cy="60007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Информатика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1273" y="0"/>
        <a:ext cx="1943528" cy="1800237"/>
      </dsp:txXfrm>
    </dsp:sp>
    <dsp:sp modelId="{5DED8D1C-0231-436A-AC92-FB3198D13638}">
      <dsp:nvSpPr>
        <dsp:cNvPr id="0" name=""/>
        <dsp:cNvSpPr/>
      </dsp:nvSpPr>
      <dsp:spPr>
        <a:xfrm>
          <a:off x="2285626" y="1800384"/>
          <a:ext cx="1554822" cy="874187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10</a:t>
          </a:r>
          <a:endParaRPr lang="ru-RU" sz="4600" kern="1200" dirty="0"/>
        </a:p>
      </dsp:txBody>
      <dsp:txXfrm>
        <a:off x="2285626" y="1800384"/>
        <a:ext cx="1554822" cy="874187"/>
      </dsp:txXfrm>
    </dsp:sp>
    <dsp:sp modelId="{FFA289B5-C981-4B75-9B83-385D0DFD7C49}">
      <dsp:nvSpPr>
        <dsp:cNvPr id="0" name=""/>
        <dsp:cNvSpPr/>
      </dsp:nvSpPr>
      <dsp:spPr>
        <a:xfrm>
          <a:off x="2285626" y="2809062"/>
          <a:ext cx="1554822" cy="874187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20</a:t>
          </a:r>
          <a:endParaRPr lang="ru-RU" sz="4600" kern="1200" dirty="0"/>
        </a:p>
      </dsp:txBody>
      <dsp:txXfrm>
        <a:off x="2285626" y="2809062"/>
        <a:ext cx="1554822" cy="874187"/>
      </dsp:txXfrm>
    </dsp:sp>
    <dsp:sp modelId="{9A3A34DA-8130-4227-9B00-A1F9B69C4611}">
      <dsp:nvSpPr>
        <dsp:cNvPr id="0" name=""/>
        <dsp:cNvSpPr/>
      </dsp:nvSpPr>
      <dsp:spPr>
        <a:xfrm>
          <a:off x="2285626" y="3817740"/>
          <a:ext cx="1554822" cy="874187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30</a:t>
          </a:r>
          <a:endParaRPr lang="ru-RU" sz="4600" kern="1200" dirty="0"/>
        </a:p>
      </dsp:txBody>
      <dsp:txXfrm>
        <a:off x="2285626" y="3817740"/>
        <a:ext cx="1554822" cy="874187"/>
      </dsp:txXfrm>
    </dsp:sp>
    <dsp:sp modelId="{B6A20AD4-1B67-41CB-A34E-9775FADBFA27}">
      <dsp:nvSpPr>
        <dsp:cNvPr id="0" name=""/>
        <dsp:cNvSpPr/>
      </dsp:nvSpPr>
      <dsp:spPr>
        <a:xfrm>
          <a:off x="2285626" y="4826418"/>
          <a:ext cx="1554822" cy="87418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40</a:t>
          </a:r>
          <a:endParaRPr lang="ru-RU" sz="4600" kern="1200" dirty="0"/>
        </a:p>
      </dsp:txBody>
      <dsp:txXfrm>
        <a:off x="2285626" y="4826418"/>
        <a:ext cx="1554822" cy="874187"/>
      </dsp:txXfrm>
    </dsp:sp>
    <dsp:sp modelId="{388BB761-281C-45B6-AD7D-527748EFEB1C}">
      <dsp:nvSpPr>
        <dsp:cNvPr id="0" name=""/>
        <dsp:cNvSpPr/>
      </dsp:nvSpPr>
      <dsp:spPr>
        <a:xfrm>
          <a:off x="4180567" y="0"/>
          <a:ext cx="1943528" cy="60007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Телевидение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0567" y="0"/>
        <a:ext cx="1943528" cy="1800237"/>
      </dsp:txXfrm>
    </dsp:sp>
    <dsp:sp modelId="{382D4ACE-BD47-4E0B-9EB2-1AEB9C6E4693}">
      <dsp:nvSpPr>
        <dsp:cNvPr id="0" name=""/>
        <dsp:cNvSpPr/>
      </dsp:nvSpPr>
      <dsp:spPr>
        <a:xfrm>
          <a:off x="4374920" y="1800384"/>
          <a:ext cx="1554822" cy="874187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10</a:t>
          </a:r>
          <a:endParaRPr lang="ru-RU" sz="4600" kern="1200" dirty="0"/>
        </a:p>
      </dsp:txBody>
      <dsp:txXfrm>
        <a:off x="4374920" y="1800384"/>
        <a:ext cx="1554822" cy="874187"/>
      </dsp:txXfrm>
    </dsp:sp>
    <dsp:sp modelId="{A5756990-BDBD-4421-ACDF-57818AB24DED}">
      <dsp:nvSpPr>
        <dsp:cNvPr id="0" name=""/>
        <dsp:cNvSpPr/>
      </dsp:nvSpPr>
      <dsp:spPr>
        <a:xfrm>
          <a:off x="4374920" y="2809062"/>
          <a:ext cx="1554822" cy="874187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20</a:t>
          </a:r>
          <a:endParaRPr lang="ru-RU" sz="4600" kern="1200" dirty="0"/>
        </a:p>
      </dsp:txBody>
      <dsp:txXfrm>
        <a:off x="4374920" y="2809062"/>
        <a:ext cx="1554822" cy="874187"/>
      </dsp:txXfrm>
    </dsp:sp>
    <dsp:sp modelId="{0D369810-3E22-435D-918E-0189FDE207D3}">
      <dsp:nvSpPr>
        <dsp:cNvPr id="0" name=""/>
        <dsp:cNvSpPr/>
      </dsp:nvSpPr>
      <dsp:spPr>
        <a:xfrm>
          <a:off x="4374920" y="3817740"/>
          <a:ext cx="1554822" cy="874187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30</a:t>
          </a:r>
          <a:endParaRPr lang="ru-RU" sz="4600" kern="1200" dirty="0"/>
        </a:p>
      </dsp:txBody>
      <dsp:txXfrm>
        <a:off x="4374920" y="3817740"/>
        <a:ext cx="1554822" cy="874187"/>
      </dsp:txXfrm>
    </dsp:sp>
    <dsp:sp modelId="{E8381F4F-3B22-4ECB-89A8-F4CA8D3D3F2E}">
      <dsp:nvSpPr>
        <dsp:cNvPr id="0" name=""/>
        <dsp:cNvSpPr/>
      </dsp:nvSpPr>
      <dsp:spPr>
        <a:xfrm>
          <a:off x="4374920" y="4826418"/>
          <a:ext cx="1554822" cy="87418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40</a:t>
          </a:r>
          <a:endParaRPr lang="ru-RU" sz="4600" kern="1200" dirty="0"/>
        </a:p>
      </dsp:txBody>
      <dsp:txXfrm>
        <a:off x="4374920" y="4826418"/>
        <a:ext cx="1554822" cy="874187"/>
      </dsp:txXfrm>
    </dsp:sp>
    <dsp:sp modelId="{DFEB022A-C262-49DA-A5CA-4906093FF540}">
      <dsp:nvSpPr>
        <dsp:cNvPr id="0" name=""/>
        <dsp:cNvSpPr/>
      </dsp:nvSpPr>
      <dsp:spPr>
        <a:xfrm>
          <a:off x="6269860" y="0"/>
          <a:ext cx="1943528" cy="60007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Фотоискусство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69860" y="0"/>
        <a:ext cx="1943528" cy="1800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slide" Target="slide18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7.xml"/><Relationship Id="rId4" Type="http://schemas.openxmlformats.org/officeDocument/2006/relationships/diagramLayout" Target="../diagrams/layout1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природа\Windows_Live_Mess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428604"/>
            <a:ext cx="6361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86388"/>
            <a:ext cx="75321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«Человек 21 века»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>
            <a:hlinkClick r:id="rId3" action="ppaction://hlinksldjump"/>
          </p:cNvPr>
          <p:cNvSpPr/>
          <p:nvPr/>
        </p:nvSpPr>
        <p:spPr>
          <a:xfrm>
            <a:off x="6786578" y="5929330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142984"/>
            <a:ext cx="4643470" cy="5355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КРОССВОРД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горизонтали: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1.Основное устройство ввода информации.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2.«Мозг» машины.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3.Устройство вывода информации.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4.Устройство хранения программ и данных.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5.Персональные компьютеры предназначены для работы одного человека. Кто он?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6.Гибкий магнитный диск, предназначенный для временного хранения информации.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7.Особый тип файла, содержащий информацию, создаваемую и обрабатываемую пользователем с помощью программ (текст, рисунок и т.д.).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8.Устройство, с помощью которого можно вывести на бумагу тексты и рисунки.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вертикали: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9.Основной инструмент сбора, хранения и обработки информации.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628" y="285728"/>
          <a:ext cx="3714781" cy="2500326"/>
        </p:xfrm>
        <a:graphic>
          <a:graphicData uri="http://schemas.openxmlformats.org/drawingml/2006/table">
            <a:tbl>
              <a:tblPr/>
              <a:tblGrid>
                <a:gridCol w="242597"/>
                <a:gridCol w="236041"/>
                <a:gridCol w="236041"/>
                <a:gridCol w="236041"/>
                <a:gridCol w="236041"/>
                <a:gridCol w="236041"/>
                <a:gridCol w="236041"/>
                <a:gridCol w="236041"/>
                <a:gridCol w="236041"/>
                <a:gridCol w="236041"/>
                <a:gridCol w="236041"/>
                <a:gridCol w="236041"/>
                <a:gridCol w="236041"/>
                <a:gridCol w="236041"/>
                <a:gridCol w="236041"/>
                <a:gridCol w="167610"/>
              </a:tblGrid>
              <a:tr h="277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7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7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7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7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7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7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7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G:\рис\2381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3071810"/>
            <a:ext cx="1611998" cy="275555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628" y="3000372"/>
            <a:ext cx="2000264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1.Клавиатура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Процессор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3.Монитор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4.Память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5.Пользователь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6.Дискета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7.Документ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8.Принтер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вертикали: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1.Компьютер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Телевидение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6500826" y="5929330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428736"/>
            <a:ext cx="5929354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Вопрос: Как называется устройство, для ввода звуковой информации в компьютер?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857760"/>
            <a:ext cx="68580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микрофон</a:t>
            </a:r>
            <a:endParaRPr lang="ru-RU" dirty="0"/>
          </a:p>
        </p:txBody>
      </p:sp>
      <p:pic>
        <p:nvPicPr>
          <p:cNvPr id="25602" name="Picture 2" descr="G:\рис\монта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28604"/>
            <a:ext cx="251104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Телевидение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6500826" y="5929330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857364"/>
            <a:ext cx="6858048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Скороговорка (произнеси правильно и быстро):</a:t>
            </a:r>
          </a:p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лесу лось, в реке лосось, у лося – лосята, у лосося –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лососята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Пиджак с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подвыподвертом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3" descr="G:\положения\ftop.gif"/>
          <p:cNvPicPr>
            <a:picLocks noChangeAspect="1" noChangeArrowheads="1"/>
          </p:cNvPicPr>
          <p:nvPr/>
        </p:nvPicPr>
        <p:blipFill>
          <a:blip r:embed="rId4" cstate="print"/>
          <a:srcRect r="40384"/>
          <a:stretch>
            <a:fillRect/>
          </a:stretch>
        </p:blipFill>
        <p:spPr bwMode="auto">
          <a:xfrm>
            <a:off x="4214810" y="285728"/>
            <a:ext cx="4429156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Телевидение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6500826" y="5929330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357298"/>
            <a:ext cx="521497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Отгадай ребус</a:t>
            </a:r>
          </a:p>
        </p:txBody>
      </p:sp>
      <p:pic>
        <p:nvPicPr>
          <p:cNvPr id="10" name="Picture 2" descr="G:\положения\180px-Repor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7166"/>
            <a:ext cx="2286000" cy="18161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2714620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Содержимое 11" descr="NA01069_.WM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357422" y="2428869"/>
            <a:ext cx="3311557" cy="2357454"/>
          </a:xfrm>
        </p:spPr>
      </p:pic>
      <p:sp>
        <p:nvSpPr>
          <p:cNvPr id="13" name="TextBox 12"/>
          <p:cNvSpPr txBox="1"/>
          <p:nvPr/>
        </p:nvSpPr>
        <p:spPr>
          <a:xfrm>
            <a:off x="2285984" y="1857364"/>
            <a:ext cx="1500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,</a:t>
            </a:r>
            <a:endParaRPr lang="ru-RU" sz="8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5715017"/>
            <a:ext cx="52149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монтаж</a:t>
            </a:r>
            <a:endParaRPr lang="ru-RU" dirty="0"/>
          </a:p>
        </p:txBody>
      </p:sp>
      <p:pic>
        <p:nvPicPr>
          <p:cNvPr id="16" name="Рисунок 15" descr="SO02862_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401713" y="2643182"/>
            <a:ext cx="1451142" cy="21431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43636" y="4071942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,,,</a:t>
            </a:r>
            <a:endParaRPr lang="ru-RU" sz="6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2714620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Телевидение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6715140" y="5643578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571612"/>
            <a:ext cx="7858180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Вопрос: назовите синтетическое искусство, в основе которого лежит последовательный ряд специально созданных и «оживающих» на экране рисованных, живописных и объёмно-кукольных образов, зафиксированных на плёнке методом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покадровой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съёмки?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715017"/>
            <a:ext cx="57150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мультипликация</a:t>
            </a:r>
            <a:endParaRPr lang="ru-RU" dirty="0"/>
          </a:p>
        </p:txBody>
      </p:sp>
      <p:pic>
        <p:nvPicPr>
          <p:cNvPr id="26626" name="Picture 2" descr="G:\рис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21384"/>
            <a:ext cx="1262063" cy="1199408"/>
          </a:xfrm>
          <a:prstGeom prst="rect">
            <a:avLst/>
          </a:prstGeom>
          <a:noFill/>
        </p:spPr>
      </p:pic>
      <p:pic>
        <p:nvPicPr>
          <p:cNvPr id="26627" name="Picture 3" descr="G:\рис\DSC_355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14290"/>
            <a:ext cx="1816495" cy="1216051"/>
          </a:xfrm>
          <a:prstGeom prst="rect">
            <a:avLst/>
          </a:prstGeom>
          <a:noFill/>
        </p:spPr>
      </p:pic>
      <p:pic>
        <p:nvPicPr>
          <p:cNvPr id="26628" name="Picture 4" descr="G:\рис\g0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0"/>
            <a:ext cx="1580373" cy="143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Фотоискусство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6786578" y="5143512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643050"/>
            <a:ext cx="5572164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Вопрос: назовите устройство для вывода на печать больших изображений – чертежей, схем, плакатов, баннеров 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214950"/>
            <a:ext cx="57150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плоттер</a:t>
            </a:r>
            <a:endParaRPr lang="ru-RU" dirty="0"/>
          </a:p>
        </p:txBody>
      </p:sp>
      <p:pic>
        <p:nvPicPr>
          <p:cNvPr id="27650" name="Picture 2" descr="G:\рис\сист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28"/>
            <a:ext cx="2568606" cy="2568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Фотоискусство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6786578" y="5143512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071678"/>
            <a:ext cx="592935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Вопрос: как называют профессиональный фотоаппарат фотографы между собой?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214950"/>
            <a:ext cx="57150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зеркалка</a:t>
            </a:r>
            <a:endParaRPr lang="ru-RU" dirty="0"/>
          </a:p>
        </p:txBody>
      </p:sp>
      <p:pic>
        <p:nvPicPr>
          <p:cNvPr id="28674" name="Picture 2" descr="G:\рис\фотограф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57166"/>
            <a:ext cx="246782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Фотоискусство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6786578" y="5786454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214422"/>
            <a:ext cx="59293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Разгадай ребус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572140"/>
            <a:ext cx="57150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объектив</a:t>
            </a:r>
            <a:endParaRPr lang="ru-RU" dirty="0"/>
          </a:p>
        </p:txBody>
      </p:sp>
      <p:pic>
        <p:nvPicPr>
          <p:cNvPr id="24579" name="Picture 3" descr="G:\и\tvorch_12.gif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4282" y="2500306"/>
            <a:ext cx="2847975" cy="19431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488" y="2285992"/>
            <a:ext cx="228601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ъе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3857628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,,,,</a:t>
            </a:r>
            <a:endParaRPr lang="ru-RU" sz="6000" dirty="0"/>
          </a:p>
        </p:txBody>
      </p:sp>
      <p:pic>
        <p:nvPicPr>
          <p:cNvPr id="24580" name="Picture 4" descr="G:\и\cat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428868"/>
            <a:ext cx="2135661" cy="221457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286512" y="1357298"/>
            <a:ext cx="178595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6715140" y="2071678"/>
            <a:ext cx="1000132" cy="8572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93901" y="4357694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pic>
        <p:nvPicPr>
          <p:cNvPr id="24586" name="Picture 10" descr="G:\и\Cartoon-Clipart-Free-10.gif"/>
          <p:cNvPicPr>
            <a:picLocks noChangeAspect="1" noChangeArrowheads="1"/>
          </p:cNvPicPr>
          <p:nvPr/>
        </p:nvPicPr>
        <p:blipFill>
          <a:blip r:embed="rId6" cstate="print"/>
          <a:srcRect l="18125" r="21875" b="14375"/>
          <a:stretch>
            <a:fillRect/>
          </a:stretch>
        </p:blipFill>
        <p:spPr bwMode="auto">
          <a:xfrm>
            <a:off x="7000892" y="3214686"/>
            <a:ext cx="1384955" cy="197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Фотоискусство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4572000" y="5786454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85728"/>
            <a:ext cx="464347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Определи фотосъемку: реклама, портрет, панорама, макросъемка</a:t>
            </a:r>
          </a:p>
        </p:txBody>
      </p:sp>
      <p:pic>
        <p:nvPicPr>
          <p:cNvPr id="23554" name="Picture 2" descr="smlfclgfgfduf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1"/>
            <a:ext cx="2214578" cy="2216263"/>
          </a:xfrm>
          <a:prstGeom prst="rect">
            <a:avLst/>
          </a:prstGeom>
          <a:noFill/>
          <a:ln w="38100" algn="in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23555" name="Picture 3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429000"/>
            <a:ext cx="1735137" cy="2301875"/>
          </a:xfrm>
          <a:prstGeom prst="rect">
            <a:avLst/>
          </a:prstGeom>
          <a:noFill/>
          <a:ln w="38100" algn="in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85721" y="1214422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3429000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6" name="Picture 4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143116"/>
            <a:ext cx="2951162" cy="1928812"/>
          </a:xfrm>
          <a:prstGeom prst="rect">
            <a:avLst/>
          </a:prstGeom>
          <a:noFill/>
          <a:ln w="38100" algn="in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286512" y="2143116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7" name="Picture 5" descr="advertising_photographing_001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429000"/>
            <a:ext cx="2244725" cy="2244725"/>
          </a:xfrm>
          <a:prstGeom prst="rect">
            <a:avLst/>
          </a:prstGeom>
          <a:noFill/>
          <a:ln w="38100" algn="in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8286776" y="3429000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214422"/>
            <a:ext cx="22145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5857892"/>
            <a:ext cx="235745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макросъемка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4214818"/>
            <a:ext cx="235745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панорама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15140" y="2857496"/>
            <a:ext cx="22145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4"/>
            <a:ext cx="9144002" cy="6858003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57158" y="500042"/>
          <a:ext cx="821537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6786578" y="2285992"/>
            <a:ext cx="1554822" cy="874187"/>
            <a:chOff x="4374920" y="1800384"/>
            <a:chExt cx="1554822" cy="874187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4374920" y="1800384"/>
              <a:ext cx="1554822" cy="87418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4400524" y="1825988"/>
              <a:ext cx="1503614" cy="8229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6840" tIns="87630" rIns="116840" bIns="8763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600" kern="1200" dirty="0" smtClean="0">
                  <a:hlinkClick r:id="rId8" action="ppaction://hlinksldjump"/>
                </a:rPr>
                <a:t>10</a:t>
              </a:r>
              <a:endParaRPr lang="ru-RU" sz="46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786578" y="3294670"/>
            <a:ext cx="1554822" cy="874187"/>
            <a:chOff x="4374920" y="2809062"/>
            <a:chExt cx="1554822" cy="87418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374920" y="2809062"/>
              <a:ext cx="1554822" cy="87418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6"/>
            <p:cNvSpPr/>
            <p:nvPr/>
          </p:nvSpPr>
          <p:spPr>
            <a:xfrm>
              <a:off x="4400524" y="2834666"/>
              <a:ext cx="1503614" cy="8229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6840" tIns="87630" rIns="116840" bIns="8763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600" kern="1200" dirty="0" smtClean="0">
                  <a:hlinkClick r:id="rId9" action="ppaction://hlinksldjump"/>
                </a:rPr>
                <a:t>20</a:t>
              </a:r>
              <a:endParaRPr lang="ru-RU" sz="46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786578" y="4303348"/>
            <a:ext cx="1554822" cy="874187"/>
            <a:chOff x="4374920" y="3817740"/>
            <a:chExt cx="1554822" cy="874187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374920" y="3817740"/>
              <a:ext cx="1554822" cy="87418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8"/>
            <p:cNvSpPr/>
            <p:nvPr/>
          </p:nvSpPr>
          <p:spPr>
            <a:xfrm>
              <a:off x="4400524" y="3843344"/>
              <a:ext cx="1503614" cy="8229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16840" tIns="87630" rIns="116840" bIns="8763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600" kern="1200" dirty="0" smtClean="0">
                  <a:hlinkClick r:id="rId10" action="ppaction://hlinksldjump"/>
                </a:rPr>
                <a:t>30</a:t>
              </a:r>
              <a:endParaRPr lang="ru-RU" sz="46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786578" y="5312026"/>
            <a:ext cx="1554822" cy="874187"/>
            <a:chOff x="4374920" y="4826418"/>
            <a:chExt cx="1554822" cy="87418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374920" y="4826418"/>
              <a:ext cx="1554822" cy="87418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10"/>
            <p:cNvSpPr/>
            <p:nvPr/>
          </p:nvSpPr>
          <p:spPr>
            <a:xfrm>
              <a:off x="4400524" y="4852022"/>
              <a:ext cx="1503614" cy="8229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6840" tIns="87630" rIns="116840" bIns="8763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600" kern="1200" dirty="0" smtClean="0">
                  <a:hlinkClick r:id="rId11" action="ppaction://hlinksldjump"/>
                </a:rPr>
                <a:t>40</a:t>
              </a:r>
              <a:endParaRPr lang="ru-RU" sz="4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Журналистика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857364"/>
            <a:ext cx="721523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Вопрос: Что общего между папирусом, берестяной грамотой, книгой и дискетой?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500570"/>
            <a:ext cx="68580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хранение информации</a:t>
            </a:r>
            <a:endParaRPr lang="ru-RU" dirty="0"/>
          </a:p>
        </p:txBody>
      </p:sp>
      <p:sp>
        <p:nvSpPr>
          <p:cNvPr id="9" name="Штриховая стрелка вправо 8">
            <a:hlinkClick r:id="rId3" action="ppaction://hlinksldjump"/>
          </p:cNvPr>
          <p:cNvSpPr/>
          <p:nvPr/>
        </p:nvSpPr>
        <p:spPr>
          <a:xfrm>
            <a:off x="6786578" y="5715016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 descr="G:\рис\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57166"/>
            <a:ext cx="1381126" cy="127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Журналистика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>
            <a:hlinkClick r:id="rId3" action="ppaction://hlinksldjump"/>
          </p:cNvPr>
          <p:cNvSpPr/>
          <p:nvPr/>
        </p:nvSpPr>
        <p:spPr>
          <a:xfrm>
            <a:off x="7072330" y="5715016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928802"/>
            <a:ext cx="8143932" cy="30469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 предложенных слов составить предложение: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Бабочка, зима, озеро.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Клякса, веник, облако.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Утюг, вода, солнце.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G:\рис\журналист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928934"/>
            <a:ext cx="2130280" cy="250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Журналистика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14422"/>
            <a:ext cx="7215238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«Как звучит вторая часть пословицы?»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…а лужа по уши</a:t>
            </a:r>
          </a:p>
          <a:p>
            <a:pPr lvl="0" fontAlgn="base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Баба да кошка в избе…</a:t>
            </a:r>
          </a:p>
          <a:p>
            <a:pPr lvl="0" fontAlgn="base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…рад своей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воронушке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7072330" y="5715016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214818"/>
            <a:ext cx="4429124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 hangingPunct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Пьяному море по колено</a:t>
            </a:r>
          </a:p>
          <a:p>
            <a:pPr lvl="0" fontAlgn="base" hangingPunct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Мужик да собака во дворе</a:t>
            </a:r>
          </a:p>
          <a:p>
            <a:pPr lvl="0" fontAlgn="base" hangingPunct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чужой сторонушке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G:\рис\di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49" y="2928934"/>
            <a:ext cx="229622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Журналистика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2184" y="1006349"/>
            <a:ext cx="7215238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Сочинить стихотворение со следующими словами: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Авоська-моська,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Небеса – колбаса,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Уши – груши,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Нос – тепловоз,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– пень,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Любовь – морковь,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Тебя – Любя,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Осень – бросил.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триховая стрелка вправо 8">
            <a:hlinkClick r:id="rId3" action="ppaction://hlinksldjump"/>
          </p:cNvPr>
          <p:cNvSpPr/>
          <p:nvPr/>
        </p:nvSpPr>
        <p:spPr>
          <a:xfrm>
            <a:off x="7072330" y="5715016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 descr="G:\рис\pict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7072330" y="5715016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357298"/>
            <a:ext cx="6643734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Вопрос: Какому устройству компьютера поставили памятник в Екатеринбурге на набережной реки Исети?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857760"/>
            <a:ext cx="68580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клавиатуре</a:t>
            </a:r>
            <a:endParaRPr lang="ru-RU" dirty="0"/>
          </a:p>
        </p:txBody>
      </p:sp>
      <p:pic>
        <p:nvPicPr>
          <p:cNvPr id="4097" name="Picture 1" descr="G:\рис\программ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57166"/>
            <a:ext cx="179878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357298"/>
            <a:ext cx="6858048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Расставь по местам буквы в каждом слове так, чтобы получились названия четырех компьютерных терминов: РИХАНЕНЕ, РРЕСОСОПЦ, НРИАОЦЯФИМ, ОРРМАМПГА.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072074"/>
            <a:ext cx="68580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хранение, процессор, информация, программа </a:t>
            </a:r>
            <a:endParaRPr lang="ru-RU" dirty="0"/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7138670" y="5730125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G:\рис\3e84f604b15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14290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ирода\3d_1220.jpg"/>
          <p:cNvPicPr>
            <a:picLocks noChangeAspect="1" noChangeArrowheads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 bwMode="auto">
          <a:xfrm rot="10800000">
            <a:off x="-2" y="-3"/>
            <a:ext cx="9144002" cy="6858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32" y="173126"/>
            <a:ext cx="371477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57298"/>
            <a:ext cx="68580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Отгадай ребус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715017"/>
            <a:ext cx="52149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монитор</a:t>
            </a:r>
            <a:endParaRPr lang="ru-RU" dirty="0"/>
          </a:p>
        </p:txBody>
      </p:sp>
      <p:sp>
        <p:nvSpPr>
          <p:cNvPr id="8" name="Штриховая стрелка вправо 7">
            <a:hlinkClick r:id="rId3" action="ppaction://hlinksldjump"/>
          </p:cNvPr>
          <p:cNvSpPr/>
          <p:nvPr/>
        </p:nvSpPr>
        <p:spPr>
          <a:xfrm>
            <a:off x="7138670" y="5730125"/>
            <a:ext cx="1714512" cy="71438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8" name="Picture 4" descr="G:\и\46922659_2162916_186419_dalmatek573zn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1914525" cy="2857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85852" y="4143380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,,,</a:t>
            </a:r>
            <a:endParaRPr lang="ru-RU" sz="6000" dirty="0"/>
          </a:p>
        </p:txBody>
      </p:sp>
      <p:pic>
        <p:nvPicPr>
          <p:cNvPr id="21509" name="Picture 5" descr="G:\картинки для мамы\af6b0fd7410466f957341dfd544b0b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000372"/>
            <a:ext cx="2743778" cy="178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28860" y="2143116"/>
            <a:ext cx="1500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,</a:t>
            </a:r>
            <a:endParaRPr lang="ru-RU" sz="8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928934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Содержимое 15" descr="SO00683_.WM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215074" y="3071810"/>
            <a:ext cx="2547873" cy="2067651"/>
          </a:xfrm>
        </p:spPr>
      </p:pic>
      <p:sp>
        <p:nvSpPr>
          <p:cNvPr id="17" name="TextBox 16"/>
          <p:cNvSpPr txBox="1"/>
          <p:nvPr/>
        </p:nvSpPr>
        <p:spPr>
          <a:xfrm>
            <a:off x="8393901" y="2500306"/>
            <a:ext cx="1500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,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480</Words>
  <Application>Microsoft Office PowerPoint</Application>
  <PresentationFormat>Экран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3</cp:revision>
  <dcterms:modified xsi:type="dcterms:W3CDTF">2012-05-08T20:13:16Z</dcterms:modified>
</cp:coreProperties>
</file>