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6" r:id="rId3"/>
    <p:sldId id="259" r:id="rId4"/>
    <p:sldId id="262" r:id="rId5"/>
    <p:sldId id="258" r:id="rId6"/>
    <p:sldId id="263" r:id="rId7"/>
    <p:sldId id="267" r:id="rId8"/>
    <p:sldId id="257" r:id="rId9"/>
    <p:sldId id="265" r:id="rId10"/>
    <p:sldId id="266" r:id="rId11"/>
    <p:sldId id="268" r:id="rId12"/>
    <p:sldId id="260" r:id="rId13"/>
    <p:sldId id="261" r:id="rId14"/>
  </p:sldIdLst>
  <p:sldSz cx="9144000" cy="6858000" type="screen4x3"/>
  <p:notesSz cx="6788150" cy="9923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CC00"/>
    <a:srgbClr val="80008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3126"/>
        <p:guide pos="213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5047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141CE-20BF-4CD2-AD74-82AA1803083A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5047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305F1-B62A-42DF-BA68-7515D50EE3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305F1-B62A-42DF-BA68-7515D50EE39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DF211-2BD3-4F40-BC7E-356833890A47}" type="datetimeFigureOut">
              <a:rPr lang="ru-RU" smtClean="0"/>
              <a:pPr/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508B1-93CB-4C48-8F8E-36D606BDC3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Office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U2Section2.exe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карти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28860" y="1643050"/>
            <a:ext cx="2665413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85786" y="285728"/>
            <a:ext cx="784862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i="1" dirty="0" smtClean="0">
                <a:solidFill>
                  <a:srgbClr val="0000CC"/>
                </a:solidFill>
                <a:latin typeface="Algerian" pitchFamily="82" charset="0"/>
              </a:rPr>
              <a:t>“home, SWEET HOME”</a:t>
            </a:r>
            <a:endParaRPr lang="ru-RU" sz="6000" i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8" y="4929198"/>
            <a:ext cx="46048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Парасоцкая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О.Н., учитель английского языка</a:t>
            </a: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квалификационной категории</a:t>
            </a:r>
          </a:p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МОУ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Куриловской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школы</a:t>
            </a:r>
          </a:p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Подольского района</a:t>
            </a:r>
          </a:p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Московской области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 descr="Okno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3214686"/>
            <a:ext cx="24447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667794_w640_h640_otopldoma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292080" y="2348880"/>
            <a:ext cx="3047999" cy="2162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5000">
              <a:srgbClr val="FFC0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214290"/>
            <a:ext cx="657846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Listen to the text and 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do some tasks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Рисунок 4" descr="artleo_com_475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14414" y="2143116"/>
            <a:ext cx="6786578" cy="3817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c8cd79ce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215074" y="1071546"/>
            <a:ext cx="2786050" cy="20895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142976" y="357166"/>
            <a:ext cx="70648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Speak about your room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143116"/>
            <a:ext cx="656770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Estate Agency </a:t>
            </a:r>
          </a:p>
          <a:p>
            <a:pPr algn="ctr"/>
            <a:r>
              <a:rPr lang="en-US" sz="5400" b="1" cap="all" dirty="0" smtClean="0">
                <a:ln/>
                <a:solidFill>
                  <a:srgbClr val="0000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“The room of your Dream”</a:t>
            </a:r>
            <a:endParaRPr lang="ru-RU" sz="5400" b="1" cap="all" dirty="0">
              <a:ln/>
              <a:solidFill>
                <a:srgbClr val="0000FF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7" name="Рисунок 6" descr="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142852"/>
            <a:ext cx="1357322" cy="20147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orig_397_1297523926GBheyTfQ2Z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214282" y="4572008"/>
            <a:ext cx="3357554" cy="205784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0011-011-Kreslo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6786578" y="4857760"/>
            <a:ext cx="2000264" cy="17144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CC00">
                <a:alpha val="3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2285992"/>
            <a:ext cx="742955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You are right!</a:t>
            </a:r>
          </a:p>
        </p:txBody>
      </p:sp>
      <p:pic>
        <p:nvPicPr>
          <p:cNvPr id="5" name="Рисунок 4" descr="1979214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142852"/>
            <a:ext cx="2286016" cy="2286016"/>
          </a:xfrm>
          <a:prstGeom prst="rect">
            <a:avLst/>
          </a:prstGeom>
        </p:spPr>
      </p:pic>
      <p:pic>
        <p:nvPicPr>
          <p:cNvPr id="6" name="Рисунок 5" descr="1979214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15140" y="4571984"/>
            <a:ext cx="2286016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CC00">
                <a:alpha val="3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2285992"/>
            <a:ext cx="742955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Try again!</a:t>
            </a:r>
          </a:p>
        </p:txBody>
      </p:sp>
      <p:pic>
        <p:nvPicPr>
          <p:cNvPr id="5" name="Рисунок 4" descr="788719919235b5b9210fac725fbf8e5c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314" y="142851"/>
            <a:ext cx="2143108" cy="2525213"/>
          </a:xfrm>
          <a:prstGeom prst="rect">
            <a:avLst/>
          </a:prstGeom>
        </p:spPr>
      </p:pic>
      <p:pic>
        <p:nvPicPr>
          <p:cNvPr id="6" name="Рисунок 5" descr="788719919235b5b9210fac725fbf8e5c.gif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86578" y="4143380"/>
            <a:ext cx="2143108" cy="25252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arty02_528_poster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728" y="1071546"/>
            <a:ext cx="6500858" cy="4875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ELPHRG01.wav">
            <a:hlinkClick r:id="" action="ppaction://media"/>
          </p:cNvPr>
          <p:cNvPicPr>
            <a:picLocks noRot="1" noChangeAspect="1"/>
          </p:cNvPicPr>
          <p:nvPr>
            <a:wavAudioFile r:embed="rId1" name="ELPHRG01.wav"/>
          </p:nvPr>
        </p:nvPicPr>
        <p:blipFill>
          <a:blip r:embed="rId4" cstate="email"/>
          <a:stretch>
            <a:fillRect/>
          </a:stretch>
        </p:blipFill>
        <p:spPr>
          <a:xfrm>
            <a:off x="285720" y="285728"/>
            <a:ext cx="304800" cy="304800"/>
          </a:xfrm>
          <a:prstGeom prst="rect">
            <a:avLst/>
          </a:prstGeom>
        </p:spPr>
      </p:pic>
      <p:pic>
        <p:nvPicPr>
          <p:cNvPr id="5" name="ELPHRG01.wav">
            <a:hlinkClick r:id="" action="ppaction://media"/>
          </p:cNvPr>
          <p:cNvPicPr>
            <a:picLocks noRot="1" noChangeAspect="1"/>
          </p:cNvPicPr>
          <p:nvPr>
            <a:wavAudioFile r:embed="rId1" name="ELPHRG01.wav"/>
          </p:nvPr>
        </p:nvPicPr>
        <p:blipFill>
          <a:blip r:embed="rId4" cstate="email"/>
          <a:stretch>
            <a:fillRect/>
          </a:stretch>
        </p:blipFill>
        <p:spPr>
          <a:xfrm>
            <a:off x="642910" y="28572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992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39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CC00">
                <a:alpha val="3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0825" y="260350"/>
            <a:ext cx="871378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000" dirty="0">
                <a:latin typeface="Bookman Old Style" pitchFamily="18" charset="0"/>
              </a:rPr>
              <a:t>Найти русский эквивалент пословице </a:t>
            </a:r>
          </a:p>
          <a:p>
            <a:pPr algn="ctr">
              <a:spcBef>
                <a:spcPct val="50000"/>
              </a:spcBef>
            </a:pPr>
            <a:r>
              <a:rPr lang="en-US" sz="4400" i="1" dirty="0">
                <a:latin typeface="Algerian" pitchFamily="82" charset="0"/>
              </a:rPr>
              <a:t>“East or west home is best”</a:t>
            </a:r>
            <a:endParaRPr lang="ru-RU" sz="4400" i="1" dirty="0"/>
          </a:p>
        </p:txBody>
      </p:sp>
      <p:sp>
        <p:nvSpPr>
          <p:cNvPr id="5" name="Cloud">
            <a:hlinkClick r:id="rId2" action="ppaction://hlinksldjump"/>
          </p:cNvPr>
          <p:cNvSpPr>
            <a:spLocks noChangeAspect="1" noEditPoints="1" noChangeArrowheads="1"/>
          </p:cNvSpPr>
          <p:nvPr/>
        </p:nvSpPr>
        <p:spPr bwMode="auto">
          <a:xfrm>
            <a:off x="357158" y="2276474"/>
            <a:ext cx="3714775" cy="200978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ru-RU" sz="2400" dirty="0">
                <a:latin typeface="Bookman Old Style" pitchFamily="18" charset="0"/>
              </a:rPr>
              <a:t>Где бы я не находился, дом – лучшее место</a:t>
            </a:r>
          </a:p>
        </p:txBody>
      </p:sp>
      <p:sp>
        <p:nvSpPr>
          <p:cNvPr id="6" name="Cloud">
            <a:hlinkClick r:id="rId3" action="ppaction://hlinksldjump"/>
          </p:cNvPr>
          <p:cNvSpPr>
            <a:spLocks noChangeAspect="1" noEditPoints="1" noChangeArrowheads="1"/>
          </p:cNvSpPr>
          <p:nvPr/>
        </p:nvSpPr>
        <p:spPr bwMode="auto">
          <a:xfrm>
            <a:off x="2857488" y="4357694"/>
            <a:ext cx="3509978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ru-RU" sz="2400" dirty="0">
                <a:latin typeface="Bookman Old Style" pitchFamily="18" charset="0"/>
              </a:rPr>
              <a:t>В гостях хорошо, а дома лучше!</a:t>
            </a:r>
          </a:p>
        </p:txBody>
      </p:sp>
      <p:sp>
        <p:nvSpPr>
          <p:cNvPr id="7" name="Cloud">
            <a:hlinkClick r:id="rId2" action="ppaction://hlinksldjump"/>
          </p:cNvPr>
          <p:cNvSpPr>
            <a:spLocks noChangeAspect="1" noEditPoints="1" noChangeArrowheads="1"/>
          </p:cNvSpPr>
          <p:nvPr/>
        </p:nvSpPr>
        <p:spPr bwMode="auto">
          <a:xfrm>
            <a:off x="5003800" y="2205038"/>
            <a:ext cx="3568728" cy="200978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ru-RU" sz="2400" dirty="0">
                <a:latin typeface="Bookman Old Style" pitchFamily="18" charset="0"/>
              </a:rPr>
              <a:t>Запад, восток, дом- лучшее место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CC00">
                <a:alpha val="3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1472" y="5715016"/>
            <a:ext cx="1128835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lamp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929330"/>
            <a:ext cx="1665841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kitchen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28992" y="5143512"/>
            <a:ext cx="203773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bathroom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4500570"/>
            <a:ext cx="1213794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floor 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57356" y="5143512"/>
            <a:ext cx="113524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table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5143512"/>
            <a:ext cx="239520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living room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3108" y="5857892"/>
            <a:ext cx="90601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hall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43306" y="5929330"/>
            <a:ext cx="185178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bedroom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8" y="4643446"/>
            <a:ext cx="1923925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kumimoji="0" lang="en-US" sz="2800" b="1" i="0" u="none" strike="noStrike" spc="50" normalizeH="0" baseline="0" dirty="0" smtClean="0">
                <a:ln w="11430"/>
                <a:solidFill>
                  <a:srgbClr val="80008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armchair</a:t>
            </a:r>
            <a:endParaRPr lang="ru-RU" sz="2800" b="1" spc="50" dirty="0">
              <a:ln w="11430"/>
              <a:solidFill>
                <a:srgbClr val="80008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428604"/>
            <a:ext cx="9332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oneticTM" pitchFamily="82" charset="0"/>
              </a:rPr>
              <a:t>[O:]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00364" y="435098"/>
            <a:ext cx="8146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oneticTM" pitchFamily="82" charset="0"/>
              </a:rPr>
              <a:t>[b]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0436" y="435098"/>
            <a:ext cx="6832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oneticTM" pitchFamily="82" charset="0"/>
              </a:rPr>
              <a:t>[I]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0958" y="428604"/>
            <a:ext cx="9637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honeticTM" pitchFamily="82" charset="0"/>
              </a:rPr>
              <a:t>[R]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-142895" y="2214566"/>
            <a:ext cx="4500570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2357434" y="2214566"/>
            <a:ext cx="4500570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4786326" y="2214566"/>
            <a:ext cx="4500570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03515E-6 L -0.00677 -0.487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6901E-6 L 0.10886 -0.571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2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6346E-6 L 0.39375 -0.555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90379E-6 L 0.17899 -0.403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6901E-6 L -0.17674 -0.6026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-0.55597 L -0.07864 -0.4613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6457E-6 L -0.12569 -0.4863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6457E-6 L -0.1526 -0.5596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-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38483E-6 L -0.18541 -0.559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-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Рисунок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947026"/>
            <a:ext cx="7143800" cy="51251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  <a:softEdge rad="12700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Прямоугольник 4"/>
          <p:cNvSpPr/>
          <p:nvPr/>
        </p:nvSpPr>
        <p:spPr>
          <a:xfrm>
            <a:off x="7358082" y="2714620"/>
            <a:ext cx="1042273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bed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15206" y="6072206"/>
            <a:ext cx="1556003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picture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86644" y="3357562"/>
            <a:ext cx="1233030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lamp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15206" y="1285860"/>
            <a:ext cx="1226618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chair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58082" y="4714884"/>
            <a:ext cx="1172116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desk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00892" y="2000240"/>
            <a:ext cx="1956305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computer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286644" y="4000504"/>
            <a:ext cx="1446486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carpet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429520" y="5357826"/>
            <a:ext cx="1106650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books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-24"/>
            <a:ext cx="907259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There is a … . 			</a:t>
            </a:r>
            <a:r>
              <a:rPr lang="en-US" sz="4000" b="1" spc="50" dirty="0" smtClean="0">
                <a:ln w="11430"/>
                <a:solidFill>
                  <a:srgbClr val="008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There are …</a:t>
            </a:r>
            <a:endParaRPr lang="ru-RU" sz="4000" b="1" cap="none" spc="50" dirty="0">
              <a:ln w="11430"/>
              <a:solidFill>
                <a:srgbClr val="008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-142908" y="2000240"/>
          <a:ext cx="5462191" cy="4079885"/>
        </p:xfrm>
        <a:graphic>
          <a:graphicData uri="http://schemas.openxmlformats.org/presentationml/2006/ole">
            <p:oleObj spid="_x0000_s1026" name="Лист" r:id="rId3" imgW="4800608" imgH="3581479" progId="Excel.Sheet.12">
              <p:embed/>
            </p:oleObj>
          </a:graphicData>
        </a:graphic>
      </p:graphicFrame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5072066" y="357166"/>
            <a:ext cx="4071934" cy="6000792"/>
          </a:xfrm>
          <a:prstGeom prst="snip2Diag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is a bed in the …. 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is a red … on the floor in my room.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two big … in my flat.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have got a carpet on the … 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is a … on the desk.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can draw a … 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like to sit in my … 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My mother cook breakfast in the … .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like my … 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2844" y="500042"/>
            <a:ext cx="4262577" cy="138499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Fill the crossword and </a:t>
            </a:r>
          </a:p>
          <a:p>
            <a:pPr algn="ctr"/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you’ll read another word </a:t>
            </a:r>
          </a:p>
          <a:p>
            <a:pPr algn="ctr"/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the marked squires. 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1604" y="642918"/>
            <a:ext cx="57409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Where is the bear?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2071678"/>
            <a:ext cx="478016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3306" y="2000240"/>
            <a:ext cx="112607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above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628" y="3500438"/>
            <a:ext cx="110318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under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86578" y="2143116"/>
            <a:ext cx="1261884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behind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3500438"/>
            <a:ext cx="154516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between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7818" y="4429132"/>
            <a:ext cx="2659702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 the middle of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71538" y="5072074"/>
            <a:ext cx="2809231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 the left corner</a:t>
            </a:r>
            <a:endParaRPr lang="ru-RU" sz="28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2" name="Рисунок 11" descr="web_elements_lt_01.jpg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43834" y="5857892"/>
            <a:ext cx="800100" cy="546100"/>
          </a:xfrm>
          <a:prstGeom prst="rect">
            <a:avLst/>
          </a:prstGeom>
        </p:spPr>
      </p:pic>
      <p:pic>
        <p:nvPicPr>
          <p:cNvPr id="13" name="ELPHRG01.wav">
            <a:hlinkClick r:id="" action="ppaction://media"/>
          </p:cNvPr>
          <p:cNvPicPr>
            <a:picLocks noRot="1" noChangeAspect="1"/>
          </p:cNvPicPr>
          <p:nvPr>
            <a:wavAudioFile r:embed="rId1" name="ELPHRG01.wav"/>
          </p:nvPr>
        </p:nvPicPr>
        <p:blipFill>
          <a:blip r:embed="rId5" cstate="email"/>
          <a:stretch>
            <a:fillRect/>
          </a:stretch>
        </p:blipFill>
        <p:spPr>
          <a:xfrm>
            <a:off x="500034" y="28572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3" grpId="0"/>
      <p:bldP spid="3" grpId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исунок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571612"/>
            <a:ext cx="6572296" cy="45336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7000892" y="3286124"/>
            <a:ext cx="1228028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</a:t>
            </a:r>
            <a:r>
              <a:rPr lang="en-US" sz="32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sofa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72330" y="2071678"/>
            <a:ext cx="1374094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lamp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29454" y="1428736"/>
            <a:ext cx="1392497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table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-24"/>
            <a:ext cx="907259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 there a (an) … 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		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Are there … ?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768" y="5857892"/>
            <a:ext cx="1739772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picture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52988" y="4500570"/>
            <a:ext cx="2291012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 armchair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14546" y="6143644"/>
            <a:ext cx="2029915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fireplace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15206" y="5143512"/>
            <a:ext cx="1614096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carpet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43834" y="2714620"/>
            <a:ext cx="1345240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shelf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6143644"/>
            <a:ext cx="1903855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window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29520" y="3857628"/>
            <a:ext cx="1364476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chair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406" y="642918"/>
            <a:ext cx="907259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Have you got a (an) … 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		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929190" y="6143644"/>
            <a:ext cx="2197461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spc="50" dirty="0" smtClean="0">
                <a:ln w="11430"/>
                <a:solidFill>
                  <a:srgbClr val="0000C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 computer</a:t>
            </a:r>
            <a:endParaRPr lang="ru-RU" sz="3200" b="1" spc="50" dirty="0">
              <a:ln w="11430"/>
              <a:solidFill>
                <a:srgbClr val="0000CC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CC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2071678"/>
            <a:ext cx="497809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Let’s have a fun!</a:t>
            </a:r>
          </a:p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Sing a song!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282</Words>
  <Application>Microsoft Office PowerPoint</Application>
  <PresentationFormat>Экран (4:3)</PresentationFormat>
  <Paragraphs>76</Paragraphs>
  <Slides>13</Slides>
  <Notes>1</Notes>
  <HiddenSlides>0</HiddenSlides>
  <MMClips>3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Лист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Roman</cp:lastModifiedBy>
  <cp:revision>53</cp:revision>
  <dcterms:created xsi:type="dcterms:W3CDTF">2011-10-30T19:45:33Z</dcterms:created>
  <dcterms:modified xsi:type="dcterms:W3CDTF">2012-04-15T20:24:16Z</dcterms:modified>
</cp:coreProperties>
</file>