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C0C589-CEB8-4C5E-A689-52431DCF31D1}" type="datetimeFigureOut">
              <a:rPr lang="ru-RU" smtClean="0"/>
              <a:pPr/>
              <a:t>23.01.2012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84074B-55D4-40AD-B258-BD200CF593D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slide" Target="slide5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2" Type="http://schemas.openxmlformats.org/officeDocument/2006/relationships/slide" Target="slide4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18" Type="http://schemas.openxmlformats.org/officeDocument/2006/relationships/slide" Target="slide45.xml"/><Relationship Id="rId26" Type="http://schemas.openxmlformats.org/officeDocument/2006/relationships/slide" Target="slide53.xml"/><Relationship Id="rId3" Type="http://schemas.openxmlformats.org/officeDocument/2006/relationships/slide" Target="slide30.xml"/><Relationship Id="rId21" Type="http://schemas.openxmlformats.org/officeDocument/2006/relationships/slide" Target="slide48.xml"/><Relationship Id="rId7" Type="http://schemas.openxmlformats.org/officeDocument/2006/relationships/slide" Target="slide34.xml"/><Relationship Id="rId12" Type="http://schemas.openxmlformats.org/officeDocument/2006/relationships/slide" Target="slide39.xml"/><Relationship Id="rId17" Type="http://schemas.openxmlformats.org/officeDocument/2006/relationships/slide" Target="slide44.xml"/><Relationship Id="rId25" Type="http://schemas.openxmlformats.org/officeDocument/2006/relationships/slide" Target="slide52.xml"/><Relationship Id="rId2" Type="http://schemas.openxmlformats.org/officeDocument/2006/relationships/slide" Target="slide29.xml"/><Relationship Id="rId16" Type="http://schemas.openxmlformats.org/officeDocument/2006/relationships/slide" Target="slide43.xml"/><Relationship Id="rId20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24" Type="http://schemas.openxmlformats.org/officeDocument/2006/relationships/slide" Target="slide51.xml"/><Relationship Id="rId5" Type="http://schemas.openxmlformats.org/officeDocument/2006/relationships/slide" Target="slide32.xml"/><Relationship Id="rId15" Type="http://schemas.openxmlformats.org/officeDocument/2006/relationships/slide" Target="slide42.xml"/><Relationship Id="rId23" Type="http://schemas.openxmlformats.org/officeDocument/2006/relationships/slide" Target="slide50.xml"/><Relationship Id="rId10" Type="http://schemas.openxmlformats.org/officeDocument/2006/relationships/slide" Target="slide37.xml"/><Relationship Id="rId19" Type="http://schemas.openxmlformats.org/officeDocument/2006/relationships/slide" Target="slide46.xml"/><Relationship Id="rId4" Type="http://schemas.openxmlformats.org/officeDocument/2006/relationships/slide" Target="slide31.xml"/><Relationship Id="rId9" Type="http://schemas.openxmlformats.org/officeDocument/2006/relationships/slide" Target="slide36.xml"/><Relationship Id="rId14" Type="http://schemas.openxmlformats.org/officeDocument/2006/relationships/slide" Target="slide41.xml"/><Relationship Id="rId22" Type="http://schemas.openxmlformats.org/officeDocument/2006/relationships/slide" Target="slide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857232"/>
            <a:ext cx="8305800" cy="1981200"/>
          </a:xfrm>
        </p:spPr>
        <p:txBody>
          <a:bodyPr/>
          <a:lstStyle/>
          <a:p>
            <a:pPr algn="ctr"/>
            <a:r>
              <a:rPr lang="ru-RU" sz="5400" dirty="0" smtClean="0"/>
              <a:t>Интеллектуальная игра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571876"/>
            <a:ext cx="8305800" cy="1270928"/>
          </a:xfrm>
        </p:spPr>
        <p:txBody>
          <a:bodyPr/>
          <a:lstStyle/>
          <a:p>
            <a:pPr algn="ctr"/>
            <a:r>
              <a:rPr lang="ru-RU" sz="6000" dirty="0" smtClean="0"/>
              <a:t>Моя родина - Россия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Какая российская картинная галерея самая большая в мире?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3643314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Эрмитаж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8" y="4509120"/>
            <a:ext cx="4670222" cy="1765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Какой россиянин первым в мире спроектировал и запатентовал самолёт?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1967" y="4357693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Можайский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2005211" cy="2330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«Кот в мешке»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 descr="анимашки кош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357430"/>
            <a:ext cx="248969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72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Русские шифровальщики считаются лучшими в мире. Этому способствуют три совершенно необходимых условия – качества, в которых они традиционно сильны: математика, музыка и …</a:t>
            </a:r>
            <a:endParaRPr lang="ru-RU" sz="32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3500438"/>
            <a:ext cx="2557468" cy="284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57686" y="4429132"/>
            <a:ext cx="3286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Шахматы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Какая республика, входящая в состав РФ, владеет самой большой территорией?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User\Рабочий стол\04t0814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3284984"/>
            <a:ext cx="3567339" cy="266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57818" y="3786190"/>
            <a:ext cx="20717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Якутия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72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каком российском городе недавно появились самые большие на юге России башенные часы, диаметром 6 метров?</a:t>
            </a:r>
            <a:endParaRPr lang="ru-RU" sz="36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3284984"/>
            <a:ext cx="4714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Ростов –на -Дону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098032" cy="2243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Назовите самый известный в мире русский сувенир.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214686"/>
            <a:ext cx="3857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 smtClean="0"/>
          </a:p>
          <a:p>
            <a:r>
              <a:rPr lang="ru-RU" sz="4400" dirty="0" smtClean="0">
                <a:solidFill>
                  <a:srgbClr val="0070C0"/>
                </a:solidFill>
              </a:rPr>
              <a:t>Матрёшка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57" y="3501008"/>
            <a:ext cx="3098376" cy="3125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«Кот в мешке»</a:t>
            </a:r>
            <a:endParaRPr lang="ru-RU" dirty="0"/>
          </a:p>
        </p:txBody>
      </p:sp>
      <p:pic>
        <p:nvPicPr>
          <p:cNvPr id="7" name="Picture 2" descr="анимашки кошки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357430"/>
            <a:ext cx="2314587" cy="2590133"/>
          </a:xfrm>
          <a:prstGeom prst="rect">
            <a:avLst/>
          </a:prstGeom>
          <a:noFill/>
        </p:spPr>
      </p:pic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Назовите крупнейший стадион России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9336" y="4221088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Лужники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429000" cy="1933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Кто был первой женщиной – правительницей на Руси?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C:\Documents and Settings\User\Рабочий стол\Po3857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2996952"/>
            <a:ext cx="2631817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6314" y="3929066"/>
            <a:ext cx="20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Ольга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268978"/>
              </p:ext>
            </p:extLst>
          </p:nvPr>
        </p:nvGraphicFramePr>
        <p:xfrm>
          <a:off x="-3" y="-2"/>
          <a:ext cx="9144002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56"/>
                <a:gridCol w="1587512"/>
                <a:gridCol w="1508136"/>
                <a:gridCol w="1428760"/>
                <a:gridCol w="1428760"/>
                <a:gridCol w="1396978"/>
              </a:tblGrid>
              <a:tr h="1074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Одно имя на двоих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3963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Впереди планеты всей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7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8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9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0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1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3963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Самый, самая, самое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718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Впервые в России, первые в России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7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8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9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0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1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272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Животный и растительный мир России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Какой из космических кораблей вышел на орбиту первым?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3857627"/>
            <a:ext cx="2357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Восток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2265611" cy="3524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Что при Иване Грозном впервые появилось в России?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 descr="C:\Documents and Settings\User\Рабочий стол\1671a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616" y="3645024"/>
            <a:ext cx="3676669" cy="2744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14942" y="3786190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Типография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Улицы какого российского города украсили первые почтовые ящики?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3714752"/>
            <a:ext cx="5143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Санкт-Петербург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3990"/>
            <a:ext cx="2073194" cy="3120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 каком виде спорта россияне получили свою первую золотую медаль?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 descr="C:\Documents and Settings\User\Рабочий стол\r03017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666" y="2996952"/>
            <a:ext cx="2568209" cy="2858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3357562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Фигурное катание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Какое существо с герба Византийской династии Палеологов изображено на российском гербе?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3861048"/>
            <a:ext cx="2071702" cy="2467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643446"/>
            <a:ext cx="3357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</a:rPr>
              <a:t>Двуглавый орёл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Какой позывной был у Юрия Гагарина во время первого полёта?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4810" y="4286256"/>
            <a:ext cx="1857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Кедр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1787777" cy="2603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464" y="2780928"/>
            <a:ext cx="1478378" cy="2150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 звали любимую лошадь Петра </a:t>
            </a:r>
            <a:r>
              <a:rPr lang="en-US" sz="4000" dirty="0" smtClean="0"/>
              <a:t>I</a:t>
            </a:r>
            <a:r>
              <a:rPr lang="ru-RU" sz="4000" dirty="0" smtClean="0"/>
              <a:t>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3929065"/>
            <a:ext cx="2500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Лизетта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2359149" cy="3145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72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Папуасы, друзья Николая Николаевича Миклухо-Маклая, побывав на русском корабле, попросили подарить им увиденную там большую русскую свинью с зубами на голове. Что это было за животное?</a:t>
            </a:r>
            <a:endParaRPr lang="ru-RU" sz="32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 descr="коровк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1" y="3716688"/>
            <a:ext cx="2494233" cy="27127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7686" y="4071942"/>
            <a:ext cx="2143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Корова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Какое комнатное растение в России назвали «Ухо Наполеона»?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 descr="C:\Documents and Settings\User\Рабочий стол\b01242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3011520"/>
            <a:ext cx="2483681" cy="276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3786190"/>
            <a:ext cx="3000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Бегония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Ура! Приз!</a:t>
            </a:r>
            <a:endParaRPr lang="ru-RU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4143380"/>
            <a:ext cx="392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/>
          </a:p>
        </p:txBody>
      </p:sp>
      <p:pic>
        <p:nvPicPr>
          <p:cNvPr id="6" name="Picture 2" descr="кубок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428868"/>
            <a:ext cx="1746858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091408"/>
              </p:ext>
            </p:extLst>
          </p:nvPr>
        </p:nvGraphicFramePr>
        <p:xfrm>
          <a:off x="0" y="14463"/>
          <a:ext cx="9144000" cy="684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08"/>
                <a:gridCol w="1345229"/>
                <a:gridCol w="1573966"/>
                <a:gridCol w="1499016"/>
                <a:gridCol w="1499016"/>
                <a:gridCol w="1274165"/>
              </a:tblGrid>
              <a:tr h="168283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Вехи русской истории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2901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 что у нас?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7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8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9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0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1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2901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Ратное дело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2901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Наши праздники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7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8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19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0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1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  <a:tr h="129017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Русская кухня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2" action="ppaction://hlinksldjump"/>
                        </a:rPr>
                        <a:t>10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3" action="ppaction://hlinksldjump"/>
                        </a:rPr>
                        <a:t>20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4" action="ppaction://hlinksldjump"/>
                        </a:rPr>
                        <a:t>30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5" action="ppaction://hlinksldjump"/>
                        </a:rPr>
                        <a:t>40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hlinkClick r:id="rId26" action="ppaction://hlinksldjump"/>
                        </a:rPr>
                        <a:t>50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Какой металл дал название московскому бунту 1662 года?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6" name="Picture 2" descr="C:\Documents and Settings\User\Рабочий стол\Chem02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643182"/>
            <a:ext cx="2957527" cy="3291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Под каким именем взошла на престол в России </a:t>
            </a:r>
          </a:p>
          <a:p>
            <a:pPr>
              <a:buNone/>
            </a:pPr>
            <a:r>
              <a:rPr lang="ru-RU" sz="4000" dirty="0" smtClean="0"/>
              <a:t>  Марта </a:t>
            </a:r>
            <a:r>
              <a:rPr lang="ru-RU" sz="4000" dirty="0" err="1" smtClean="0"/>
              <a:t>Скавронская</a:t>
            </a:r>
            <a:r>
              <a:rPr lang="ru-RU" sz="4000" dirty="0" smtClean="0"/>
              <a:t>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0" name="Picture 2" descr="C:\Documents and Settings\User\Рабочий стол\pe_00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436" y="2924944"/>
            <a:ext cx="2886089" cy="3211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3500438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Екатерина </a:t>
            </a:r>
            <a:r>
              <a:rPr lang="en-US" sz="4400" dirty="0">
                <a:solidFill>
                  <a:srgbClr val="0070C0"/>
                </a:solidFill>
              </a:rPr>
              <a:t>I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 1771году предписанием властей Москву – «закрыли» и лихие люди разбойничали в городе среди бела дня. Ни полиции, ни войска не было. Что же произошло?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298" y="4929198"/>
            <a:ext cx="464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Эпидемия чумы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Какую фразу произнёс Наполеон после поражения в России?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852111"/>
            <a:ext cx="7572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«Умом Россию не понять, 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аршином общим не измерить»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3253"/>
            <a:ext cx="198120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Российские джунгли – это что?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12870"/>
            <a:ext cx="2206552" cy="3305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6314" y="3857628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Тайга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«Кот в мешке»</a:t>
            </a:r>
            <a:endParaRPr lang="ru-RU" dirty="0"/>
          </a:p>
        </p:txBody>
      </p:sp>
      <p:pic>
        <p:nvPicPr>
          <p:cNvPr id="19457" name="Picture 1" descr="C:\Documents and Settings\User\Рабочий стол\Безымянный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275856" y="2204864"/>
            <a:ext cx="260985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Озадаченный англичанин скажет «Я бью мозги палкой». А что скажет русский?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4357694"/>
            <a:ext cx="5214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Я ломаю голову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 западе говорят УФО, а у нас…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4" name="Picture 2" descr="C:\Documents and Settings\User\Рабочий стол\n01076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3486939"/>
            <a:ext cx="3248041" cy="2424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3143248"/>
            <a:ext cx="20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НЛО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72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Многие считают, что есть 4 типа права: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3200" dirty="0" smtClean="0"/>
              <a:t>Английская система самая простая: всё можно, кроме того, что нельзя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3200" dirty="0" smtClean="0"/>
              <a:t>Немецкая: всё нельзя, кроме того, что можно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3200" dirty="0" smtClean="0"/>
              <a:t>Французская: всё можно, даже то, что нельзя</a:t>
            </a:r>
          </a:p>
          <a:p>
            <a:pPr marL="514350" indent="-514350">
              <a:buNone/>
            </a:pPr>
            <a:r>
              <a:rPr lang="ru-RU" sz="3200" dirty="0" smtClean="0"/>
              <a:t>Попробуйте воспроизвести русскую</a:t>
            </a:r>
            <a:endParaRPr lang="ru-RU" sz="32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546" y="5429264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Всё нельзя, даже то, что можно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1000108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Какое почётное звание и значок существовали в СССР в 1932-1941г.  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338" name="Picture 2" descr="C:\Documents and Settings\User\Рабочий стол\05S0155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786058"/>
            <a:ext cx="2671775" cy="2973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14876" y="3500438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Ворошиловский стрелок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Не только большое, мощное, независимое государство, но и символ власти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1330" y="3527867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Держава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1898009" cy="2424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69633"/>
            <a:ext cx="2571750" cy="1933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До какого возраста молодой человек считается призывником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3643314"/>
            <a:ext cx="264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До 27 лет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Какие войска в дореволюционной России называли «Инфантерия»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7620" y="4143380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Пехота 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35" y="3861048"/>
            <a:ext cx="1969210" cy="2770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Какое оружие изображено на картине В.Васнецова «Богатыри»?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2" name="Picture 2" descr="C:\Documents and Settings\User\Рабочий стол\v03012i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3392498"/>
            <a:ext cx="3246901" cy="2423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3429000"/>
            <a:ext cx="278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Секира</a:t>
            </a:r>
            <a:r>
              <a:rPr lang="ru-RU" sz="4400" dirty="0" smtClean="0"/>
              <a:t>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Китель солдат этой роты Президентского полка шьются по индивидуальным меркам, сапоги стоят до 400 долларов. Что это за рота?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129" y="4128613"/>
            <a:ext cx="4214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</a:rPr>
              <a:t>Рота Почётного караула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5" y="4599796"/>
            <a:ext cx="2673970" cy="1781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Какой праздник на Руси был знаменит кулачными боями?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407194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Масленица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30" y="3573016"/>
            <a:ext cx="4079794" cy="2713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Когда на Руси заканчивается купальный сезон?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3786190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В Ильин день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3510"/>
            <a:ext cx="2050655" cy="2711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Сколько раз в России можно встретить Новый год?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058" y="3429000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11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«Кот в мешке»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 descr="анимашки кошк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600659"/>
            <a:ext cx="2655364" cy="2971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 последнее воскресенье какого месяца отмечается </a:t>
            </a:r>
          </a:p>
          <a:p>
            <a:pPr>
              <a:buNone/>
            </a:pPr>
            <a:r>
              <a:rPr lang="ru-RU" sz="4000" dirty="0" smtClean="0"/>
              <a:t>  «День матери»?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4286256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Ноября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21" y="4149080"/>
            <a:ext cx="2070167" cy="222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680520"/>
          </a:xfrm>
        </p:spPr>
        <p:txBody>
          <a:bodyPr>
            <a:noAutofit/>
          </a:bodyPr>
          <a:lstStyle/>
          <a:p>
            <a:r>
              <a:rPr lang="ru-RU" sz="4000" dirty="0" smtClean="0"/>
              <a:t>Какое из этих блюд согласно кулинарной книге, может быть «чёрным», «красным», «белым»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Окрошка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Борщ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Рассольник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Уха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6093296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Уха 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Не только бабочка, но и банковский билет номиналом в 10 рублей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8658" y="3429000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Червонец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17154"/>
            <a:ext cx="3242201" cy="2038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183"/>
            <a:ext cx="2687960" cy="2015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2928" y="1254457"/>
            <a:ext cx="8229600" cy="438912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 в старину в России назывался свадебный обряд?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 Щи 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Каша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Окрошка</a:t>
            </a:r>
          </a:p>
          <a:p>
            <a:pPr>
              <a:buFont typeface="Wingdings" pitchFamily="2" charset="2"/>
              <a:buChar char="ü"/>
            </a:pPr>
            <a:r>
              <a:rPr lang="ru-RU" sz="4000" dirty="0" smtClean="0"/>
              <a:t>Кулебяка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5929329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4400" dirty="0">
                <a:solidFill>
                  <a:srgbClr val="0070C0"/>
                </a:solidFill>
              </a:rPr>
              <a:t>Каша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79777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Чего не было в старину у русских крестьян?</a:t>
            </a:r>
          </a:p>
          <a:p>
            <a:pPr>
              <a:buFont typeface="Wingdings" pitchFamily="2" charset="2"/>
              <a:buChar char="Ø"/>
            </a:pPr>
            <a:r>
              <a:rPr lang="ru-RU" sz="4000" dirty="0" smtClean="0"/>
              <a:t>Завтрака</a:t>
            </a:r>
          </a:p>
          <a:p>
            <a:pPr>
              <a:buFont typeface="Wingdings" pitchFamily="2" charset="2"/>
              <a:buChar char="Ø"/>
            </a:pPr>
            <a:r>
              <a:rPr lang="ru-RU" sz="4000" dirty="0" smtClean="0"/>
              <a:t>Обеда</a:t>
            </a:r>
          </a:p>
          <a:p>
            <a:pPr>
              <a:buFont typeface="Wingdings" pitchFamily="2" charset="2"/>
              <a:buChar char="Ø"/>
            </a:pPr>
            <a:r>
              <a:rPr lang="ru-RU" sz="4000" dirty="0" smtClean="0"/>
              <a:t>Ужина 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6021288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4000" dirty="0">
                <a:solidFill>
                  <a:srgbClr val="0070C0"/>
                </a:solidFill>
              </a:rPr>
              <a:t>Завтрака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Какой продукт на Руси в </a:t>
            </a:r>
            <a:r>
              <a:rPr lang="en-US" sz="4000" dirty="0" smtClean="0"/>
              <a:t>XVII </a:t>
            </a:r>
            <a:r>
              <a:rPr lang="ru-RU" sz="4000" dirty="0" smtClean="0"/>
              <a:t>веке называли «сушённой травкой»?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4214818"/>
            <a:ext cx="2071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4000" dirty="0">
                <a:solidFill>
                  <a:srgbClr val="0070C0"/>
                </a:solidFill>
              </a:rPr>
              <a:t>Чай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98932"/>
            <a:ext cx="1813372" cy="2642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 юбилейном 1912г. Русские кулинары придумали новое блюдо. Как оно называлось?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3" action="ppaction://hlinksldjump"/>
          </p:cNvPr>
          <p:cNvSpPr/>
          <p:nvPr/>
        </p:nvSpPr>
        <p:spPr>
          <a:xfrm rot="16200000">
            <a:off x="8036743" y="5679297"/>
            <a:ext cx="571504" cy="5000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48" y="4286256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Торт «Наполеон»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торт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857628"/>
            <a:ext cx="2000264" cy="211968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Не только атмосферные осадки, но и старинное название  города на  Руси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3830097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Град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2855979" cy="214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46" y="4797152"/>
            <a:ext cx="2857500" cy="1800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Не только шахматная фигура, но и город в России на реке Тобол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8618" y="321297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Тура 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1828603" cy="3138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10881"/>
            <a:ext cx="3552056" cy="2092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Не только мысль, размышление, но и нижняя палата федерального собрания России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3434" y="3972973"/>
            <a:ext cx="1714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Дума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" y="4077071"/>
            <a:ext cx="2837285" cy="1890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18755"/>
            <a:ext cx="1510283" cy="1770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642918"/>
            <a:ext cx="8229600" cy="4572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Какое чудо – дерево России, единственное в мире, имеет белую кору?</a:t>
            </a:r>
            <a:endParaRPr lang="ru-RU" sz="4000" dirty="0"/>
          </a:p>
        </p:txBody>
      </p:sp>
      <p:sp>
        <p:nvSpPr>
          <p:cNvPr id="4" name="Выгнутая вниз стрелка 3">
            <a:hlinkClick r:id="rId2" action="ppaction://hlinksldjump"/>
          </p:cNvPr>
          <p:cNvSpPr/>
          <p:nvPr/>
        </p:nvSpPr>
        <p:spPr>
          <a:xfrm rot="16200000">
            <a:off x="8179619" y="5536421"/>
            <a:ext cx="607223" cy="6072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2857496"/>
            <a:ext cx="5079346" cy="3387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8" y="3429000"/>
            <a:ext cx="22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Берёза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787</Words>
  <Application>Microsoft Office PowerPoint</Application>
  <PresentationFormat>Экран (4:3)</PresentationFormat>
  <Paragraphs>175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Поток</vt:lpstr>
      <vt:lpstr>Интеллектуальная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«Кот в мешке»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Ура! Приз!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«Кот в мешке»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игра</dc:title>
  <dc:creator>Учитель</dc:creator>
  <cp:lastModifiedBy>1</cp:lastModifiedBy>
  <cp:revision>46</cp:revision>
  <dcterms:created xsi:type="dcterms:W3CDTF">2009-04-28T09:04:15Z</dcterms:created>
  <dcterms:modified xsi:type="dcterms:W3CDTF">2012-01-23T09:00:26Z</dcterms:modified>
</cp:coreProperties>
</file>