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55.xml" ContentType="application/vnd.openxmlformats-officedocument.presentationml.slideLayout+xml"/>
  <Default Extension="xml" ContentType="application/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Masters/slideMaster33.xml" ContentType="application/vnd.openxmlformats-officedocument.presentationml.slideMaster+xml"/>
  <Override PartName="/ppt/slideLayouts/slideLayout10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theme/themeOverride39.xml" ContentType="application/vnd.openxmlformats-officedocument.themeOverride+xml"/>
  <Override PartName="/ppt/slideLayouts/slideLayout48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Override17.xml" ContentType="application/vnd.openxmlformats-officedocument.themeOverride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32.xml" ContentType="application/vnd.openxmlformats-officedocument.theme+xml"/>
  <Override PartName="/ppt/slideLayouts/slideLayout395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73.xml" ContentType="application/vnd.openxmlformats-officedocument.presentationml.slideLayout+xml"/>
  <Override PartName="/ppt/theme/themeOverride42.xml" ContentType="application/vnd.openxmlformats-officedocument.themeOverride+xml"/>
  <Override PartName="/ppt/slides/slide19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Override20.xml" ContentType="application/vnd.openxmlformats-officedocument.themeOverride+xml"/>
  <Override PartName="/ppt/slideLayouts/slideLayout512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slideLayouts/slideLayout304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74.xml" ContentType="application/vnd.openxmlformats-officedocument.presentationml.slideLayout+xml"/>
  <Default Extension="emf" ContentType="image/x-emf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48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Override36.xml" ContentType="application/vnd.openxmlformats-officedocument.themeOverride+xml"/>
  <Override PartName="/ppt/slideLayouts/slideLayout430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Override14.xml" ContentType="application/vnd.openxmlformats-officedocument.themeOverride+xml"/>
  <Override PartName="/ppt/slideLayouts/slideLayout345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Masters/slideMaster46.xml" ContentType="application/vnd.openxmlformats-officedocument.presentationml.slideMaster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Layouts/slideLayout40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71.xml" ContentType="application/vnd.openxmlformats-officedocument.presentationml.slideLayout+xml"/>
  <Override PartName="/ppt/theme/theme45.xml" ContentType="application/vnd.openxmlformats-officedocument.theme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Override33.xml" ContentType="application/vnd.openxmlformats-officedocument.themeOverride+xml"/>
  <Override PartName="/ppt/slideMasters/slideMaster2.xml" ContentType="application/vnd.openxmlformats-officedocument.presentationml.slideMaster+xml"/>
  <Override PartName="/ppt/slideLayouts/slideLayout109.xml" ContentType="application/vnd.openxmlformats-officedocument.presentationml.slideLayout+xml"/>
  <Override PartName="/ppt/theme/themeOverride11.xml" ContentType="application/vnd.openxmlformats-officedocument.themeOverride+xml"/>
  <Override PartName="/ppt/slideLayouts/slideLayout15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9.xml" ContentType="application/vnd.openxmlformats-officedocument.theme+xml"/>
  <Override PartName="/ppt/slideLayouts/slideLayout46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12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Masters/slideMaster43.xml" ContentType="application/vnd.openxmlformats-officedocument.presentationml.slideMaster+xml"/>
  <Override PartName="/ppt/slideLayouts/slideLayout12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82.xml" ContentType="application/vnd.openxmlformats-officedocument.presentationml.slideLayout+xml"/>
  <Override PartName="/ppt/theme/themeOverride27.xml" ContentType="application/vnd.openxmlformats-officedocument.themeOverride+xml"/>
  <Override PartName="/ppt/slideLayouts/slideLayout421.xml" ContentType="application/vnd.openxmlformats-officedocument.presentationml.slideLayout+xml"/>
  <Override PartName="/ppt/theme/theme42.xml" ContentType="application/vnd.openxmlformats-officedocument.theme+xml"/>
  <Override PartName="/ppt/slideLayouts/slideLayout519.xml" ContentType="application/vnd.openxmlformats-officedocument.presentationml.slideLayout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0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Override30.xml" ContentType="application/vnd.openxmlformats-officedocument.themeOverride+xml"/>
  <Override PartName="/ppt/slideLayouts/slideLayout459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Masters/slideMaster37.xml" ContentType="application/vnd.openxmlformats-officedocument.presentationml.slideMaster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36.xml" ContentType="application/vnd.openxmlformats-officedocument.theme+xml"/>
  <Override PartName="/ppt/slideLayouts/slideLayout399.xml" ContentType="application/vnd.openxmlformats-officedocument.presentationml.slideLayout+xml"/>
  <Override PartName="/ppt/slideMasters/slideMaster40.xml" ContentType="application/vnd.openxmlformats-officedocument.presentationml.slideMaster+xml"/>
  <Override PartName="/ppt/theme/theme14.xml" ContentType="application/vnd.openxmlformats-officedocument.theme+xml"/>
  <Override PartName="/ppt/slideLayouts/slideLayout440.xml" ContentType="application/vnd.openxmlformats-officedocument.presentationml.slideLayout+xml"/>
  <Override PartName="/ppt/theme/themeOverride46.xml" ContentType="application/vnd.openxmlformats-officedocument.themeOverride+xml"/>
  <Override PartName="/ppt/slideLayouts/slideLayout232.xml" ContentType="application/vnd.openxmlformats-officedocument.presentationml.slideLayout+xml"/>
  <Override PartName="/ppt/theme/themeOverride24.xml" ContentType="application/vnd.openxmlformats-officedocument.themeOverride+xml"/>
  <Override PartName="/ppt/slideLayouts/slideLayout377.xml" ContentType="application/vnd.openxmlformats-officedocument.presentationml.slideLayout+xml"/>
  <Override PartName="/ppt/slideLayouts/slideLayout516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47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Masters/slideMaster34.xml" ContentType="application/vnd.openxmlformats-officedocument.presentationml.slideMaster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theme/themeOverride18.xml" ContentType="application/vnd.openxmlformats-officedocument.themeOverride+xml"/>
  <Override PartName="/ppt/slideLayouts/slideLayout349.xml" ContentType="application/vnd.openxmlformats-officedocument.presentationml.slideLayout+xml"/>
  <Override PartName="/ppt/theme/theme33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Override43.xml" ContentType="application/vnd.openxmlformats-officedocument.themeOverr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Override21.xml" ContentType="application/vnd.openxmlformats-officedocument.themeOverride+xml"/>
  <Override PartName="/ppt/slideLayouts/slideLayout497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Masters/slideMaster31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Layouts/slideLayout368.xml" ContentType="application/vnd.openxmlformats-officedocument.presentationml.slideLayout+xml"/>
  <Override PartName="/ppt/theme/themeOverride37.xml" ContentType="application/vnd.openxmlformats-officedocument.themeOverride+xml"/>
  <Override PartName="/ppt/slideLayouts/slideLayout431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Override15.xml" ContentType="application/vnd.openxmlformats-officedocument.themeOverrid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30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71.xml" ContentType="application/vnd.openxmlformats-officedocument.presentationml.slideLayout+xml"/>
  <Override PartName="/ppt/theme/themeOverride40.xml" ContentType="application/vnd.openxmlformats-officedocument.themeOverride+xml"/>
  <Override PartName="/ppt/slideLayouts/slideLayout469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16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Masters/slideMaster47.xml" ContentType="application/vnd.openxmlformats-officedocument.presentationml.slideMaster+xml"/>
  <Override PartName="/ppt/slideLayouts/slideLayout16.xml" ContentType="application/vnd.openxmlformats-officedocument.presentationml.slideLayout+xml"/>
  <Override PartName="/ppt/theme/themeOverride4.xml" ContentType="application/vnd.openxmlformats-officedocument.themeOverride+xml"/>
  <Override PartName="/ppt/slideLayouts/slideLayout63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Masters/slideMaster2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72.xml" ContentType="application/vnd.openxmlformats-officedocument.presentationml.slideLayout+xml"/>
  <Override PartName="/ppt/theme/theme46.xml" ContentType="application/vnd.openxmlformats-officedocument.them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35.xml" ContentType="application/vnd.openxmlformats-officedocument.theme+xml"/>
  <Override PartName="/ppt/slideLayouts/slideLayout414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slideLayouts/slideLayout38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50.xml" ContentType="application/vnd.openxmlformats-officedocument.presentationml.slideLayout+xml"/>
  <Override PartName="/ppt/theme/themeOverride45.xml" ContentType="application/vnd.openxmlformats-officedocument.themeOverr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76.xml" ContentType="application/vnd.openxmlformats-officedocument.presentationml.slideLayout+xml"/>
  <Override PartName="/ppt/theme/themeOverride34.xml" ContentType="application/vnd.openxmlformats-officedocument.themeOverride+xml"/>
  <Override PartName="/ppt/slideLayouts/slideLayout526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Override9.xml" ContentType="application/vnd.openxmlformats-officedocument.themeOverride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Override23.xml" ContentType="application/vnd.openxmlformats-officedocument.themeOverride+xml"/>
  <Override PartName="/ppt/slideLayouts/slideLayout318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Override12.xml" ContentType="application/vnd.openxmlformats-officedocument.themeOverride+xml"/>
  <Override PartName="/ppt/slideLayouts/slideLayout157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Masters/slideMaster44.xml" ContentType="application/vnd.openxmlformats-officedocument.presentationml.slideMaster+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444.xml" ContentType="application/vnd.openxmlformats-officedocument.presentationml.slideLayout+xml"/>
  <Override PartName="/ppt/slideLayouts/slideLayout49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theme/themeOverride28.xml" ContentType="application/vnd.openxmlformats-officedocument.themeOverride+xml"/>
  <Override PartName="/ppt/slideLayouts/slideLayout359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43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Override31.xml" ContentType="application/vnd.openxmlformats-officedocument.themeOverride+xml"/>
  <Override PartName="/ppt/slideLayouts/slideLayout362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Masters/slideMaster38.xml" ContentType="application/vnd.openxmlformats-officedocument.presentationml.slideMaster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34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37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6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441.xml" ContentType="application/vnd.openxmlformats-officedocument.presentationml.slideLayout+xml"/>
  <Override PartName="/ppt/theme/themeOverride47.xml" ContentType="application/vnd.openxmlformats-officedocument.themeOverride+xml"/>
  <Override PartName="/ppt/slideMasters/slideMaster41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378.xml" ContentType="application/vnd.openxmlformats-officedocument.presentationml.slideLayout+xml"/>
  <Override PartName="/ppt/theme/themeOverride25.xml" ContentType="application/vnd.openxmlformats-officedocument.themeOverride+xml"/>
  <Override PartName="/ppt/theme/theme40.xml" ContentType="application/vnd.openxmlformats-officedocument.theme+xml"/>
  <Override PartName="/ppt/slideLayouts/slideLayout517.xml" ContentType="application/vnd.openxmlformats-officedocument.presentationml.slideLayout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Default Extension="wmf" ContentType="image/x-wmf"/>
  <Override PartName="/ppt/slideMasters/slideMaster35.xml" ContentType="application/vnd.openxmlformats-officedocument.presentationml.slideMaster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s/slide30.xml" ContentType="application/vnd.openxmlformats-officedocument.presentationml.slide+xml"/>
  <Override PartName="/ppt/theme/themeOverride19.xml" ContentType="application/vnd.openxmlformats-officedocument.themeOverride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34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theme/themeOverride44.xml" ContentType="application/vnd.openxmlformats-officedocument.themeOverride+xml"/>
  <Override PartName="/ppt/slideLayouts/slideLayout230.xml" ContentType="application/vnd.openxmlformats-officedocument.presentationml.slideLayout+xml"/>
  <Override PartName="/ppt/theme/themeOverride22.xml" ContentType="application/vnd.openxmlformats-officedocument.themeOverride+xml"/>
  <Override PartName="/ppt/slideLayouts/slideLayout328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514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theme/themeOverride8.xml" ContentType="application/vnd.openxmlformats-officedocument.themeOverride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92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8.xml" ContentType="application/vnd.openxmlformats-officedocument.theme+xml"/>
  <Override PartName="/ppt/slideLayouts/slideLayout407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Masters/slideMaster32.xml" ContentType="application/vnd.openxmlformats-officedocument.presentationml.slideMaster+xml"/>
  <Override PartName="/ppt/slideLayouts/slideLayout101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theme/themeOverride38.xml" ContentType="application/vnd.openxmlformats-officedocument.themeOverride+xml"/>
  <Override PartName="/ppt/slideLayouts/slideLayout432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Override16.xml" ContentType="application/vnd.openxmlformats-officedocument.themeOverride+xml"/>
  <Override PartName="/ppt/theme/theme31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Override41.xml" ContentType="application/vnd.openxmlformats-officedocument.themeOverr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Masters/slideMaster48.xml" ContentType="application/vnd.openxmlformats-officedocument.presentationml.slideMaster+xml"/>
  <Override PartName="/ppt/slides/slide18.xml" ContentType="application/vnd.openxmlformats-officedocument.presentationml.slide+xml"/>
  <Override PartName="/ppt/slideLayouts/slideLayout17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7.xml" ContentType="application/vnd.openxmlformats-officedocument.theme+xml"/>
  <Default Extension="docx" ContentType="application/vnd.openxmlformats-officedocument.wordprocessingml.document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Override35.xml" ContentType="application/vnd.openxmlformats-officedocument.themeOverr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Override13.xml" ContentType="application/vnd.openxmlformats-officedocument.themeOverride+xml"/>
  <Override PartName="/ppt/slideLayouts/slideLayout158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14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Masters/slideMaster45.xml" ContentType="application/vnd.openxmlformats-officedocument.presentationml.slideMaster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61.xml" ContentType="application/vnd.openxmlformats-officedocument.presentationml.slideLayout+xml"/>
  <Override PartName="/ppt/theme/theme1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237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Override29.xml" ContentType="application/vnd.openxmlformats-officedocument.themeOverride+xml"/>
  <Override PartName="/ppt/slideLayouts/slideLayout423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4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Default Extension="vml" ContentType="application/vnd.openxmlformats-officedocument.vmlDrawing"/>
  <Override PartName="/ppt/slideLayouts/slideLayout99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22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Override32.xml" ContentType="application/vnd.openxmlformats-officedocument.themeOverride+xml"/>
  <Override PartName="/ppt/slideLayouts/slideLayout524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Override10.xml" ContentType="application/vnd.openxmlformats-officedocument.themeOverride+xml"/>
  <Override PartName="/ppt/slideLayouts/slideLayout155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133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64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38.xml" ContentType="application/vnd.openxmlformats-officedocument.theme+xml"/>
  <Override PartName="/ppt/slideMasters/slideMaster42.xml" ContentType="application/vnd.openxmlformats-officedocument.presentationml.slideMaster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442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theme/themeOverride26.xml" ContentType="application/vnd.openxmlformats-officedocument.themeOverride+xml"/>
  <Override PartName="/ppt/slideLayouts/slideLayout357.xml" ContentType="application/vnd.openxmlformats-officedocument.presentationml.slideLayout+xml"/>
  <Override PartName="/ppt/slideLayouts/slideLayout420.xml" ContentType="application/vnd.openxmlformats-officedocument.presentationml.slideLayout+xml"/>
  <Override PartName="/ppt/theme/theme41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49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458.xml" ContentType="application/vnd.openxmlformats-officedocument.presentationml.slideLayout+xml"/>
  <Default Extension="jpeg" ContentType="image/jpeg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8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  <p:sldMasterId id="2147483900" r:id="rId22"/>
    <p:sldMasterId id="2147483912" r:id="rId23"/>
    <p:sldMasterId id="2147483924" r:id="rId24"/>
    <p:sldMasterId id="2147483936" r:id="rId25"/>
    <p:sldMasterId id="2147483948" r:id="rId26"/>
    <p:sldMasterId id="2147483960" r:id="rId27"/>
    <p:sldMasterId id="2147483972" r:id="rId28"/>
    <p:sldMasterId id="2147483984" r:id="rId29"/>
    <p:sldMasterId id="2147483996" r:id="rId30"/>
    <p:sldMasterId id="2147484020" r:id="rId31"/>
    <p:sldMasterId id="2147484032" r:id="rId32"/>
    <p:sldMasterId id="2147484044" r:id="rId33"/>
    <p:sldMasterId id="2147484056" r:id="rId34"/>
    <p:sldMasterId id="2147484068" r:id="rId35"/>
    <p:sldMasterId id="2147484080" r:id="rId36"/>
    <p:sldMasterId id="2147484092" r:id="rId37"/>
    <p:sldMasterId id="2147484104" r:id="rId38"/>
    <p:sldMasterId id="2147484116" r:id="rId39"/>
    <p:sldMasterId id="2147484128" r:id="rId40"/>
    <p:sldMasterId id="2147484140" r:id="rId41"/>
    <p:sldMasterId id="2147484152" r:id="rId42"/>
    <p:sldMasterId id="2147484164" r:id="rId43"/>
    <p:sldMasterId id="2147484176" r:id="rId44"/>
    <p:sldMasterId id="2147484188" r:id="rId45"/>
    <p:sldMasterId id="2147484200" r:id="rId46"/>
    <p:sldMasterId id="2147484212" r:id="rId47"/>
    <p:sldMasterId id="2147484224" r:id="rId48"/>
  </p:sldMasterIdLst>
  <p:sldIdLst>
    <p:sldId id="302" r:id="rId49"/>
    <p:sldId id="256" r:id="rId50"/>
    <p:sldId id="257" r:id="rId51"/>
    <p:sldId id="258" r:id="rId52"/>
    <p:sldId id="259" r:id="rId53"/>
    <p:sldId id="260" r:id="rId54"/>
    <p:sldId id="261" r:id="rId55"/>
    <p:sldId id="262" r:id="rId56"/>
    <p:sldId id="263" r:id="rId57"/>
    <p:sldId id="264" r:id="rId58"/>
    <p:sldId id="265" r:id="rId59"/>
    <p:sldId id="266" r:id="rId60"/>
    <p:sldId id="267" r:id="rId61"/>
    <p:sldId id="268" r:id="rId62"/>
    <p:sldId id="269" r:id="rId63"/>
    <p:sldId id="270" r:id="rId64"/>
    <p:sldId id="271" r:id="rId65"/>
    <p:sldId id="272" r:id="rId66"/>
    <p:sldId id="273" r:id="rId67"/>
    <p:sldId id="274" r:id="rId68"/>
    <p:sldId id="275" r:id="rId69"/>
    <p:sldId id="276" r:id="rId70"/>
    <p:sldId id="277" r:id="rId71"/>
    <p:sldId id="278" r:id="rId72"/>
    <p:sldId id="279" r:id="rId73"/>
    <p:sldId id="280" r:id="rId74"/>
    <p:sldId id="281" r:id="rId75"/>
    <p:sldId id="282" r:id="rId76"/>
    <p:sldId id="283" r:id="rId77"/>
    <p:sldId id="284" r:id="rId78"/>
    <p:sldId id="304" r:id="rId79"/>
    <p:sldId id="305" r:id="rId80"/>
    <p:sldId id="286" r:id="rId81"/>
    <p:sldId id="287" r:id="rId82"/>
    <p:sldId id="288" r:id="rId83"/>
    <p:sldId id="306" r:id="rId84"/>
    <p:sldId id="289" r:id="rId85"/>
    <p:sldId id="290" r:id="rId86"/>
    <p:sldId id="291" r:id="rId87"/>
    <p:sldId id="292" r:id="rId88"/>
    <p:sldId id="293" r:id="rId89"/>
    <p:sldId id="294" r:id="rId90"/>
    <p:sldId id="295" r:id="rId91"/>
    <p:sldId id="296" r:id="rId92"/>
    <p:sldId id="297" r:id="rId93"/>
    <p:sldId id="298" r:id="rId94"/>
    <p:sldId id="299" r:id="rId95"/>
    <p:sldId id="300" r:id="rId96"/>
    <p:sldId id="301" r:id="rId9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09" autoAdjust="0"/>
    <p:restoredTop sz="94746" autoAdjust="0"/>
  </p:normalViewPr>
  <p:slideViewPr>
    <p:cSldViewPr>
      <p:cViewPr varScale="1">
        <p:scale>
          <a:sx n="106" d="100"/>
          <a:sy n="106" d="100"/>
        </p:scale>
        <p:origin x="-1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50" Type="http://schemas.openxmlformats.org/officeDocument/2006/relationships/slide" Target="slides/slide2.xml"/><Relationship Id="rId55" Type="http://schemas.openxmlformats.org/officeDocument/2006/relationships/slide" Target="slides/slide7.xml"/><Relationship Id="rId63" Type="http://schemas.openxmlformats.org/officeDocument/2006/relationships/slide" Target="slides/slide15.xml"/><Relationship Id="rId68" Type="http://schemas.openxmlformats.org/officeDocument/2006/relationships/slide" Target="slides/slide20.xml"/><Relationship Id="rId76" Type="http://schemas.openxmlformats.org/officeDocument/2006/relationships/slide" Target="slides/slide28.xml"/><Relationship Id="rId84" Type="http://schemas.openxmlformats.org/officeDocument/2006/relationships/slide" Target="slides/slide36.xml"/><Relationship Id="rId89" Type="http://schemas.openxmlformats.org/officeDocument/2006/relationships/slide" Target="slides/slide41.xml"/><Relationship Id="rId97" Type="http://schemas.openxmlformats.org/officeDocument/2006/relationships/slide" Target="slides/slide4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3.xml"/><Relationship Id="rId92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" Target="slides/slide5.xml"/><Relationship Id="rId58" Type="http://schemas.openxmlformats.org/officeDocument/2006/relationships/slide" Target="slides/slide10.xml"/><Relationship Id="rId66" Type="http://schemas.openxmlformats.org/officeDocument/2006/relationships/slide" Target="slides/slide18.xml"/><Relationship Id="rId74" Type="http://schemas.openxmlformats.org/officeDocument/2006/relationships/slide" Target="slides/slide26.xml"/><Relationship Id="rId79" Type="http://schemas.openxmlformats.org/officeDocument/2006/relationships/slide" Target="slides/slide31.xml"/><Relationship Id="rId87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13.xml"/><Relationship Id="rId82" Type="http://schemas.openxmlformats.org/officeDocument/2006/relationships/slide" Target="slides/slide34.xml"/><Relationship Id="rId90" Type="http://schemas.openxmlformats.org/officeDocument/2006/relationships/slide" Target="slides/slide42.xml"/><Relationship Id="rId95" Type="http://schemas.openxmlformats.org/officeDocument/2006/relationships/slide" Target="slides/slide4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" Target="slides/slide8.xml"/><Relationship Id="rId64" Type="http://schemas.openxmlformats.org/officeDocument/2006/relationships/slide" Target="slides/slide16.xml"/><Relationship Id="rId69" Type="http://schemas.openxmlformats.org/officeDocument/2006/relationships/slide" Target="slides/slide21.xml"/><Relationship Id="rId77" Type="http://schemas.openxmlformats.org/officeDocument/2006/relationships/slide" Target="slides/slide29.xml"/><Relationship Id="rId100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.xml"/><Relationship Id="rId72" Type="http://schemas.openxmlformats.org/officeDocument/2006/relationships/slide" Target="slides/slide24.xml"/><Relationship Id="rId80" Type="http://schemas.openxmlformats.org/officeDocument/2006/relationships/slide" Target="slides/slide32.xml"/><Relationship Id="rId85" Type="http://schemas.openxmlformats.org/officeDocument/2006/relationships/slide" Target="slides/slide37.xml"/><Relationship Id="rId93" Type="http://schemas.openxmlformats.org/officeDocument/2006/relationships/slide" Target="slides/slide45.xml"/><Relationship Id="rId9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" Target="slides/slide11.xml"/><Relationship Id="rId67" Type="http://schemas.openxmlformats.org/officeDocument/2006/relationships/slide" Target="slides/slide19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6.xml"/><Relationship Id="rId62" Type="http://schemas.openxmlformats.org/officeDocument/2006/relationships/slide" Target="slides/slide14.xml"/><Relationship Id="rId70" Type="http://schemas.openxmlformats.org/officeDocument/2006/relationships/slide" Target="slides/slide22.xml"/><Relationship Id="rId75" Type="http://schemas.openxmlformats.org/officeDocument/2006/relationships/slide" Target="slides/slide27.xml"/><Relationship Id="rId83" Type="http://schemas.openxmlformats.org/officeDocument/2006/relationships/slide" Target="slides/slide35.xml"/><Relationship Id="rId88" Type="http://schemas.openxmlformats.org/officeDocument/2006/relationships/slide" Target="slides/slide40.xml"/><Relationship Id="rId91" Type="http://schemas.openxmlformats.org/officeDocument/2006/relationships/slide" Target="slides/slide43.xml"/><Relationship Id="rId96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.xml"/><Relationship Id="rId57" Type="http://schemas.openxmlformats.org/officeDocument/2006/relationships/slide" Target="slides/slide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4.xml"/><Relationship Id="rId60" Type="http://schemas.openxmlformats.org/officeDocument/2006/relationships/slide" Target="slides/slide12.xml"/><Relationship Id="rId65" Type="http://schemas.openxmlformats.org/officeDocument/2006/relationships/slide" Target="slides/slide17.xml"/><Relationship Id="rId73" Type="http://schemas.openxmlformats.org/officeDocument/2006/relationships/slide" Target="slides/slide25.xml"/><Relationship Id="rId78" Type="http://schemas.openxmlformats.org/officeDocument/2006/relationships/slide" Target="slides/slide30.xml"/><Relationship Id="rId81" Type="http://schemas.openxmlformats.org/officeDocument/2006/relationships/slide" Target="slides/slide33.xml"/><Relationship Id="rId86" Type="http://schemas.openxmlformats.org/officeDocument/2006/relationships/slide" Target="slides/slide38.xml"/><Relationship Id="rId94" Type="http://schemas.openxmlformats.org/officeDocument/2006/relationships/slide" Target="slides/slide46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2" Type="http://schemas.openxmlformats.org/officeDocument/2006/relationships/image" Target="../media/image102.emf"/><Relationship Id="rId1" Type="http://schemas.openxmlformats.org/officeDocument/2006/relationships/image" Target="../media/image101.emf"/><Relationship Id="rId4" Type="http://schemas.openxmlformats.org/officeDocument/2006/relationships/image" Target="../media/image10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hemeOverride" Target="../theme/themeOverride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themeOverride" Target="../theme/themeOverride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4.xml"/><Relationship Id="rId1" Type="http://schemas.openxmlformats.org/officeDocument/2006/relationships/themeOverride" Target="../theme/themeOverride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5.xml"/><Relationship Id="rId1" Type="http://schemas.openxmlformats.org/officeDocument/2006/relationships/themeOverride" Target="../theme/themeOverride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6.xml"/><Relationship Id="rId1" Type="http://schemas.openxmlformats.org/officeDocument/2006/relationships/themeOverride" Target="../theme/themeOverride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7.xml"/><Relationship Id="rId1" Type="http://schemas.openxmlformats.org/officeDocument/2006/relationships/themeOverride" Target="../theme/themeOverride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8.xml"/><Relationship Id="rId1" Type="http://schemas.openxmlformats.org/officeDocument/2006/relationships/themeOverride" Target="../theme/themeOverride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9.xml"/><Relationship Id="rId1" Type="http://schemas.openxmlformats.org/officeDocument/2006/relationships/themeOverride" Target="../theme/themeOverride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0.xml"/><Relationship Id="rId1" Type="http://schemas.openxmlformats.org/officeDocument/2006/relationships/themeOverride" Target="../theme/themeOverride2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1.xml"/><Relationship Id="rId1" Type="http://schemas.openxmlformats.org/officeDocument/2006/relationships/themeOverride" Target="../theme/themeOverride3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2.xml"/><Relationship Id="rId1" Type="http://schemas.openxmlformats.org/officeDocument/2006/relationships/themeOverride" Target="../theme/themeOverride31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3.xml"/><Relationship Id="rId1" Type="http://schemas.openxmlformats.org/officeDocument/2006/relationships/themeOverride" Target="../theme/themeOverride3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4.xml"/><Relationship Id="rId1" Type="http://schemas.openxmlformats.org/officeDocument/2006/relationships/themeOverride" Target="../theme/themeOverride3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5.xml"/><Relationship Id="rId1" Type="http://schemas.openxmlformats.org/officeDocument/2006/relationships/themeOverride" Target="../theme/themeOverride34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6.xml"/><Relationship Id="rId1" Type="http://schemas.openxmlformats.org/officeDocument/2006/relationships/themeOverride" Target="../theme/themeOverride3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7.xml"/><Relationship Id="rId1" Type="http://schemas.openxmlformats.org/officeDocument/2006/relationships/themeOverride" Target="../theme/themeOverride3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8.xml"/><Relationship Id="rId1" Type="http://schemas.openxmlformats.org/officeDocument/2006/relationships/themeOverride" Target="../theme/themeOverride3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9.xml"/><Relationship Id="rId1" Type="http://schemas.openxmlformats.org/officeDocument/2006/relationships/themeOverride" Target="../theme/themeOverride38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0.xml"/><Relationship Id="rId1" Type="http://schemas.openxmlformats.org/officeDocument/2006/relationships/themeOverride" Target="../theme/themeOverride39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1.xml"/><Relationship Id="rId1" Type="http://schemas.openxmlformats.org/officeDocument/2006/relationships/themeOverride" Target="../theme/themeOverride40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2.xml"/><Relationship Id="rId1" Type="http://schemas.openxmlformats.org/officeDocument/2006/relationships/themeOverride" Target="../theme/themeOverride4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3.xml"/><Relationship Id="rId1" Type="http://schemas.openxmlformats.org/officeDocument/2006/relationships/themeOverride" Target="../theme/themeOverride42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4.xml"/><Relationship Id="rId1" Type="http://schemas.openxmlformats.org/officeDocument/2006/relationships/themeOverride" Target="../theme/themeOverride4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5.xml"/><Relationship Id="rId1" Type="http://schemas.openxmlformats.org/officeDocument/2006/relationships/themeOverride" Target="../theme/themeOverride44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6.xml"/><Relationship Id="rId1" Type="http://schemas.openxmlformats.org/officeDocument/2006/relationships/themeOverride" Target="../theme/themeOverride45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7.xml"/><Relationship Id="rId1" Type="http://schemas.openxmlformats.org/officeDocument/2006/relationships/themeOverride" Target="../theme/themeOverride4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8.xml"/><Relationship Id="rId1" Type="http://schemas.openxmlformats.org/officeDocument/2006/relationships/themeOverride" Target="../theme/themeOverride47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03768-E5E7-431F-8A96-03068F27400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AC748-33EA-43FA-B72D-A0120E3E02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927C7-941B-4BEB-A96E-B942BD00ECF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CAF4E-9E84-4A8C-AF07-4F24C65C92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E0FF4-BD3B-4A0E-9775-6182C8799FE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F3636-D000-4EA5-95B5-512DCE13A8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380F7-4BB3-42D9-A094-E442B3F23A8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FBC8E-44A0-4B43-B95A-F670171EFA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68E5E-4D15-4C5B-9016-F9999418E1C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E5421-5BBF-42E0-B93F-76E8C64616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6D527-46B5-4AC2-B685-07FCFEBC118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908F-45D5-4DA3-8458-F9DB262AE1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7370E-0624-48CE-A541-316B58E6F80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966DD-7634-46C9-9614-2590F51612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6FE88-C440-47FA-87F4-41637185172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09EBF-F3D2-4511-9CD7-3172E54A39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39EEA-A60B-4EA7-B7AF-F01DC7C622A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FD765-BC51-4B2E-9300-C3C88A05E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5F9B4-6DEB-486F-BA38-0EA51C3C593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CD331-23CB-408F-9E0E-FEF8F63EC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5ACFC-F577-47A4-85D2-D0B52024A42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851A8-B1DD-4477-90FD-2DFD2514E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AA30F-2E11-4C28-A0BB-6520E1624F8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CDA4C-844D-4499-A7FB-946E510BC0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5E58C-DC51-498D-A877-3764D8B7DF5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FDC09-6489-4BA1-B700-4B61AC4F13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C352-BEE9-4533-B44A-176CB9501C6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48678-8856-4230-B34E-99E8B53B13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18847-6078-47BC-91DC-12A00A8277D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46088-695B-42E8-878E-B90490C3A6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88C1D-941A-45FD-960D-A867CE9A4BD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AC779-77BB-4C5A-9D9B-0A50FB2EE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0DF9B-C56C-4D48-9217-8FB5A63461F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512B3-1666-4CEC-AFA1-00CC30C37C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BF36C-EADD-4AA1-B9EE-129CD9D68AC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AA5B5-5D13-4F45-9BDB-FA7970A3C1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641D4-7F0D-4478-B839-06D2BF52B83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5F9A1-84F3-408A-87DA-F091B4A23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5057E-DAA7-4D2B-84A8-0F16B73687F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E6725-28A6-4E72-B392-42B1BF980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5714B-B652-4012-B683-E107D2F4A5E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14B1B-1B85-4A75-B013-D99B9812EB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AF971-F4A6-4986-8A1E-D1CE7618B25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C513E-08B3-402C-B43E-7A1B1878B3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06E3F-FEDA-4D0E-8829-13FFD431403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6B98C-9AA1-4384-AE64-C851A8E403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9D0ED-A16E-4A15-9E0B-B5ACB7C9A4E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3081F-E03C-41D5-810B-D09963037B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044D3-9CA5-45C4-948D-D9218436020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2E7A7-FEE7-468B-A695-C9D1A98488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7A1A8-3265-46F3-8976-E2790F95DD3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A8E4A-FF77-4371-BA32-D286A7BAB1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97D95-3D3A-4773-A4F4-FEA7248F10C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4384C-EA01-4096-AEB4-9FD9B5EE80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45FDA-68E9-4CAC-9AC6-25D6B9F7A9B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62617-56AA-483D-ADB9-3B6901751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0B132-3E3F-4010-9465-381F0CFF196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8B6B6-7F11-4A62-8BBC-9E3340E462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3D86C-5B8A-443B-B0A3-45B0D1C19C0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347C8-00EE-40D7-8312-2182041DB4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CBF6D-D911-4762-98C2-E1C42D7D4A6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35D9B-EB46-4488-9ECE-63BA04FEE5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15BC0-F4FA-4415-A8F2-EEAD673D1C7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5ED79-CAA9-4B70-B301-5987F43401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48252-6560-4178-BB66-50CFCF570FA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B14B5-C195-4FAC-936D-10BD57CF28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8D439-6CDE-4B38-905D-D627FC2FE37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11F4-F1C9-42D4-A5CE-5E618863FE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4F598-C640-42CE-ADC3-BD5A6C95E36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1646E-CA45-4A81-AB64-2263CE3982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2AC78-8AD4-4BF9-98FD-94AC5015AAC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23989-84F7-4041-BC29-410BDB7523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BD6D9-3806-4EB4-9280-762996A34EB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CB794-79B4-4EAC-9E5C-852A235C67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41AD1-1823-459B-8D08-452D420C8C8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E91A4-0837-4994-8DE1-C8B15BB869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5FBC4-B24C-4EA4-992E-8D7F4BB9E86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9CDD1-65F4-4899-BA41-14BE92C368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133E1-6959-44AE-A618-69D87A28D59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4A1D7-7468-4C07-B514-B981D6BFEF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72F47-C7AB-4060-9098-55CDB36F67D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953A8-8E29-4491-AF39-D9690C3C5C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9D598-897E-412D-8B2C-F2CC8D930B4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E4266-890B-49EA-AAE3-2BDD50A84E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E78B9-97B3-405C-80B7-60B2E114E85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7436B-3BD6-4CCA-A8DA-4C5CE15AB5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9D47C-934B-4151-AEBC-C396E22C881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3CCFC-91F3-44CC-9B81-4790F64120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E30DD-704A-4319-8AA2-F92C5C4A88B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CB0BD-35D7-453D-BB7C-4538F4E119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5FE6B-B95C-4594-95A1-59B1FE4BE46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5D5F5-6F89-481F-BF88-7E28222BFF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14F30-9861-4173-B67D-796509F0839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6A214-FAAC-4412-8857-196D7DBCC7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C7FA0-92A3-4CE6-90E2-A7B606F1987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90CF7-1AB2-4AC4-A229-FD033BB29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F92CA-3824-4126-A929-2EC7F286902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2A7BA-1B12-46FA-A5F7-FC1CB85713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BCA66-721A-4958-BE1F-803937E4FB0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A7D87-1C40-44E7-B518-9E6025EE78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FA581-5468-47C8-9CAC-4F872D06943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74055-890A-4055-8B73-6694008DC3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AB07A-85A7-4C02-9FF9-3EE1EF702BD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8EBF8-004C-4AAF-8007-C46C20A38C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C8A62-403A-4689-AA89-83011BBF516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94B5A-A22A-4791-A698-70204D20B4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C944C-6D11-4E62-9DD5-13BFDC299E3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F7D1F-44B1-4E30-A63E-088D63DB71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4470F-DCAF-401D-83E2-4E62DE0AD47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EC33C-16A7-464C-83EC-D5923C9B27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353DA-406F-4638-B8D1-24438F2D7CC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0A2AB-C347-419F-8682-68F9F3110F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671FD-6F2E-4B42-9648-E7135681772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C53F6-F81A-43B4-9738-E8CDE85553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148B2-FD9E-48BD-B7C6-3F68822C939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5BF87-46BE-4A2C-9A41-7B5E3B07E9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0AF1C-C7BC-484F-9143-1841C80C5B0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731BF-5499-4527-A9C1-7E76E23A13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6780C-5AB1-4238-83DC-D5F66213DCD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7BD4A-E8DF-43A1-95F6-83E8736D3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95C62-6DFA-4016-84C8-60863DC6D44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2854A-D96C-4634-9EA2-F5C93B90F6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C2E4C-77DE-49C9-A01F-E9F1B6E3BE5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DCAF9-BE72-4F0F-AA18-BA42206528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49C8A-D54B-4ECF-9E71-A2E1C66F5BA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1A436-6640-461C-BD97-29993CCF6E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8AB21-2BCB-4B68-A9D5-70CE79BB941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059D5E-D7A0-4892-9ED6-540D962217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EB0FF-0CD9-4038-A631-B2F4DC310B1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780BF-3A74-4592-8511-7EA3D2197B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5D742-DAFA-47C5-BC8A-181AC22542B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D7D06-6F97-4702-8FC7-12FDE18338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F16F9-646F-47B8-9A2F-68E68964BF5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0394E-7221-4269-BBEF-145D3A170F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A584D-24FC-46C9-992C-D8DC1D0B424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89292-6FE6-4611-AF80-93B986D1E1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7128F-6A68-4076-B193-74D53C3A6CE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5FE20-44A2-40F7-AC29-9F618D158F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9E432E-CD7E-479E-9B69-D68AFD7DF53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F0363-5066-41BF-81EA-B541C49A60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2009C-68AC-465D-A13A-E1A0CC25256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C6586-41FA-4B45-8941-038933F6F6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971DA-51D7-4E36-9CCF-C9BFDC3D654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2DE84-2CC6-482A-A7A9-E4AEDFEDC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2ED93-E33E-42DB-858D-FFADE5B3C41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A9006-903B-4188-98CA-61293C57D9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79299-2879-4DFA-97E0-B0210998E05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3A781-E49A-475E-B3A3-B4138CB0C7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32DFE-6B49-4D75-A412-E0BE7289C9C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F0676-598E-4DEA-8827-B0F832948D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EA8F2-C405-4378-9DA8-9E5877099B5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17B59-1F6E-46EF-B0FC-F959215E62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56389-3EBC-44D0-861F-8EABA4DEDCF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671A3-BCD4-4D81-AD76-87C4A257E5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7258D-8327-495A-8687-C9BEB309B90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0B913-7EB1-474A-820C-018DEA12A6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193EA-0E43-4460-BC86-8C8D3230878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F23F1-3F5B-4A4B-9BBF-E9581FEA95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6276F-FC6D-4B25-BCF7-95367808EF1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3E7C9-A29D-4862-B56A-32DE5E9694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74358-D2DB-476A-8953-79B153EA0CC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5313D-F7D5-4423-91EC-6ED6561A0E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D3E90-BE66-4377-8F58-AE460329F4E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53F30-7D2C-4683-B038-7E665C466C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E0E87-7C46-4D43-BA91-9B496BD117C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4DB7D-F5A2-4453-8B88-331827B13E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D639D-C994-4ECE-9B4E-BCD2358C2B3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BAAB9-9B1C-47E0-A5A4-96110210F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CA4B4-DFBB-4772-B901-E52D270A82B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0C9DB-1AFE-43ED-A8A6-65E51DC9DC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E34B89-4F5A-4AF9-8495-99B61B39107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C8B5D-A82B-4918-8B1E-F63FE22E21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DCC90-814B-4FCD-97B2-CBDE10C1B95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4FC3A-ACC3-453F-AA5E-DDEF88E6A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6A29B-FB42-4396-98D9-CF438404472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D1B23-3BFE-4ED7-AE47-18CD0D34AC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DA231-6A4B-4AB7-A751-2D835309950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F75DC-D1B0-4142-BB10-E49B529928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94159-97BB-4297-B967-EE5A326E360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CB0A3-6C86-4CAD-A2CE-86F76F4529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27594-0568-40C6-B158-0B150186740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20378-532C-42CC-8F6E-841A37622F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81B85-27DC-4FA7-9857-FD9CD667C60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6498E-7DDE-4FC1-B325-1444E950C4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27117-AE2D-4325-B5C7-95E6A79977D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F186-B9AF-438E-AAD0-53F6943978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CC83F-17B7-4C36-B39A-5CB9D96E1A0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B3D4B-4DE3-4084-A02B-68BD6ED732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C7787-E0EF-4AFE-A1D0-6A52AC42986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D4B58-9C16-4721-8567-47F6FEABE0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8B2EE-2C05-40D7-9180-CD070C10E94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4AB8E-9FCF-4F2B-8101-AF28E039C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5FFD3-A280-4B4F-97DE-E49633D5D22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FA5E9-3744-438A-9664-E2E000246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E96D9-ED09-49EC-8F53-E6E305C59C8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F89FB-0E27-4473-879A-69DA14CAE2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C84FB-2D23-4FBA-BD5E-157D4BDB7F6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04711-536A-4A76-A706-D15021CFAB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07A52-651E-47CA-BCAA-6CB816EBDA5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1C6D0-2A7D-4570-9CD6-31AEA91E76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57288-9F05-4E61-B853-8314B2401BA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77988-B2F0-4546-BCB5-7987EA8D37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2E2F1-C6C4-476D-9CED-7D7CA0958CD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AFA21-1C37-4F8C-8BCD-05913CD808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5983-5207-40F8-ADA5-A00BAFFD305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BF386-58D8-411A-8AB8-881AD0D5BB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E2C56-1D31-452C-B110-DA55AFBBC21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155F16-76BF-4BCB-BB49-4ADC688F20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21305-7CCB-4CE0-B1FC-4F90CAFD8C4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DE18F-DB29-488C-9B2B-93D99A043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6E03A-368A-4EC0-9E01-D289102E079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5BB1F-233B-4BD0-B8CB-0265CC9F7B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66E77-38A4-4DAC-AB50-9352D3AD63B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33A9B-247B-4DA3-A93A-9F72A27DA9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4D5E5-296D-4866-AAEC-CAD952CDC63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DCB40C-6C7D-4308-9368-52E4F6C348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2D7C2-C25B-4AA9-825D-43017F7A4C4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34AAA-F024-4810-BF45-7BE4387249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D9D45-EB5C-4FE0-876B-06BC956C1F1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E2DA9-9C4D-42B1-BA99-813027F479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90EDF-DDD4-45EE-80DB-54196AB8D2C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51E66-9656-402F-BBE9-89C2B674AF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A22B3-66D5-4DD6-B420-4B8BCCC722A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4118E9-DEF7-4B41-8C74-9BCD3D7DF4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2C0A8-F299-4ABC-AB6F-713571FD477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CD6EC-B212-4E49-958D-E4C98F613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46FF8-50AE-4503-9476-206CC396C01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731B6-0C72-41E5-AC70-3623F953B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8F9CB-FBDF-482E-9F5B-98439A642F9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11383-1C8A-44C5-A1BF-8A2FE5E24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6A888-4B5E-4562-BDFF-EF96803E763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64489-6D47-4D32-BEBF-C6A8370D2D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3F2CB-AEE2-42BF-B197-8F03CFD8160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55E9B-6B69-451F-9760-FF751D84F0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CD87-D562-4E58-AF1E-DC39AD9510E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3658F-FF4A-48D7-829B-442334CA91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8BF47-4BEC-43A5-A0F5-D9108932240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126AB-BDBE-47DA-A7C1-FF361EC059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EDD0-BB7F-44D3-90D3-442E590C9DC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A8C08-B499-46B1-8125-C6B17DC8D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6CB62-EAA2-44AF-8289-B9E76BC14B9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9B519-907B-4877-9081-44BDD2EB48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6CD52-F346-42B1-BDD8-8AC2D01A333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BDE82-2040-4DB4-BD0A-41D70A1B16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ED7B6-4B9D-4608-87E6-29938470572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4474C-C39F-400C-9450-E8D9010F3F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8C8D6-5077-4D2B-B4F1-56577605F4B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CD9FC-0458-4A55-88C0-9597E0BDFC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05AE9-9102-4A87-9008-A598CB376F6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DC2EA-25BE-4F57-87A6-B380A5F2A7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81FDA-39F5-4B59-B096-09260BEA2CF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CCB26-0678-41B1-8583-3F96248706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F3C6D-4278-489E-B513-B4CB78B95CE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66DA9-E367-4BCC-BF9D-7FCDBA6525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49700-BA86-4934-B30D-5ADAF4A3232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1380A-97D9-4FD3-A759-31F7F036FC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9A9B6-8918-4545-A796-9CFC8D6D242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0D071-AEF2-4A47-A3D8-A3B4C3003D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A32DD8-C2AC-48E0-998E-CC3774172F9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7AF5E-3249-4EEE-BDCD-90D0C0E4E4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B96ED-C134-4E57-9948-41EB048CED5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1B8C7-27C3-4385-A694-B68D2CEFDA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9EDE1-752E-4A61-883F-31F36ABFB61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17C42-F091-4723-A1F2-F0B724DF2F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F791D-2BA9-4AEC-ACFF-F1FE3B6BA5B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8F9E5-3DF8-4AF2-877C-5BEEAFC76F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42FA5-25E0-41F3-8BC6-C1E6946E284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81D7C-49AC-4FF0-AC77-25B3E10258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29237-5999-4009-AFCA-12B1EB78102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93BFD-B6B5-4306-88EC-9EE87CA867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B2743-348D-4717-9502-6D078B61237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30864-8B96-45FD-A9C6-3676828EC4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88FEF-4ACD-4EFA-ADBF-B6317541F2A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B72D3-7004-448B-B615-7D422DA2F2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840B2-195C-4E35-A2C5-CD9D3549DD2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B8C6F-3EF0-4851-A32A-38599A3D53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325AC-223D-44F9-ADF2-67B628BBB65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852E3-6948-4B85-87C7-F1A242BB22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A92F7-BDAF-46E0-AC09-14A72FD4A5A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5956E-13BB-448F-8CD5-C74CE2DA41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35FA9-88E8-4286-A50C-356DFA44979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3F582-8863-49B3-9AAB-1BF17AC019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CD3BF-1571-4F77-BC52-D33508E85E5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A5F41-A920-4683-BE91-EC5716E98B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778FD-8491-440B-9E74-B9C12C7C3EA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6DE35-75BF-4333-9DFA-04AF1B6CA4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9EE86-5169-4449-A8FC-8F8DAFA22F3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92F15-47E9-46CE-97D8-FBD9D238DA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06C9-17BC-4DEF-8DDD-58F755F4DFA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237-61CF-4615-89CA-6BFF581126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D2B1C-8660-4986-8B95-E82CD812869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94BB8-D4EE-4A7B-B526-1E4B8A6B11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00F6A-E3C5-4FC9-A620-D4C432CB97A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28A48-D229-4852-9022-CC2D5B91D5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9B220-459E-4245-9BED-19D69F7190F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E0E00-6084-4AEE-99FA-FC6BD888B6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EFDA4-BD66-4FD0-BA82-F7519B2A364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3DA12-5C30-4FA9-BF9D-6C9961A1AB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2DA4F-1B0E-49BA-9F23-FA380E106C0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3A85D-26CD-43A8-AEA6-EE18BF6BDF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82575-FE85-4CF2-A385-A47B708981B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C5471-50AF-45D9-A09D-8D5E974D79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D78F2-56C4-4DEF-9C87-50345B3517A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9535-00B9-49CB-B8B0-FFFA7CB6D3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01687-2FA2-4CDB-8C7B-D6FD321A81E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FE13C-F222-4312-AAC5-2CDF885FF7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12FDA-E8B2-4143-9DE7-76585D36C55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862FF-AA44-428B-81B6-9D3478C1A5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903F4-8A11-4B1A-84BF-82F5FCA7F1F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C4DD3-E0A2-4300-8EC6-1E549532F1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F69E0-ACF9-4FCB-BD40-A0335D59406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A8B08-CC7B-4836-9A6D-4252FF750C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B9965-1EC0-425B-B734-3483DF56BC5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79526-52CA-4E17-B849-FEE4FE58DB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F32EF-9D8D-49DA-BBE1-681C2D743B7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41233-2AF4-4D39-B2AE-762FC5FDD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ECABB-5085-4FEF-8688-CD3CBD98B5F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4F80A-B0DF-46C4-BB55-91E5D5D7D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8D94B-65E4-4E73-92CC-797E86B7FDF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19C46-E2A2-48F3-8EAC-CE02A857A7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3164D-A344-46F8-9BC2-EFA1DCB358B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C8742-BD6A-4A60-9E5E-4DFCE5047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61752-2BAC-4295-AF43-64C8B0B7CF2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8C898-FF6A-434E-BFFE-7FE13FAD7F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6AC3A-3FE6-470E-8607-9556E712E85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EEE5F-E8C9-420E-8013-3BB591E426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D6C11-2660-4C49-8E27-94197834EBB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821AD-5BC9-4474-9CF6-8FBFEB3163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95D59-D00F-446A-B014-BE4ED1EBCA5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DF6AA-470B-4745-8A65-070A1C8449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314DB-4FB8-4CBC-9255-30CB0311418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5D540-5E0B-46C6-91E7-757499A930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7F6E4-8C7E-4708-AFDC-6C7639300F0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9497F-C45E-47E1-99D5-E725B23443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D2A84-F99E-491E-8E43-0DD0F9726D6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99E84-A1A1-45F7-A9A4-20FBFF5438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C27CD-D1B5-4503-B389-27B860E2D7A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1540F-53B4-4537-88B8-73169E05B4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8B367-0667-4A3B-AF43-69061B7687A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0A5B0-4F48-42C9-9A1C-B33E9D1023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C9881-7651-41DE-BCE0-5096FD9D8AB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3457D-90CD-4A2A-B9FE-8AB6996DA3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06127-2F14-409F-B463-4C4E3A8BF1A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337DC-FDAF-44BC-BD36-F1267F1FEE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912F-BA42-4992-8C9F-06BC3A15625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1150B-B86F-4024-9DB5-0F20FC2A74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A4563-FE1B-450A-97F9-6F34A158945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D5F06-979E-437C-AA97-30DC42CD4D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ACFB2-0F39-45C3-B5C7-F98656359D2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CB38A-765D-451A-B069-9F8800D76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F5FF3-7D6A-489C-8CB6-F775CC892B3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03D0A-0DD6-4510-9A1C-796C983F24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F749A-C0B2-4159-B1CB-5B50479BC1F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50991-375E-4DC6-8B83-C2801CA305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F051F2-4257-4126-B13A-C62C4792E56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7AF2E-897F-4AA9-9C9A-C41A7FC878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6DAEC-F157-487E-A5CB-2B7C8BBBCFC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F5C3F-E229-42D5-A7F3-009FC1D80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39054-AD61-42D8-9319-BCE4CBE2D9E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50E61-DA1E-4798-B904-B5F33C1B99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5DE83-0586-481A-8C17-C45E16678ED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20094-BF7C-4425-82B5-DAC29F302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917DC-95EC-430C-A12D-FF08C17AC6E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37C93-F229-435A-B78C-28BD1FF5E6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1862D-758A-45B0-8874-C0174E688DF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38E7D-B609-4F69-8C10-87E553AD5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BB351-C05B-453B-BEA0-E6A6AB200AF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43C53-4BC7-4E62-A5A0-FF421E4667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03947-5BBE-4CAC-9D33-EBD27E01274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B22BC-4A53-448D-80D3-0E7A87BFDD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70822-D8BB-4210-AF2A-591EEA19874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A6850-D2EE-4999-A07C-63182D7FE6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0A1E2-E436-4091-AF65-C7D42775DF2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E4655-971B-460D-9B2E-A996EEC53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DC6D7-802E-42D1-B3DB-F9EE02AAC15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6B4E6-2B17-42F5-B199-49564B2914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25680-713D-4DC0-ADCF-5A9B02F151D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E5129-BFFB-4077-AB99-23EDB53DC7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CAC0E-D751-40DF-8F73-2634F36ECE8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61BD8-69A5-4558-B093-CFFD2015B2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A5B69-FAE6-4C60-8B91-0BA53D92637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D8B33-C110-48EA-9950-052DCD8F3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DF4A4-0295-4B84-97C2-F976254B250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54C5F-555F-482A-920D-EF08D127D0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FAD4C-F803-44A3-93A6-1FA570FCEBB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B5D39-136B-4E28-81B3-756440F64D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7E7F5-1BE6-4D9A-9C50-CB561D9087F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038A8-D49F-4358-8A63-21E715D8C9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8B34F-1093-4CD5-9CED-F2DDFEDF563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8347E-C106-46F7-8344-5F5D529AA9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FB08E-C4A1-4EAD-B46A-A7AAFF781D0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E6927-BE3D-46AE-8148-F558274C24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327A5-2CDD-459A-A95C-6007E7BFF65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91589-9A56-4159-87E9-C58770D966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5AB17-73A8-4B3A-9F3D-9ACB91DD325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79111-F53A-48B6-A574-5AA31F3297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AACDA-FA98-4D7D-951C-8BDD1F5E3F9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CF27E-B420-41E1-9224-B4A5145B39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3C34B-0B66-467F-BAB6-14BFBA12B18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A4520-7038-42DF-A978-2ABBEF4911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D2C33-B57D-4024-8228-F778D87EB79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684F1-5B78-40E4-BEFA-0D9D95FDF3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3491F-5780-4489-8355-A20CBEDFB4E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A7DA1B-CCAF-4E0C-AE78-ACE499CDA4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0BEAF-8476-4506-927F-2E50F1BE50C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F5572-DEA5-4B70-9818-40D11A5C7C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73468-C16F-41E2-A546-E803F9E730B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B932F-0219-4B45-93E4-2A3EC8B01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F85D2-6C91-4D0D-AEE6-364E08E89D9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538B0-0BD3-4A3D-AF22-70E5339B8C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99BB2-026A-4DD8-A0CA-EC26257134B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D1081-5051-4556-ACEA-EBBF7531EF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44803-D866-44CC-BB58-FAE0B07E236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5997E-C84D-46AD-BDB7-95740FF287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07AC5-0979-4529-B70D-5B2825CF388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BDDAF-11EF-43C5-8DBC-5B7A6952B4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142AA-8D1C-4DAD-8E5C-E0B5D11C363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60B7F-36AE-46B4-898D-5AED5938E9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B0BB0-DAE9-455C-A271-8A15E3078DF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580C2-A807-47C3-B294-6C0F99086B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91BA8-F9D0-4F19-9134-1C61C6AF40E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5A3F1-91E3-4F8A-A43D-1D23409D7C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A0037-D9D8-47DC-8AFE-B00983FDE44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D2EE7-7911-4E51-8E9C-ADA3D48A48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4CF48-E09E-4CE2-96DE-F0810169E9D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349B2-5F97-463B-B3F5-164A12C089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A3BDD-E9A1-4335-ABB9-29B68C79F47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CDB85-7517-402C-B403-7AE2A5FE41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ECFDE-B78A-40D8-9F6C-3121AB709BB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EBEAB-731F-4F3D-86BA-3312E38EE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992BD-D98B-45EF-8328-16ADA72498C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E8782-B26E-4754-836C-7AF5875E1C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626DE-E86F-43EB-855C-028F7766AF2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D9D5D-EA33-426E-ABA0-ED3013AEE3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9A0C08-D113-4438-BD4A-7EEB32192F8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C9B20-70C7-4FE5-9D2F-AF341B0B26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728A3-667D-4632-859C-7336709DF4F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530C6-3F59-4320-8851-0E56DE9F66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8ED85-C990-426B-AFEC-F5FA3847678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0EF31-387C-4B9D-B398-5C2F733E10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D1E4A-23C4-4357-B75E-E7AB69BD161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EF99B-53D0-4B34-8412-EC9C29AA14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60CB3-54D7-4EAE-81F2-848FD792E4A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5EBE1-2A22-46EA-B405-68D9FE8A62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85364-019E-47AD-AB9E-12456891DBC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80431-42DD-4F00-B028-AEABE8E7E5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3A6E0-2ECD-441E-A75D-60033E5782A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DB398-B853-4E75-A087-BE64A82AC0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36B33-9CAD-4D68-AF45-D232D90C8AB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E68B7-6331-43CB-8420-D0936BA1DF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5B906-38C5-4FEB-BBAD-A34E12E6C2C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D2BE4-F718-4915-98B9-AE32E537AB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3291A-7746-41EE-91C7-CAA81585660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56D34-0C19-45A7-9155-01D019B1F6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F0ABF-39F6-4A1B-94C0-7C1D1E1E5DB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23CCF-22AF-4746-8BAF-944FA436E2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99A09-FA31-4FFD-9E57-803D72EB7F0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B7879-D3C7-491A-A6C7-DE800752F3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A7E76-5055-40A8-8BD3-F5B2CF937F9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AFC12-5B4D-46DB-B399-764150EC68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320DD-F14B-44C3-A6AF-D5C16E86A74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5B954-39E7-40DC-A422-DC5668C18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23B87-6E63-4532-9906-D394A7C1266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280AD-AC23-4843-A910-37174F1D8B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BED60-FB13-442F-ABEA-7F1A617203D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172E9-3DF4-4345-8E4D-AA1E6F5899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CC4B5-905D-428C-B456-BB199480767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1A310-A9BE-4DDF-9378-C11FBB481B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E8288-7F47-4474-9A47-6434D434CDB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D0360-21AE-4D77-B717-4257539C11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F56C6-CEE7-4079-B99D-47F1D31B21A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04458-7FBB-431A-AA10-E592455A04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FAC01-5059-4A55-80C2-E2B02559F43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F7B95-ABCB-4B56-9622-D8DEBD3EDB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B53C7-2E4B-4F90-BE51-2B61CB4BB67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F7B0-78B4-489D-9BDC-C249E7E93E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82BEE-3552-4480-A57B-5142C1BDB22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FD743-667E-4EF6-8CC4-3727FBC091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BD720-8E76-449B-ACF6-C1CDC55FC09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40336-F609-4115-893A-8DE30C5854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FF9AB-F6A4-469F-9D45-4386B4C5E09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57C72-4917-47E1-9624-5C6785C02C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2AC2F-09CF-4372-8593-B5ED27CC63C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73BFC-AB53-4C5C-9C91-FEB7E9ED9A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19908-9379-432B-BB41-6A15EEDA053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D86E0-4EEA-4A19-AE9D-8D87B17121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934B7-8062-4387-AB84-F3F169951B4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3AF5A-171D-472E-B373-001129BFEB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3A6E3-BB84-4172-84AA-E5C65C2F9A4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CE81B-4175-44CA-8958-9DD6DE7C8D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9C96AD-2B66-4F4F-BBA6-CF3770C8400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4FD7B-7257-4C4A-BE83-24A258C16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496AD-5F0B-4574-9822-36329022289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224DB-7462-4543-8468-B31A1613AE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0BDCC-741F-4AA7-86EC-8320FC017FA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D99BC-E755-4CD1-9642-33C702FE5C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0DF95-2396-4E36-82BC-3AA458A1502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8C049-66F4-4F61-B7A3-D0822941D1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67AEC-FB6F-424C-B63C-C0794A3B7BA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1EAE5-A9B8-4472-AB9B-010812C965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47026-C7EA-49D9-B7E8-24CB1646CE2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8E84F-18A4-4D51-8905-E7CDAA6B5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6DA46-A5DD-4FCB-A7AC-626F2EFBF31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F0DF7-0E31-4C96-9751-1E42C0E7CA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74AF1-C05A-4B84-8F54-C3B9DBC4367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C010E-3A15-42D5-B424-2FE41565CF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CFE44-6AD8-4B5C-8050-2B2181ED9CB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D9462-1F1A-4B09-866D-746FB0304F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61C3C-1CFC-4DAE-873A-64A1B943338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99A45-A120-401D-A4A0-A8211F3AC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6679E-6A9A-4DFC-8ECD-55553AAB2EF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C6A79-4BDB-47A5-9E78-D8383FBC1B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4F999-0065-4BCA-BA47-F12920C15B5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AFA3-B9F8-46AC-B397-0ADD478BE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E6A30-4DFE-4D26-81F4-8B0D5559C99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FCF06-A1D2-415D-9747-9C698CB652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D9104-8BC8-4BC1-ADFB-F199DD44B67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337FF-4E36-48E9-BC6F-9AF67B6645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E2596-EB06-45EB-9963-71377A0D6E8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5A157-0CC7-41DA-A183-3846CBF4A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F961E-9632-45C0-BE47-B5255625783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3B23-2DD6-420A-B36A-64D5D9D2BE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6F7D3-149D-48EA-B77D-419FDC48ED9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0DF94-9AC0-4167-9A18-E5E715F279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2493B-E9D7-4AF8-AE64-964F38D7C0C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21ABF-5144-483D-8687-8CEC6C1F92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F7269-A4C2-40A6-BA28-359B77312C7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29B96-9516-4972-85E1-EA2D4C5476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23C06-E22D-4518-84EB-C2269313DCE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8B0EB-2D5B-4CF1-8521-9B9919BE9A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FC0A2-18A8-4D74-A3FF-FF02D734CB3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5678A-C8F1-4141-9724-27C368DAA0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4377F-246E-480D-955F-96C162927CD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3B805-B5DB-4B30-B257-022E18CB7B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32701-2F8B-4FB2-B887-ECE87C5BA32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3DF5D-B4CB-44F3-8085-3C1830D28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D01D5-04FA-4876-8074-CD3994E468B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D3986-53D0-4E8A-AB1A-B831F1BEE7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50EF3-4409-4C21-9EEF-2E1075B7816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F14C6-DDE8-4932-B803-97C4001C25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BA28C-A63E-4290-9E5E-ACE40215BB4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1BBD8-DEDB-4A20-8B98-50B232D7D9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7A82-D016-408A-B821-00CFCE5C97D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F4F49-17F4-47F6-8290-05FE0C31A9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40447-C01E-49F7-81C8-D0D67C8182B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6CDC2-7DB3-4A0A-96E6-75F0E4DD1F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1D4B9-1110-40D3-8921-8625D84ED9F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2735F-8C36-496A-A7D8-7545C4F535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33F57-6A68-4AA0-BC92-B471AE0AEA7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F1A50-1AA2-4F6F-92BB-15505E58C5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7FFD3-587A-448B-9CA3-A996FA46989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D6DF6-0300-4E74-94A3-BA13FE919D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700A9-5A90-4EE4-A820-8B43A13E0AA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00ECE-71F5-4B12-B01E-23BDD92F23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3A7BC-DD3B-47DC-9CB5-EBA9BDA93D4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BCFB1-8F30-4A6D-9708-D774E563E9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CA754-5A66-45AD-89AF-1FEC048DA0C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1621B-E828-4709-BB6F-77060C87A8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92755-0B5A-46BD-A542-56A878EB0E5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B5F98B-2D4B-4E3C-BF6D-955A7D7B40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35BE9-C0A2-4188-A499-0BF23813CE9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AB0AF-E6A9-4745-A33F-ECBF8C6AA1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F1F72-FEA7-4EE6-B06F-46373BC6B0B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948E9-4587-4AC9-B245-25324D8488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D76A8-9CF2-42B3-BC0C-B3B67875AF9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EADC0-F133-47CE-834F-05A4970A28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6C335-81A5-4CCA-9A3E-6D9BD56A757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EFC6D-1F60-4A9E-B6A5-59BE77FDD5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30BB8-66B4-4D69-B438-C40C8A656F7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87F9F-F28A-4E9A-98DF-5579F5335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35776-AC12-4551-8808-EC98C5C15A9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BF476-6FB9-4617-BD7D-FD488B3DEF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9774F-C127-4F95-94B7-03F29184D45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8A203-93D8-40AB-9755-2A87916067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79178-CAA1-4D8B-9538-2306976D7B1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493ED-6B21-4F7B-90FD-2B69E32697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08134-ED74-464D-AE2A-A3904FB02A2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40751-00C2-4912-8731-1BC6E02A5B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F8E30-CF45-421B-908F-57275361A54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DA6B5-A22C-42C4-94E8-310E988D1D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0BF8A-88E1-461B-876E-8423C35AD54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36842-98A6-4992-BCB3-1A2F8228CD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ADA53-9B55-4D15-8B9E-0FE381FA8AA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C65FF-A1CC-4817-B3CD-52BD0305FC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041AB-0876-49EB-8804-80176CB74C2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0E33C-22E7-4EE9-8BFB-FC9629593B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51996-30CF-409C-A358-1DB53F9C7B1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B9756-3AB8-4F5C-999B-ACD5671639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FF13E7-5292-405A-9D2E-94874B84C06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BBCB2-1E3D-4ED0-9B7B-A1965A0FC6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EB049-68F3-4A9C-98D8-2C7EF118E8C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9CC2B-B640-45CF-8B5D-9A0A6276E9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A812E-8356-43A4-8AE1-ED72D90800C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EB429-8F04-4F7C-AE90-8D8B683890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17C1F-A8EB-4EED-BF19-1B2B60FB238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18364-5554-414A-A119-9EBB74D5AB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B3CD1-B225-4344-8791-1E5DB4D2F56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B8D63B-3806-4707-BA3E-10CE84A5B6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0FB07-4980-418D-8BC7-5E68CBD553F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B1FD5-D2BC-43A7-80A9-4A2D1DA9E4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B3736-CBB0-48BB-958C-2F1E8AF119B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1815F-9E17-4986-A43E-A9B735898D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D1E8E-70E9-4922-BCD0-5A800A33D5B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120C6-9B04-4A93-8403-74C50C473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7D9E7-ADD9-40D8-8936-176FAAB9A67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36C5E-30E8-49FF-9460-617F91FBF2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480B2-65BD-48A2-8E0A-69A69DA2C7B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E54C4-B4F5-431F-BBEB-17F5F19CEF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11B57-4766-4F6B-B9CF-5617BCCB231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F520A-6CDE-417D-8CEC-A3FF15B05F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5935E-3790-40DF-82D3-31C120AEBDB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AE9AA-BA72-4B5F-A47D-4A17753521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26C3-127A-4DAA-91D2-1DDF73DEDA2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958BF-7846-4C02-B2F9-29456F1DC2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D6987-9C84-483C-B84D-70CDD2D585F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5DE0E-3A2B-46DE-8623-890FE9E16C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62F612-0A9F-4A1E-9A93-33A9B372920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15CEB-757F-4C9E-A262-FBEE916A7F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C328A-F284-4F1F-AA16-50A030576CB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5C04B-09AC-4734-B6F1-8F61288079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A58D0-A662-4941-841D-AD100E83EB9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69874-4120-4A32-95BF-C1347CC89A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DCFCF-8F43-4698-A864-9B05366D7B2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1E4CB-513F-4AF8-B6EA-B6937E8697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00F12-2958-428D-A4D6-43662EE53C4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CF0B7-F672-4104-B526-BC661707FF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9B087-AFA1-4D5D-9E4C-97470DDA7D2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BB05A-6E1C-4E6C-BA0E-0FB6CA22AA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16D84-3E36-49F6-8253-AAFF8F2A21A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5285D-0E66-4A37-9E1A-18B197349C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BC259-FF72-44CA-B1B5-121F523CC59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0655E-9712-4ABE-BD01-3FC768E70D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C5592-52A4-4198-B517-35A80438519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25A27-FB88-4AD3-A831-2E410A45DD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B160B-BFEB-4783-9211-DA71C36FC99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E0B86-DB02-442D-A9FD-9365CC8559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6CD7B-600B-43C1-B6BF-8FBB32D2D80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8FABA-5BF2-462C-AE91-5C74A3DF68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B0D41-CF0E-4C5E-B64E-EADC2C4141A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FCC73-B5AA-42D9-98E6-11521FAD08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17A36-A57E-470E-B475-EFCB04693E1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99866-537A-4860-8A28-9434647E4B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D0E7B-17AE-4FFE-BB7F-B3B7484D0D6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EA20B-1634-431A-9605-489F4FF2A0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1AB66-C670-461A-9098-913B2A05E12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8D7DC-B6CA-4848-B5C9-B85EA96EC3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D06C3-2D5F-424B-8BE0-2ADEC86F04A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1465B-0294-4F73-866D-E1C64D8B1E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B33EB-AF8B-46C7-9903-E092B9EF601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F46D9-397A-49F1-969E-816093B72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CA992-E9B3-463C-8962-31FE5B36B28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5F79D-6359-4C55-832E-90B2BF9640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2A044-90C6-4A10-9786-8F9F490712F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C0D15-8B51-4451-BD03-C87D4F3E47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66CF0-1C5A-41AA-AD34-19FD1720701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3AA92-6748-4CD5-AAA1-5B03211F9A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2DEEE-EA0F-4719-8C50-802F6353D1D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07690-8F77-444F-921B-74D6578E9C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F3DA2B-B323-4B63-9BFB-54CD104CB1B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A183D-FDBE-4AAB-8021-95364F12B5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67979-832D-49D0-9F92-EDD57C82843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DAB3C-9C4F-4F1E-B029-F4986131F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BA083-5DFB-4387-976E-77967502181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E3CAF-2641-4BCF-A892-523C5DC15F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63888-0AB5-4F7D-94E7-576E92A5E8E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ED561-59D1-4DBB-AC2D-F550BF16F7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0FDA2-D3B0-4D49-A4C4-BF509FC2E55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D40B3-15C7-4311-8092-A6550EDEB8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9CEAC-8B1D-4909-AED4-E676E5B0C0F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F23BD-E19A-40C9-B06D-0009F3E1BA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94C17-AD21-40FA-89BC-2C2EE5A061D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3BB06-8048-4437-BC31-554937AE27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AA8CD-2153-4E36-8097-5750C98B43D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BE0FE-E509-4037-B3E7-11C120106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5F074-49A5-4EDD-9D26-CB82AD627D0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AE1F9-85DE-46A7-8061-002FBEB101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4CFDB-ADED-4DA9-84DE-9B4F308C91E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C21E2-A9A4-4527-81D0-8ECC365CA3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B9609-0F55-49F9-A6BA-4A386E90E3B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38295-FD26-4A16-887D-AC523DB0D8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D380-5FCF-4AA8-A1BE-2E956C1CDB8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AEDAD-E70A-47B5-AD14-C8204349ED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39A17-D6D7-4517-8499-16F775816DB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1CF81-89EE-4C52-BD01-0FA638B9DA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5C9DF-325C-433A-B29B-41155EBF94B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17A92-6DA2-4C18-9D9F-DA214A5B63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FADC39-DDE5-4067-8539-83C027738F5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D0EF7-E14C-494C-9001-EB48C3BB90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0167-F116-4D17-AA01-72ADA813BF7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E2026-F51D-41E7-9FDC-743EDAC95F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9331C-ADD6-4C2B-A8D4-3D00AA1DA8C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D5FD2-B288-4B9D-AEEC-552BE84E34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57E2B-021A-4413-A464-B90E60BF6B2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662A1-E942-4E96-8141-EA4EA12013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6505F-BBC0-46CC-93E0-46370B542B5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F9655-921C-444F-86A1-8BF36C7D1D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33953-70CD-48AD-9B27-E7246C2831D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478E0-B2D0-4A3D-B864-ACA7DA7EFD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E3966-8BE6-47D2-983D-3201207F77E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2C422-2502-4235-91AE-B8D8CF02B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ED69A-DCFD-4D52-970C-9A6A7F2B701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7657F-B646-4D11-9B7C-5DFFB90726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F1A7A-B74B-425D-AFDD-A1D76B576A0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27559-D99E-4965-9F78-5608FE1D95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3989D-A03C-45A0-9606-DE0C97AC923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301D19-CB49-4438-81E1-3010FBD29B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163DA-E448-4A26-9676-64D1E27BCF5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A1856-1660-44F8-AF0D-0431EF4E11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1B716-BEF3-4530-BCF2-5B5CA55E211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B8F0DB-44E3-4A8A-B739-AC4DE95B1E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61A47-B5AA-46B1-A3E0-79DACB46E98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68CBD-96A4-4959-8F7A-B17429A2FE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2A041-1CFB-4692-9427-B580A438885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3E5CF-045D-4A29-9924-5132CFB72A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5896A-5985-4C71-B5F5-1675EED5E9C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CEF70-59AD-4D67-A545-28F7FF22FA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D4A14-9DF5-4AC3-BFC4-0337E668019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D4DE0-722D-4422-9A9C-EB10AED27A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5FF4E-8FA4-4791-A7FA-EBF56FCDF17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C6A75-6D8F-4D78-A376-2B14E65FD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A9F51-0BD5-4349-BF5C-593EECDCF54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57157-99FD-4D6B-892E-D503904216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B6097-D52A-45B7-BC2B-A9B66FDA0E1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7FBA9-407F-4719-B26F-05C99FC3D1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34502-07C0-4A17-9840-41DD23612D4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04FA5-A679-4E3C-BBB8-148DBE8185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3A851-1DA1-4499-B3DB-D3BD15BD426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DC2E3-E279-40DE-ADA6-303335AF76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98B7D-1DEC-4CF4-B9B6-E1761EFF5FD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D0B75-3E75-4E78-B03B-48A0DD4FB5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7E116-A2CE-439B-BEE4-403C924D707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9CE77-8E7E-414F-9873-192F0CF68F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B28BC-3318-4DB5-95FF-85291A9746F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39804-F09E-4F71-A04A-B7213BC23E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F1332-8D87-4523-9EFA-5D2CDCBFD1F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10ABA-C23F-4216-9D41-8898E1084F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336F4E-D6CC-4A0D-87E0-00DAAA7569D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1FFE6-E99B-4536-972C-4614E2C9ED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5DE88F-4FA5-431C-BF6D-C1FDDF7A0AC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3A2FA-4523-4BFB-9F4F-6952F4FEF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72D47-61F9-4B2D-AE02-4B8224AF681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1D5B1-1F63-4D58-84BF-E9DF035234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DE1F4-0C7C-42A5-99AE-C2733B77104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94430-D47A-44FE-A932-9A89273B89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95441-B2A6-4AED-9432-DE27BC9DD0F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29A27-5B52-44B9-9F4B-40287E0D0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25198-5903-4A49-9735-EF19B09A633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7B8B0-695B-40FA-9B21-94A9E94C17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31358-A3B5-449D-B7FF-C210250BF58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252C1-C101-43AF-BFEE-0BEC37E402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9297D-74A7-47C5-9B77-C071275EBA3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9B4D4-2B3C-4B8C-94E2-516BCC7941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48019-3A08-4D27-B4BE-C110E0D6EFE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1DA01-BB8D-4D0D-9F58-6042EC1672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8D416-9633-4A0D-A1DB-0EF5FEF041E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19EEC-70F4-4DC8-8F3A-595D2A6E9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6F224-6254-414E-9210-128771AF027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9147D-D209-4612-A1EF-AEC2ACEB2D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939E6-6F8B-473B-8E0E-A10BF2BE5F7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FC293-37D9-4800-A36F-F407216467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3C74E4-869A-4432-ACE2-FFBA94614E8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53822-D476-4CD0-8AF2-C737C1B2D2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348DB-1B51-42E1-BCB9-274D78EB52B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DC5BE-F92F-4F90-B64E-CE436B7F77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62987-E126-4B80-8320-2F17EDBB962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6BACB-AC87-41FC-AA14-78692B1FD4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5EAE1-AD64-4831-AA1C-83467F7176B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127DA-1526-4EDD-AB20-4509C87D9B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1C4C7-641B-488C-A9E4-EE15BCA6B53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4ABCF-D6C6-47A7-BDE7-154BC38DC6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E6A6F-1BBA-4984-AC20-1C19187A940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C58FC-EAC1-4F6B-AB57-7B5E40B64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C05CC-BAD5-43D0-AB95-91049B880A5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6CA4BB-2A39-4245-893C-C84A9ED8EF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C05EC-E605-42DF-A1E5-6CE676C3D7C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9C1AB-3C0D-476B-942F-4120EBAE92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F35D6-AA6B-44C1-9C71-861E62E6ACF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78344-9EA9-4D30-BAAC-6D3722EB3B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1DDF2-989A-4EC5-8B4D-5C5198849A9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71E63-CC12-4D92-86CD-F00C1012BF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6A2FB-2AAF-4FC4-9FD7-43EA3FA524C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E8906-088B-48F7-8171-FC40E30321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2B577-87F6-449E-825F-1874C08ABC3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92C67-CA72-4D4E-A242-01CF1015A2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627C2-CD0E-47D8-90F1-FEA1087ABA4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88BB1-913A-4923-8949-0CE709E3B4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D2B73-2050-4AE4-B4DA-F06930CF62F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33A6F-19CF-4121-BF2F-558BE56B4B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D4E3F-F3E0-4ADC-8326-798CB726DB6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11076-A28E-434A-B3E8-76D8A82FB3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137728-0C24-4F02-90F1-9DD03741737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739BB-54F7-4910-AA6D-662F46DE2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4B8AE-BDBB-49E4-9795-C3068B008DB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A31E-EE31-4A07-8BB4-42B3CDD45E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45AF9-A57C-4D86-99FB-D13EB374172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07C0E-F48D-4FCF-87D9-C64653C330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0617E-7694-45AE-9C03-47DE2D06B23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35F10-99ED-471B-B840-7173BA3AA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3EC59-9848-41D4-B34A-477B19ABC41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EFC2C-6E5A-47F3-B903-23CA47D302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829DD-319D-4404-9883-A46033621E1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1791B-0998-482E-A8DF-DEDBAEA01F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32DFA-B3CC-4B86-AF24-905E07281BA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4AAB3-D2EE-477B-B46E-A2A396368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60DA5-C4D9-4816-A63E-6E9FFBFA1CC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FF141-7BD2-481D-A7D6-3F53BA3CCA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A38DF-4407-4DD4-A497-FF464BD0ADC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14D58-420B-4DAD-BF70-8ECB3B12A9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1368C-C54F-409E-8C8C-48F84F5CE55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D6683-9A42-4494-AB29-123C8325C9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564A8-DD12-4C4F-9D2B-555A8F85507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68CFF-DE1C-4B25-BCCD-C1BEDB3830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635DE-ECF8-45D0-A7FE-DB4D5281D47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BB3CE-CA85-401C-8702-FE4BF365FF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751CC-EC9B-4650-93E3-4AD73BCD91F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40B56-39E1-4560-8671-E47AA90DC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A2BB6-BFC0-4BA6-830B-9F9538F14A5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9F467-5D45-447C-A0EE-C914793B83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5B18B-3C99-4CF8-8BB9-532CCEF7C22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E9754-3046-4E53-937D-B8122B8695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77DD8-EDE6-4A6C-993F-80E3B88E107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386A9-EB45-40EE-9AFB-C87331A547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FEE5A-B3D5-4CB6-ACB7-C07A4F4842D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28E42-614F-4679-9F42-E85EAF535D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A2E7B-0A3C-405A-9B73-C8CFB2E6520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E6EA7-B44D-4F58-8CD7-B82F61D298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E9BE7-4A4D-4466-8365-D7E01CB4D39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AF8F6-A04D-4CBC-AABD-16E3554BFD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176D6-A6F7-4F56-BAC5-57C2C2F4839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A9331-F8BE-425B-92F2-5E4B4BCA4E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9D2F3-CB8E-4691-BC9F-DA3EEFE41A5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C64E2-D9FB-44EA-BF42-5A303D8A38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51425-F3A9-4A69-AC87-5906D425064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3CE743-D3BD-4693-A558-D2659F62E3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B9255-6857-4D71-8EF2-327791BA6C5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301D4-2716-4CB2-87B0-A474B44FC8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3BFA9-EB7C-48CA-ABB3-92242EC9C8C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C31A6-6613-49E3-9071-DC6A53B8C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9225C-D7CC-4EBA-B227-A4F981F1222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3B8F4-374F-40A6-871A-F08AD300B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49D08-445C-4693-A954-3497A37ED85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E5BACA-6E3A-4545-8D01-64D31F6038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3D5E5-34BA-43D3-AA16-A105BFA80F2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87188-CE9D-4BF1-9E40-2E33FE8679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53D34-FE48-4BB9-95C9-C4E2B3DD705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4205F-B1D4-47B0-B883-8B482A84AC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44969-F7AF-488E-BFD8-1C2F88778F3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A4A00-BBF5-4C57-B125-3C31D36F35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05F8F-6EDB-4E4E-9CC4-D340CF146DA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F80EC-F088-4806-9248-31ED86617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DDD10-63C3-4730-997E-9DD50D32F50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69B7-D617-4B2B-8FA1-250F8DFB08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EA4D1-A076-49F4-B871-077911CDC87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F99D3-2A74-49CC-9A81-88B6E903D4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BE872-797D-4D9F-B9D5-24EC13F8D25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7CB30-0E53-4045-A5BE-B991D4DE42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B1A88-1D22-499B-9DD4-C131DFA1244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D5CC87-5D6D-424C-8D7B-7E319470B5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16EEE-B6E7-4087-BA25-07EC4E71370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FFCD1-5961-4A08-B71A-0301362E73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B8D19-D4EF-484E-AC7B-CD19BE4A64F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CA289-E409-4D88-9B8D-26BAF7E411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E15A3-5EFC-4572-B281-5B5A455620F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0D331-2971-4EC3-B1AE-CF0EE780F4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3751B-84CA-4741-9752-689947D2A40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12030-B77D-44B0-9B5F-246328F114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87D6A-F02F-48EE-BCE8-F707783FD74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D3AE5-C165-4B96-8DD6-142B372535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4B212-0A92-48B3-9513-B45553E8747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A0597-52F1-44E0-BD4A-4F8DBBD11A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125DE-1986-45BA-A075-EF2F3FC60DC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DDA7B-FFED-4D9B-AEE2-D799E302A1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8EB38-50A0-4AE3-9A10-6997F3CA8AE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FADBA-02AD-4537-8687-B9DD565333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B5454-88B7-4E0F-8ABE-8710D47ED94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D389A-CB3F-4304-95BC-5C132F2ABA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52FCD-979B-43B6-88CB-570E2CB1EF0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0AAB8-8D7E-4EEC-B1A4-AABD3CCD7C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390F2-5B05-4B77-874F-580B8B57692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724B1-EBAA-4937-9395-D76FF7CE9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975FA-5715-4AE5-8ED9-AED33BDC6F4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C8063-0A0D-4772-8B9D-74740F2410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61BDD-F030-476F-A093-06DF191C149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C48E9-29E3-47AE-8A2A-13F0EBFA3D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8DA58-78E1-4499-8B2C-B76A2BC280B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CD02D-FF7D-45F1-837C-970FAA2738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DADBA-EC19-4DE1-9BBF-C74D2F04203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60B2B-A1F5-4692-A8F8-1BC672201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C2ECF-4CEE-4624-9567-572CA781E20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EA8EC-8D39-4B7D-8823-8733929A8C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AEEB3-9D0F-4B2D-930D-6D4777D499B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D66BA-F523-42D9-B130-33B6F998B5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573D9-DC17-4D8F-A61C-3F6ED049F82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1F9A5-59DE-49FA-8319-426560118D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629B5-2FA1-482E-91A6-17ACFB17F66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07F46-F81C-4C8A-992E-4C9EBA20D5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1CF2A-3354-4721-9377-28B8773D618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3ECAB-EB53-4C80-AA2F-BD5CE7835D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1CC35-5CB1-47B3-BDEC-2C1C3374588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77503-E7D0-4EF6-962D-982037041D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BD8D3-55C3-43E7-B18C-F0EB952AD7B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7F615-546B-4FD9-887A-81A6BEF8B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31787-16D4-44A5-98B1-2E11B942081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6F29C-00E1-43B7-B6E5-9EABD7147D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066A4-CA34-46C4-88FD-1ED6DE7B835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7DDF5-5F0D-4319-AEBA-3ECFB16D21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41039-9517-42BF-8946-9FB6DF7D5EB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54056-124D-489B-966B-9C17CA7D4B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F4CC5-A8E5-4F50-8BD3-47142C8839D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AD940-D3D1-4D2F-86F1-7C962ADC5E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F1628-319D-4406-B8A4-FA91F999092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E845D-B715-4096-B536-08E7044FA3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91F5C-CE14-4150-9672-31D4953AF90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EE80E-2457-46CA-BE25-A027EB9F31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7D524-1C17-4C37-9701-C754206E914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BE799-8665-42A9-8E10-C3C4910D49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F75D2-F279-41B6-9B3E-BE2B3967D85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9E7D7-6B1A-4ABE-BF50-3119D8C120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37995-7BF9-45DA-A8C9-5211987E853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523FA-8D36-4063-A231-A743B67A45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4E717-151C-4352-A437-EDF5499E164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CCF31-400B-4F25-97DD-04AFC03A32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AB754-281C-4201-8FEA-E5184D161C5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3A5E8-2493-4591-8F57-4A75275A9F2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59DA7-6D66-4109-8246-FEA5661B7A2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938B7-03EC-4686-8212-A79FF26F2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08BBD-B0AD-4F8A-997E-637045AAF57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877E1-8F5F-4B62-84C1-03CB8A3A7E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5D374-C30F-4BE7-A99A-55578144091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59998-9019-4F32-B3EE-E4AA03DB0B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B56BE-2CFA-4134-AF8C-034F9C481C3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3E725-9F52-4DC9-9CB3-17405A0B98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A8CBB-D5F0-4D0D-BFEF-D643319A2ED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93DD7-F2B7-431E-9488-73A9B7F7AA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80015-7603-4D0C-889B-4A23FE93B8B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CD969-EDA3-4B9A-B30E-55E8C7A722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193A1-FE1E-404E-B221-AD87BA01B3F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5634E-0CC3-4FD3-9CBA-7A705C62F7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46D45-3DAF-4ADA-A567-278514850BA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B7525-0EB2-442D-8D2A-63DD657731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E6DC34-5EED-4103-89B5-9A0D1C33A54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50277-1674-46B4-B288-0BC01794D0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1AA59-4506-4A06-871A-42C24B7A78E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AF0D5-76F6-4CE8-BD1A-64DEAF8EE6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C1973-DC07-4E1C-A963-7DFF750F380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E0D13-275B-486E-935C-C27BCC6A1F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D755B7-005F-40CB-9118-3245B5B9A3B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A2BCE-692C-483C-9B64-8D8E507004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3D4CA-79D0-416B-9580-44175E4ED97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F5B33-D46D-466C-8AC9-240E7F6589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16598-75F9-4DCE-82ED-A12C270CC5A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30083-6F2F-4A81-94BC-E37D93ED9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98041-9E11-4DAA-A3CE-EA5677A1791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1F379-28CC-438E-8A64-DBB99631B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2C412-EA07-454B-B899-C40C0484BBC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68677-BDB5-412E-841F-D50C1DEE3E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8B14C-E84C-4061-BFB3-8F47F19F641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3CDEE-F887-4A8D-9A74-313605AAC4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7FA10-9A38-47FE-AA9A-30359667CE5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0E903-80BA-4D22-98EF-37153ABB7F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71A59-D6A4-4D02-B6B7-5E2B3CC8D16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179FB-0F6F-4E27-8577-BF94FB1F45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2D7B6-1D8B-4585-9D8B-A356AC23CBD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69015-F684-4B23-B6C6-4431D35DF6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18AF1-C5E2-4305-A400-0885A21C71E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4751B-DEE7-4E08-B8ED-DC32FC98FF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601B5-FA30-42B0-ABBB-BFE474388B1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FA043-ED9E-497C-A1FD-1DB05698F3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1F059-B955-4891-B2E6-29BA391CCAC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7949C-4791-4620-9EE8-1F9F00E74C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43A42-1F70-4B4C-B009-4AADDB9BB40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8B37A-1752-49F2-BEC0-976D45E9E7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98B60-4E33-4D4E-8D02-2789AC814B7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B5445-3B00-45EE-901F-3589AD02D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5617F-FEBC-44DB-8235-A00112875F3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56D98-222C-4060-B96A-5AD6CE9D55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0274C-5A01-4D03-A1B0-33E623B6E8C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2C1A4-4CBD-4CD7-9EE5-94C8DB9322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99AF9-F303-46F2-BE96-491AFCDE851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6A24-1B49-4FA9-90F6-C10B873838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73161-3155-429E-B2AF-936EED58386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82441-455F-46DD-A997-BC67A1BD2A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3EB02-21E9-4F6F-AAD3-9AA173C2231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BB4DD-6367-44DD-9D02-BEA623872A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4129C-A210-452A-8332-B48A2521B44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571F7-935F-46A7-8BAF-639D6FDE7B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4B39D-FBEB-4F07-93DC-9068703A29F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8FD28-47FE-4BE9-A946-C5AE44C8BA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26235-781F-4BA3-BF10-129A3A99DED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19787-8407-4CE3-9198-7B827C17A3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8C24D-4940-4C58-AA77-D78B7037AD0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B7028-2DAC-4DA2-A656-169A133777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A0BC4-8479-47C7-BEAF-C675F9B46BE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F24B6-CDA5-4AE6-90D5-F277F6913C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C5C00-4603-4626-99BE-16F5E410AF7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B472C-F531-4283-80DB-3552D0A2BC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FAB7C-2CBF-4E90-A84D-9D47CF6BFA4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4894F-DEBC-49BD-9F6D-9AD878E66C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6BF4-BB06-43B9-A642-077B75DE9FA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F59EE-E665-4AC6-868C-BE1B5827C9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FDCCB-4792-484A-8B5E-186B7AD1156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21E70-B58D-495B-936F-58348B0828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7C7F0-92B9-49B5-85A9-271513043A2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FF2071-4309-47C3-9A73-76C7AD35A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5A4FE-495D-4157-A146-9CD8B4DBF75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9F9E5-5076-42AA-A59D-D285F42ADF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26FF6-B664-4ABD-A90D-57BFAA63768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B7C0F-6A2C-43B2-8627-48A2021C4D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C935A-954F-4D63-AC0B-BBD5CDED7C0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DDFCE-B92B-4FA8-B952-A2406C182E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095DA-DF69-42A6-8664-90A65D40D11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AE84D-181C-4200-BD91-2F46CF8AF3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0B78C-4654-4CDF-9D4A-7E573FAE763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98AEA-D05D-4764-9AA1-F7507708AA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020BB-501A-4AEF-B679-3DD2AF5ACD0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1EAE2-2AAF-42EF-B962-C28C0DC6B0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4E9A8-846B-455B-BF8D-F987F18FAAD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D1C0-6571-48C3-907C-EA2A68761A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F69F9-3592-4C86-8AB9-D5779D045FF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7465E-3632-4EDF-A35A-D7EE6B175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7C4DA-F49A-4AE8-A966-D72449525F1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7808F-9861-4E66-9F8C-591A22762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1B14A-2211-488F-8400-BE20AE86484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2E75B-EACD-46F0-8BD0-08E966A990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4040B-3824-4C72-93B2-2198F4A3E0D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02940-0A78-4ADA-988D-EE00EFD179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B4E57-BEEA-4536-B399-0BC14882ACD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F6F50-7C74-475B-8CBA-70C482B1CB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24478-937F-4E7A-B4F6-6CD8AB8109A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B29BE-366E-4D36-9E1C-A547288A90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312AD-D2C7-40C8-9300-F0403CF9B3C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409A2C-B658-454A-B7D0-61ABB0C7E5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28356-1AFC-4770-BC41-F830722A325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FB5F0-04E1-4EF6-9E7F-094C683945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BBB6E-D0FC-4F22-A0CC-0E9129C642B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E9FF0-546A-4FD8-B4B5-D05ACF8E10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5E47F-1B76-44FD-8609-BD0E77C7B2E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C307-E866-4ADF-A5BD-F135470F5A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2E3A9-61F6-4388-9111-7F8A5408F05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2C646-92EA-4675-BEAB-C7372F4646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A90EC-3DE8-4EB7-B67F-C59CB25D401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6ADFA-556F-4321-B2FB-35F944E7BE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9DBEC-33B5-4CEA-AA0D-D386329D5B3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34934-D18B-4F68-8F67-C64D9C5B08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2281B-D15F-4040-A1B4-8AC6EAEC2C4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A737B-5076-48B4-89C4-12DCD69053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B8CF6-7E1F-4683-BA9A-9D927C7E619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EFE36-1104-4639-AB5E-CCFE4E82D8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117BB-046A-42BB-A67A-DB2CD21D719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06DC8-DF34-4AAF-8842-6F3CF3B36D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F9F8E-E343-4E86-8623-9CE59D8062C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EB13A-55A2-450B-A036-E61526E8D1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834AF-68D4-40C1-9A10-428090F4BD2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54C23-4433-45B7-8D21-3F4C8CABDA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B033-316F-4845-99A8-C72C142517F6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E7B74-0992-4DB3-AA94-950BE6550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89C69E-B4EE-4E50-8848-18929CDD4B0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47ABE70-76C3-48F5-988F-5B7667BB68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11" r:id="rId1"/>
    <p:sldLayoutId id="2147484610" r:id="rId2"/>
    <p:sldLayoutId id="2147484609" r:id="rId3"/>
    <p:sldLayoutId id="2147484608" r:id="rId4"/>
    <p:sldLayoutId id="2147484607" r:id="rId5"/>
    <p:sldLayoutId id="2147484606" r:id="rId6"/>
    <p:sldLayoutId id="2147484605" r:id="rId7"/>
    <p:sldLayoutId id="2147484604" r:id="rId8"/>
    <p:sldLayoutId id="2147484603" r:id="rId9"/>
    <p:sldLayoutId id="2147484602" r:id="rId10"/>
    <p:sldLayoutId id="214748460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1621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46A52638-AF33-43B9-BC7C-89076D3B77F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EA48CB4-2EC3-4405-B3DD-F0DA9AC969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638" r:id="rId4"/>
    <p:sldLayoutId id="2147484820" r:id="rId5"/>
    <p:sldLayoutId id="2147484637" r:id="rId6"/>
    <p:sldLayoutId id="2147484821" r:id="rId7"/>
    <p:sldLayoutId id="2147484822" r:id="rId8"/>
    <p:sldLayoutId id="2147484823" r:id="rId9"/>
    <p:sldLayoutId id="2147484636" r:id="rId10"/>
    <p:sldLayoutId id="214748482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390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0BB86303-3D77-4378-A0CA-E5604803337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266F2D48-9745-453A-B7EA-39BE6910C4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641" r:id="rId4"/>
    <p:sldLayoutId id="2147484828" r:id="rId5"/>
    <p:sldLayoutId id="2147484640" r:id="rId6"/>
    <p:sldLayoutId id="2147484829" r:id="rId7"/>
    <p:sldLayoutId id="2147484830" r:id="rId8"/>
    <p:sldLayoutId id="2147484831" r:id="rId9"/>
    <p:sldLayoutId id="2147484639" r:id="rId10"/>
    <p:sldLayoutId id="21474848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3619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D1169A4C-8CBA-46EE-8E54-5603C874D9E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521412CB-D6CE-4766-96B5-7ACE3566C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3" r:id="rId1"/>
    <p:sldLayoutId id="2147484834" r:id="rId2"/>
    <p:sldLayoutId id="2147484835" r:id="rId3"/>
    <p:sldLayoutId id="2147484644" r:id="rId4"/>
    <p:sldLayoutId id="2147484836" r:id="rId5"/>
    <p:sldLayoutId id="2147484643" r:id="rId6"/>
    <p:sldLayoutId id="2147484837" r:id="rId7"/>
    <p:sldLayoutId id="2147484838" r:id="rId8"/>
    <p:sldLayoutId id="2147484839" r:id="rId9"/>
    <p:sldLayoutId id="2147484642" r:id="rId10"/>
    <p:sldLayoutId id="214748484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48485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33879160-D3B4-436E-AA7E-21BFFCDC20D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27D9218-CACE-468C-B742-E94027BB25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647" r:id="rId4"/>
    <p:sldLayoutId id="2147484844" r:id="rId5"/>
    <p:sldLayoutId id="2147484646" r:id="rId6"/>
    <p:sldLayoutId id="2147484845" r:id="rId7"/>
    <p:sldLayoutId id="2147484846" r:id="rId8"/>
    <p:sldLayoutId id="2147484847" r:id="rId9"/>
    <p:sldLayoutId id="2147484645" r:id="rId10"/>
    <p:sldLayoutId id="21474848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60773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6721AE9A-139A-4466-8F77-A790C995BFE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5D818D9A-8533-4805-B1E2-56713C3501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9" r:id="rId1"/>
    <p:sldLayoutId id="2147484850" r:id="rId2"/>
    <p:sldLayoutId id="2147484851" r:id="rId3"/>
    <p:sldLayoutId id="2147484650" r:id="rId4"/>
    <p:sldLayoutId id="2147484852" r:id="rId5"/>
    <p:sldLayoutId id="2147484649" r:id="rId6"/>
    <p:sldLayoutId id="2147484853" r:id="rId7"/>
    <p:sldLayoutId id="2147484854" r:id="rId8"/>
    <p:sldLayoutId id="2147484855" r:id="rId9"/>
    <p:sldLayoutId id="2147484648" r:id="rId10"/>
    <p:sldLayoutId id="21474848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73061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58403B35-2109-4BF8-A91A-EA05A5300AF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44AACFD9-10A9-414B-9D33-4E801B1ADE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7" r:id="rId1"/>
    <p:sldLayoutId id="2147484858" r:id="rId2"/>
    <p:sldLayoutId id="2147484859" r:id="rId3"/>
    <p:sldLayoutId id="2147484653" r:id="rId4"/>
    <p:sldLayoutId id="2147484860" r:id="rId5"/>
    <p:sldLayoutId id="2147484652" r:id="rId6"/>
    <p:sldLayoutId id="2147484861" r:id="rId7"/>
    <p:sldLayoutId id="2147484862" r:id="rId8"/>
    <p:sldLayoutId id="2147484863" r:id="rId9"/>
    <p:sldLayoutId id="2147484651" r:id="rId10"/>
    <p:sldLayoutId id="21474848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8534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39BACDA5-6661-418F-B998-D85170C9D7B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7A38BB6A-DF56-4E43-A713-CA8C5AB32C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5" r:id="rId1"/>
    <p:sldLayoutId id="2147484866" r:id="rId2"/>
    <p:sldLayoutId id="2147484867" r:id="rId3"/>
    <p:sldLayoutId id="2147484656" r:id="rId4"/>
    <p:sldLayoutId id="2147484868" r:id="rId5"/>
    <p:sldLayoutId id="2147484655" r:id="rId6"/>
    <p:sldLayoutId id="2147484869" r:id="rId7"/>
    <p:sldLayoutId id="2147484870" r:id="rId8"/>
    <p:sldLayoutId id="2147484871" r:id="rId9"/>
    <p:sldLayoutId id="2147484654" r:id="rId10"/>
    <p:sldLayoutId id="21474848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9763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888E88AC-319A-4369-8BBC-101AA5C4107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003B973D-AC0A-4323-8164-FB601258DF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3" r:id="rId1"/>
    <p:sldLayoutId id="2147484874" r:id="rId2"/>
    <p:sldLayoutId id="2147484875" r:id="rId3"/>
    <p:sldLayoutId id="2147484659" r:id="rId4"/>
    <p:sldLayoutId id="2147484876" r:id="rId5"/>
    <p:sldLayoutId id="2147484658" r:id="rId6"/>
    <p:sldLayoutId id="2147484877" r:id="rId7"/>
    <p:sldLayoutId id="2147484878" r:id="rId8"/>
    <p:sldLayoutId id="2147484879" r:id="rId9"/>
    <p:sldLayoutId id="2147484657" r:id="rId10"/>
    <p:sldLayoutId id="214748488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09925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9211EEA0-3500-48BC-BDD4-6156BB0A5DB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1729C03-57D8-473A-BB9B-D71957ABA2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  <p:sldLayoutId id="2147484882" r:id="rId2"/>
    <p:sldLayoutId id="2147484883" r:id="rId3"/>
    <p:sldLayoutId id="2147484662" r:id="rId4"/>
    <p:sldLayoutId id="2147484884" r:id="rId5"/>
    <p:sldLayoutId id="2147484661" r:id="rId6"/>
    <p:sldLayoutId id="2147484885" r:id="rId7"/>
    <p:sldLayoutId id="2147484886" r:id="rId8"/>
    <p:sldLayoutId id="2147484887" r:id="rId9"/>
    <p:sldLayoutId id="2147484660" r:id="rId10"/>
    <p:sldLayoutId id="21474848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22213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A969E787-4216-4B9E-BD81-2898FF30655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DF877EF2-24EC-4449-A9D6-FE86D843C8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89" r:id="rId1"/>
    <p:sldLayoutId id="2147484890" r:id="rId2"/>
    <p:sldLayoutId id="2147484891" r:id="rId3"/>
    <p:sldLayoutId id="2147484665" r:id="rId4"/>
    <p:sldLayoutId id="2147484892" r:id="rId5"/>
    <p:sldLayoutId id="2147484664" r:id="rId6"/>
    <p:sldLayoutId id="2147484893" r:id="rId7"/>
    <p:sldLayoutId id="2147484894" r:id="rId8"/>
    <p:sldLayoutId id="2147484895" r:id="rId9"/>
    <p:sldLayoutId id="2147484663" r:id="rId10"/>
    <p:sldLayoutId id="21474848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331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1339EC57-A925-4D43-8923-BC697EE47C3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6376F0BC-CD70-42D2-89A5-E3937E01FB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614" r:id="rId4"/>
    <p:sldLayoutId id="2147484756" r:id="rId5"/>
    <p:sldLayoutId id="2147484613" r:id="rId6"/>
    <p:sldLayoutId id="2147484757" r:id="rId7"/>
    <p:sldLayoutId id="2147484758" r:id="rId8"/>
    <p:sldLayoutId id="2147484759" r:id="rId9"/>
    <p:sldLayoutId id="2147484612" r:id="rId10"/>
    <p:sldLayoutId id="21474847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34501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638077C6-D7AF-4E01-A4D9-7A132A35C12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024A0D76-4DF7-40A0-BC43-517945F70D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7" r:id="rId1"/>
    <p:sldLayoutId id="2147484898" r:id="rId2"/>
    <p:sldLayoutId id="2147484899" r:id="rId3"/>
    <p:sldLayoutId id="2147484668" r:id="rId4"/>
    <p:sldLayoutId id="2147484900" r:id="rId5"/>
    <p:sldLayoutId id="2147484667" r:id="rId6"/>
    <p:sldLayoutId id="2147484901" r:id="rId7"/>
    <p:sldLayoutId id="2147484902" r:id="rId8"/>
    <p:sldLayoutId id="2147484903" r:id="rId9"/>
    <p:sldLayoutId id="2147484666" r:id="rId10"/>
    <p:sldLayoutId id="214748490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4678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1E27737E-3E49-4FCA-8C66-9FB83320A1D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B5B4C83C-FCAC-4841-9792-338E0220C8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5" r:id="rId1"/>
    <p:sldLayoutId id="2147484906" r:id="rId2"/>
    <p:sldLayoutId id="2147484907" r:id="rId3"/>
    <p:sldLayoutId id="2147484671" r:id="rId4"/>
    <p:sldLayoutId id="2147484908" r:id="rId5"/>
    <p:sldLayoutId id="2147484670" r:id="rId6"/>
    <p:sldLayoutId id="2147484909" r:id="rId7"/>
    <p:sldLayoutId id="2147484910" r:id="rId8"/>
    <p:sldLayoutId id="2147484911" r:id="rId9"/>
    <p:sldLayoutId id="2147484669" r:id="rId10"/>
    <p:sldLayoutId id="21474849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5907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A6E18E2D-6D8B-40AB-B9A2-8A6B263CAAE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4EF3206A-2F37-490F-8531-37B9B1C78E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674" r:id="rId4"/>
    <p:sldLayoutId id="2147484916" r:id="rId5"/>
    <p:sldLayoutId id="2147484673" r:id="rId6"/>
    <p:sldLayoutId id="2147484917" r:id="rId7"/>
    <p:sldLayoutId id="2147484918" r:id="rId8"/>
    <p:sldLayoutId id="2147484919" r:id="rId9"/>
    <p:sldLayoutId id="2147484672" r:id="rId10"/>
    <p:sldLayoutId id="21474849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71365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5C37EBB9-85E8-457D-A4F8-5C6C486C5EBD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95FE8190-8E07-4F23-82EC-85FCC47ABD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1" r:id="rId1"/>
    <p:sldLayoutId id="2147484922" r:id="rId2"/>
    <p:sldLayoutId id="2147484923" r:id="rId3"/>
    <p:sldLayoutId id="2147484677" r:id="rId4"/>
    <p:sldLayoutId id="2147484924" r:id="rId5"/>
    <p:sldLayoutId id="2147484676" r:id="rId6"/>
    <p:sldLayoutId id="2147484925" r:id="rId7"/>
    <p:sldLayoutId id="2147484926" r:id="rId8"/>
    <p:sldLayoutId id="2147484927" r:id="rId9"/>
    <p:sldLayoutId id="2147484675" r:id="rId10"/>
    <p:sldLayoutId id="21474849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83653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49887CFE-14A6-4EDC-BABA-A87CBE81E0E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63DB8728-831B-4AD1-B8B0-3C1C16FE81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9" r:id="rId1"/>
    <p:sldLayoutId id="2147484930" r:id="rId2"/>
    <p:sldLayoutId id="2147484931" r:id="rId3"/>
    <p:sldLayoutId id="2147484680" r:id="rId4"/>
    <p:sldLayoutId id="2147484932" r:id="rId5"/>
    <p:sldLayoutId id="2147484679" r:id="rId6"/>
    <p:sldLayoutId id="2147484933" r:id="rId7"/>
    <p:sldLayoutId id="2147484934" r:id="rId8"/>
    <p:sldLayoutId id="2147484935" r:id="rId9"/>
    <p:sldLayoutId id="2147484678" r:id="rId10"/>
    <p:sldLayoutId id="214748493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95941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D51633FA-AC55-496A-BE96-8CE37E80518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683A2DCD-857A-4CD7-BD09-E1F0A9F4E3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7" r:id="rId1"/>
    <p:sldLayoutId id="2147484938" r:id="rId2"/>
    <p:sldLayoutId id="2147484939" r:id="rId3"/>
    <p:sldLayoutId id="2147484683" r:id="rId4"/>
    <p:sldLayoutId id="2147484940" r:id="rId5"/>
    <p:sldLayoutId id="2147484682" r:id="rId6"/>
    <p:sldLayoutId id="2147484941" r:id="rId7"/>
    <p:sldLayoutId id="2147484942" r:id="rId8"/>
    <p:sldLayoutId id="2147484943" r:id="rId9"/>
    <p:sldLayoutId id="2147484681" r:id="rId10"/>
    <p:sldLayoutId id="214748494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3082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D542C37A-7DF4-468B-83CA-DBBAE3D30F8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3D81471F-5FC7-44D6-BF5E-A5444CC430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5" r:id="rId1"/>
    <p:sldLayoutId id="2147484946" r:id="rId2"/>
    <p:sldLayoutId id="2147484947" r:id="rId3"/>
    <p:sldLayoutId id="2147484686" r:id="rId4"/>
    <p:sldLayoutId id="2147484948" r:id="rId5"/>
    <p:sldLayoutId id="2147484685" r:id="rId6"/>
    <p:sldLayoutId id="2147484949" r:id="rId7"/>
    <p:sldLayoutId id="2147484950" r:id="rId8"/>
    <p:sldLayoutId id="2147484951" r:id="rId9"/>
    <p:sldLayoutId id="2147484684" r:id="rId10"/>
    <p:sldLayoutId id="21474849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32051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D9B58EA7-E6E8-49E0-BA3D-6469E5F0A882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5C47826A-0721-4ADB-8197-9CCAA01E38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3" r:id="rId1"/>
    <p:sldLayoutId id="2147484954" r:id="rId2"/>
    <p:sldLayoutId id="2147484955" r:id="rId3"/>
    <p:sldLayoutId id="2147484689" r:id="rId4"/>
    <p:sldLayoutId id="2147484956" r:id="rId5"/>
    <p:sldLayoutId id="2147484688" r:id="rId6"/>
    <p:sldLayoutId id="2147484957" r:id="rId7"/>
    <p:sldLayoutId id="2147484958" r:id="rId8"/>
    <p:sldLayoutId id="2147484959" r:id="rId9"/>
    <p:sldLayoutId id="2147484687" r:id="rId10"/>
    <p:sldLayoutId id="21474849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332805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F98EAAF1-9EBE-4A70-A98A-8507BDB6A835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179554E7-74BA-483A-80FF-9DF4525263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1" r:id="rId1"/>
    <p:sldLayoutId id="2147484962" r:id="rId2"/>
    <p:sldLayoutId id="2147484963" r:id="rId3"/>
    <p:sldLayoutId id="2147484692" r:id="rId4"/>
    <p:sldLayoutId id="2147484964" r:id="rId5"/>
    <p:sldLayoutId id="2147484691" r:id="rId6"/>
    <p:sldLayoutId id="2147484965" r:id="rId7"/>
    <p:sldLayoutId id="2147484966" r:id="rId8"/>
    <p:sldLayoutId id="2147484967" r:id="rId9"/>
    <p:sldLayoutId id="2147484690" r:id="rId10"/>
    <p:sldLayoutId id="21474849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345093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0EA96E78-67E7-4EB6-BAFB-44AE6F0C613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CA368563-5D48-4AA5-A7B7-9E6FF1A831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9" r:id="rId1"/>
    <p:sldLayoutId id="2147484970" r:id="rId2"/>
    <p:sldLayoutId id="2147484971" r:id="rId3"/>
    <p:sldLayoutId id="2147484695" r:id="rId4"/>
    <p:sldLayoutId id="2147484972" r:id="rId5"/>
    <p:sldLayoutId id="2147484694" r:id="rId6"/>
    <p:sldLayoutId id="2147484973" r:id="rId7"/>
    <p:sldLayoutId id="2147484974" r:id="rId8"/>
    <p:sldLayoutId id="2147484975" r:id="rId9"/>
    <p:sldLayoutId id="2147484693" r:id="rId10"/>
    <p:sldLayoutId id="214748497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25605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F66B73D1-4613-4EF4-96AE-A96C02F0F98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9AB5F939-722A-4A78-AA33-8B651DE145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1" r:id="rId1"/>
    <p:sldLayoutId id="2147484762" r:id="rId2"/>
    <p:sldLayoutId id="2147484763" r:id="rId3"/>
    <p:sldLayoutId id="2147484617" r:id="rId4"/>
    <p:sldLayoutId id="2147484764" r:id="rId5"/>
    <p:sldLayoutId id="2147484616" r:id="rId6"/>
    <p:sldLayoutId id="2147484765" r:id="rId7"/>
    <p:sldLayoutId id="2147484766" r:id="rId8"/>
    <p:sldLayoutId id="2147484767" r:id="rId9"/>
    <p:sldLayoutId id="2147484615" r:id="rId10"/>
    <p:sldLayoutId id="214748476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357381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B7B66980-9DD2-4191-A7EE-453A6864CF0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197101E9-62BC-4D34-8108-4D095F7E32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7" r:id="rId1"/>
    <p:sldLayoutId id="2147484978" r:id="rId2"/>
    <p:sldLayoutId id="2147484979" r:id="rId3"/>
    <p:sldLayoutId id="2147484698" r:id="rId4"/>
    <p:sldLayoutId id="2147484980" r:id="rId5"/>
    <p:sldLayoutId id="2147484697" r:id="rId6"/>
    <p:sldLayoutId id="2147484981" r:id="rId7"/>
    <p:sldLayoutId id="2147484982" r:id="rId8"/>
    <p:sldLayoutId id="2147484983" r:id="rId9"/>
    <p:sldLayoutId id="2147484696" r:id="rId10"/>
    <p:sldLayoutId id="21474849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36966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4C974E87-AE25-4E64-9BD9-07DCB88ACC91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C4306800-A112-4A56-8F73-AD9AC19C4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5" r:id="rId1"/>
    <p:sldLayoutId id="2147484986" r:id="rId2"/>
    <p:sldLayoutId id="2147484987" r:id="rId3"/>
    <p:sldLayoutId id="2147484701" r:id="rId4"/>
    <p:sldLayoutId id="2147484988" r:id="rId5"/>
    <p:sldLayoutId id="2147484700" r:id="rId6"/>
    <p:sldLayoutId id="2147484989" r:id="rId7"/>
    <p:sldLayoutId id="2147484990" r:id="rId8"/>
    <p:sldLayoutId id="2147484991" r:id="rId9"/>
    <p:sldLayoutId id="2147484699" r:id="rId10"/>
    <p:sldLayoutId id="214748499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38195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CEE9BFF-D970-4E04-84C0-8F7FE6117CB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CEC1E81E-7CBC-4BAE-934D-860A4D6762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704" r:id="rId4"/>
    <p:sldLayoutId id="2147484996" r:id="rId5"/>
    <p:sldLayoutId id="2147484703" r:id="rId6"/>
    <p:sldLayoutId id="2147484997" r:id="rId7"/>
    <p:sldLayoutId id="2147484998" r:id="rId8"/>
    <p:sldLayoutId id="2147484999" r:id="rId9"/>
    <p:sldLayoutId id="2147484702" r:id="rId10"/>
    <p:sldLayoutId id="214748500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394245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C0B92D62-B5BC-4DB0-9081-4DB29FC42E4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4117422F-A780-446C-8EF3-6E61515A26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1" r:id="rId1"/>
    <p:sldLayoutId id="2147485002" r:id="rId2"/>
    <p:sldLayoutId id="2147485003" r:id="rId3"/>
    <p:sldLayoutId id="2147484707" r:id="rId4"/>
    <p:sldLayoutId id="2147485004" r:id="rId5"/>
    <p:sldLayoutId id="2147484706" r:id="rId6"/>
    <p:sldLayoutId id="2147485005" r:id="rId7"/>
    <p:sldLayoutId id="2147485006" r:id="rId8"/>
    <p:sldLayoutId id="2147485007" r:id="rId9"/>
    <p:sldLayoutId id="2147484705" r:id="rId10"/>
    <p:sldLayoutId id="21474850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406533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81EBC03E-2036-4569-A79B-26E1B5EF5B63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1CD223BC-95F3-4C24-9313-6B39C4F78A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9" r:id="rId1"/>
    <p:sldLayoutId id="2147485010" r:id="rId2"/>
    <p:sldLayoutId id="2147485011" r:id="rId3"/>
    <p:sldLayoutId id="2147484710" r:id="rId4"/>
    <p:sldLayoutId id="2147485012" r:id="rId5"/>
    <p:sldLayoutId id="2147484709" r:id="rId6"/>
    <p:sldLayoutId id="2147485013" r:id="rId7"/>
    <p:sldLayoutId id="2147485014" r:id="rId8"/>
    <p:sldLayoutId id="2147485015" r:id="rId9"/>
    <p:sldLayoutId id="2147484708" r:id="rId10"/>
    <p:sldLayoutId id="214748501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418821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00592910-35C5-4BF5-9736-F00FEAA36AC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5AD31922-C124-4C1F-AF2E-5C75D777D6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  <p:sldLayoutId id="2147485019" r:id="rId3"/>
    <p:sldLayoutId id="2147484713" r:id="rId4"/>
    <p:sldLayoutId id="2147485020" r:id="rId5"/>
    <p:sldLayoutId id="2147484712" r:id="rId6"/>
    <p:sldLayoutId id="2147485021" r:id="rId7"/>
    <p:sldLayoutId id="2147485022" r:id="rId8"/>
    <p:sldLayoutId id="2147485023" r:id="rId9"/>
    <p:sldLayoutId id="2147484711" r:id="rId10"/>
    <p:sldLayoutId id="214748502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43110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32F17768-6CD3-4A59-B30F-E5FA8F3EFD3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2E0A2011-C659-41C9-B257-43DF3C94BE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5" r:id="rId1"/>
    <p:sldLayoutId id="2147485026" r:id="rId2"/>
    <p:sldLayoutId id="2147485027" r:id="rId3"/>
    <p:sldLayoutId id="2147484716" r:id="rId4"/>
    <p:sldLayoutId id="2147485028" r:id="rId5"/>
    <p:sldLayoutId id="2147484715" r:id="rId6"/>
    <p:sldLayoutId id="2147485029" r:id="rId7"/>
    <p:sldLayoutId id="2147485030" r:id="rId8"/>
    <p:sldLayoutId id="2147485031" r:id="rId9"/>
    <p:sldLayoutId id="2147484714" r:id="rId10"/>
    <p:sldLayoutId id="21474850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44339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774C7CEA-A656-4A43-8D2F-A632B2F35E8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D828CC53-CB02-4348-AC86-E2B86230A2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3" r:id="rId1"/>
    <p:sldLayoutId id="2147485034" r:id="rId2"/>
    <p:sldLayoutId id="2147485035" r:id="rId3"/>
    <p:sldLayoutId id="2147484719" r:id="rId4"/>
    <p:sldLayoutId id="2147485036" r:id="rId5"/>
    <p:sldLayoutId id="2147484718" r:id="rId6"/>
    <p:sldLayoutId id="2147485037" r:id="rId7"/>
    <p:sldLayoutId id="2147485038" r:id="rId8"/>
    <p:sldLayoutId id="2147485039" r:id="rId9"/>
    <p:sldLayoutId id="2147484717" r:id="rId10"/>
    <p:sldLayoutId id="214748504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455685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0B038CC9-71B8-4E16-9418-347789DA365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AD9C7DDB-4ED2-4BEE-893E-D5A3DDF115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1" r:id="rId1"/>
    <p:sldLayoutId id="2147485042" r:id="rId2"/>
    <p:sldLayoutId id="2147485043" r:id="rId3"/>
    <p:sldLayoutId id="2147484722" r:id="rId4"/>
    <p:sldLayoutId id="2147485044" r:id="rId5"/>
    <p:sldLayoutId id="2147484721" r:id="rId6"/>
    <p:sldLayoutId id="2147485045" r:id="rId7"/>
    <p:sldLayoutId id="2147485046" r:id="rId8"/>
    <p:sldLayoutId id="2147485047" r:id="rId9"/>
    <p:sldLayoutId id="2147484720" r:id="rId10"/>
    <p:sldLayoutId id="21474850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467973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1D2B6873-CA8B-49DB-B756-57343D72D1E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0DC41A3A-F3C8-44C6-AD13-B1D6728E49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49" r:id="rId1"/>
    <p:sldLayoutId id="2147485050" r:id="rId2"/>
    <p:sldLayoutId id="2147485051" r:id="rId3"/>
    <p:sldLayoutId id="2147484725" r:id="rId4"/>
    <p:sldLayoutId id="2147485052" r:id="rId5"/>
    <p:sldLayoutId id="2147484724" r:id="rId6"/>
    <p:sldLayoutId id="2147485053" r:id="rId7"/>
    <p:sldLayoutId id="2147485054" r:id="rId8"/>
    <p:sldLayoutId id="2147485055" r:id="rId9"/>
    <p:sldLayoutId id="2147484723" r:id="rId10"/>
    <p:sldLayoutId id="21474850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37893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AC9B3E1A-693F-40D4-81CB-B44F58759399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C362B9B5-BDA0-44F3-98B0-4AB4ABAC10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  <p:sldLayoutId id="2147484770" r:id="rId2"/>
    <p:sldLayoutId id="2147484771" r:id="rId3"/>
    <p:sldLayoutId id="2147484620" r:id="rId4"/>
    <p:sldLayoutId id="2147484772" r:id="rId5"/>
    <p:sldLayoutId id="2147484619" r:id="rId6"/>
    <p:sldLayoutId id="2147484773" r:id="rId7"/>
    <p:sldLayoutId id="2147484774" r:id="rId8"/>
    <p:sldLayoutId id="2147484775" r:id="rId9"/>
    <p:sldLayoutId id="2147484618" r:id="rId10"/>
    <p:sldLayoutId id="214748477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480261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8433F1DA-B9AB-499C-967F-624730E2B21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D8F3338E-6E62-41DE-AF5D-1F9F4ACE3B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7" r:id="rId1"/>
    <p:sldLayoutId id="2147485058" r:id="rId2"/>
    <p:sldLayoutId id="2147485059" r:id="rId3"/>
    <p:sldLayoutId id="2147484728" r:id="rId4"/>
    <p:sldLayoutId id="2147485060" r:id="rId5"/>
    <p:sldLayoutId id="2147484727" r:id="rId6"/>
    <p:sldLayoutId id="2147485061" r:id="rId7"/>
    <p:sldLayoutId id="2147485062" r:id="rId8"/>
    <p:sldLayoutId id="2147485063" r:id="rId9"/>
    <p:sldLayoutId id="2147484726" r:id="rId10"/>
    <p:sldLayoutId id="21474850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49254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71D9AF93-62FB-4A38-B4D1-D06B1F51B097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7D9056CA-E9E8-42CC-93EE-4063B6143F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5" r:id="rId1"/>
    <p:sldLayoutId id="2147485066" r:id="rId2"/>
    <p:sldLayoutId id="2147485067" r:id="rId3"/>
    <p:sldLayoutId id="2147484731" r:id="rId4"/>
    <p:sldLayoutId id="2147485068" r:id="rId5"/>
    <p:sldLayoutId id="2147484730" r:id="rId6"/>
    <p:sldLayoutId id="2147485069" r:id="rId7"/>
    <p:sldLayoutId id="2147485070" r:id="rId8"/>
    <p:sldLayoutId id="2147485071" r:id="rId9"/>
    <p:sldLayoutId id="2147484729" r:id="rId10"/>
    <p:sldLayoutId id="214748507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50483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1DFB11AB-BDFF-4F10-BC5D-29884E52132C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F450963E-D8B6-4321-A517-BD36A90754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3" r:id="rId1"/>
    <p:sldLayoutId id="2147485074" r:id="rId2"/>
    <p:sldLayoutId id="2147485075" r:id="rId3"/>
    <p:sldLayoutId id="2147484734" r:id="rId4"/>
    <p:sldLayoutId id="2147485076" r:id="rId5"/>
    <p:sldLayoutId id="2147484733" r:id="rId6"/>
    <p:sldLayoutId id="2147485077" r:id="rId7"/>
    <p:sldLayoutId id="2147485078" r:id="rId8"/>
    <p:sldLayoutId id="2147485079" r:id="rId9"/>
    <p:sldLayoutId id="2147484732" r:id="rId10"/>
    <p:sldLayoutId id="214748508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517125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6970634E-018D-4A44-987D-3B89828B55DE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F2B6E41E-8723-4372-90B4-422E974AA4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1" r:id="rId1"/>
    <p:sldLayoutId id="2147485082" r:id="rId2"/>
    <p:sldLayoutId id="2147485083" r:id="rId3"/>
    <p:sldLayoutId id="2147484737" r:id="rId4"/>
    <p:sldLayoutId id="2147485084" r:id="rId5"/>
    <p:sldLayoutId id="2147484736" r:id="rId6"/>
    <p:sldLayoutId id="2147485085" r:id="rId7"/>
    <p:sldLayoutId id="2147485086" r:id="rId8"/>
    <p:sldLayoutId id="2147485087" r:id="rId9"/>
    <p:sldLayoutId id="2147484735" r:id="rId10"/>
    <p:sldLayoutId id="21474850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529413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92A3FF31-CEC2-4667-B65C-1C06D7ED049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09FEF274-B91D-4BAF-8D18-E27A0F5E5A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9" r:id="rId1"/>
    <p:sldLayoutId id="2147485090" r:id="rId2"/>
    <p:sldLayoutId id="2147485091" r:id="rId3"/>
    <p:sldLayoutId id="2147484740" r:id="rId4"/>
    <p:sldLayoutId id="2147485092" r:id="rId5"/>
    <p:sldLayoutId id="2147484739" r:id="rId6"/>
    <p:sldLayoutId id="2147485093" r:id="rId7"/>
    <p:sldLayoutId id="2147485094" r:id="rId8"/>
    <p:sldLayoutId id="2147485095" r:id="rId9"/>
    <p:sldLayoutId id="2147484738" r:id="rId10"/>
    <p:sldLayoutId id="214748509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541701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D5A36545-0C0C-41DE-A5C2-AD1DDE302450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127EAB89-CC00-473E-A517-A13B07674F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  <p:sldLayoutId id="2147485098" r:id="rId2"/>
    <p:sldLayoutId id="2147485099" r:id="rId3"/>
    <p:sldLayoutId id="2147484743" r:id="rId4"/>
    <p:sldLayoutId id="2147485100" r:id="rId5"/>
    <p:sldLayoutId id="2147484742" r:id="rId6"/>
    <p:sldLayoutId id="2147485101" r:id="rId7"/>
    <p:sldLayoutId id="2147485102" r:id="rId8"/>
    <p:sldLayoutId id="2147485103" r:id="rId9"/>
    <p:sldLayoutId id="2147484741" r:id="rId10"/>
    <p:sldLayoutId id="214748510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55398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FCDB9751-9EBD-4E3A-B14C-56B0E795415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16716722-9EBA-49FB-BC31-219BDFD5F6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5" r:id="rId1"/>
    <p:sldLayoutId id="2147485106" r:id="rId2"/>
    <p:sldLayoutId id="2147485107" r:id="rId3"/>
    <p:sldLayoutId id="2147484746" r:id="rId4"/>
    <p:sldLayoutId id="2147485108" r:id="rId5"/>
    <p:sldLayoutId id="2147484745" r:id="rId6"/>
    <p:sldLayoutId id="2147485109" r:id="rId7"/>
    <p:sldLayoutId id="2147485110" r:id="rId8"/>
    <p:sldLayoutId id="2147485111" r:id="rId9"/>
    <p:sldLayoutId id="2147484744" r:id="rId10"/>
    <p:sldLayoutId id="21474851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56627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02771CF4-09A7-4B1C-8DC2-17625A8BED5F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69F19B30-5853-4E8B-B177-8A54335040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4749" r:id="rId4"/>
    <p:sldLayoutId id="2147485116" r:id="rId5"/>
    <p:sldLayoutId id="2147484748" r:id="rId6"/>
    <p:sldLayoutId id="2147485117" r:id="rId7"/>
    <p:sldLayoutId id="2147485118" r:id="rId8"/>
    <p:sldLayoutId id="2147485119" r:id="rId9"/>
    <p:sldLayoutId id="2147484747" r:id="rId10"/>
    <p:sldLayoutId id="214748512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578565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4C2B2DAE-46BB-458A-A5B2-6FF8377BB51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0DC61E29-BA8B-42AE-8B38-0150030EDC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1" r:id="rId1"/>
    <p:sldLayoutId id="2147485122" r:id="rId2"/>
    <p:sldLayoutId id="2147485123" r:id="rId3"/>
    <p:sldLayoutId id="2147484752" r:id="rId4"/>
    <p:sldLayoutId id="2147485124" r:id="rId5"/>
    <p:sldLayoutId id="2147484751" r:id="rId6"/>
    <p:sldLayoutId id="2147485125" r:id="rId7"/>
    <p:sldLayoutId id="2147485126" r:id="rId8"/>
    <p:sldLayoutId id="2147485127" r:id="rId9"/>
    <p:sldLayoutId id="2147484750" r:id="rId10"/>
    <p:sldLayoutId id="214748512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50181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DEED8516-EF2B-42F9-A854-2D068A52F048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85A57880-B5C6-443C-9828-9D76D5D709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7" r:id="rId1"/>
    <p:sldLayoutId id="2147484778" r:id="rId2"/>
    <p:sldLayoutId id="2147484779" r:id="rId3"/>
    <p:sldLayoutId id="2147484623" r:id="rId4"/>
    <p:sldLayoutId id="2147484780" r:id="rId5"/>
    <p:sldLayoutId id="2147484622" r:id="rId6"/>
    <p:sldLayoutId id="2147484781" r:id="rId7"/>
    <p:sldLayoutId id="2147484782" r:id="rId8"/>
    <p:sldLayoutId id="2147484783" r:id="rId9"/>
    <p:sldLayoutId id="2147484621" r:id="rId10"/>
    <p:sldLayoutId id="21474847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6246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C9823FD7-086E-4FCD-A67F-29484627F63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9339C0C0-D705-48C7-B6C8-5E2A149BD2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5" r:id="rId1"/>
    <p:sldLayoutId id="2147484786" r:id="rId2"/>
    <p:sldLayoutId id="2147484787" r:id="rId3"/>
    <p:sldLayoutId id="2147484626" r:id="rId4"/>
    <p:sldLayoutId id="2147484788" r:id="rId5"/>
    <p:sldLayoutId id="2147484625" r:id="rId6"/>
    <p:sldLayoutId id="2147484789" r:id="rId7"/>
    <p:sldLayoutId id="2147484790" r:id="rId8"/>
    <p:sldLayoutId id="2147484791" r:id="rId9"/>
    <p:sldLayoutId id="2147484624" r:id="rId10"/>
    <p:sldLayoutId id="214748479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7475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8EC17C7B-CC7A-4C3C-B6C8-F316402EF49B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2A512AB1-9BF5-4BEF-9A63-DB717A7AEA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629" r:id="rId4"/>
    <p:sldLayoutId id="2147484796" r:id="rId5"/>
    <p:sldLayoutId id="2147484628" r:id="rId6"/>
    <p:sldLayoutId id="2147484797" r:id="rId7"/>
    <p:sldLayoutId id="2147484798" r:id="rId8"/>
    <p:sldLayoutId id="2147484799" r:id="rId9"/>
    <p:sldLayoutId id="2147484627" r:id="rId10"/>
    <p:sldLayoutId id="214748480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87045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A5CEBF56-30D8-4F52-8E67-C7ED0E9D324A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5EE5598A-E061-4D59-BF11-1BD892F5BD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1" r:id="rId1"/>
    <p:sldLayoutId id="2147484802" r:id="rId2"/>
    <p:sldLayoutId id="2147484803" r:id="rId3"/>
    <p:sldLayoutId id="2147484632" r:id="rId4"/>
    <p:sldLayoutId id="2147484804" r:id="rId5"/>
    <p:sldLayoutId id="2147484631" r:id="rId6"/>
    <p:sldLayoutId id="2147484805" r:id="rId7"/>
    <p:sldLayoutId id="2147484806" r:id="rId8"/>
    <p:sldLayoutId id="2147484807" r:id="rId9"/>
    <p:sldLayoutId id="2147484630" r:id="rId10"/>
    <p:sldLayoutId id="214748480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99333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39D5A19-523B-45D4-8FE6-4223B346E014}" type="datetimeFigureOut">
              <a:rPr lang="ru-RU"/>
              <a:pPr>
                <a:defRPr/>
              </a:pPr>
              <a:t>11.04.2012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0A22E">
                    <a:shade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A5CA48AF-0C3D-4A71-B669-5831620FF2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9" r:id="rId1"/>
    <p:sldLayoutId id="2147484810" r:id="rId2"/>
    <p:sldLayoutId id="2147484811" r:id="rId3"/>
    <p:sldLayoutId id="2147484635" r:id="rId4"/>
    <p:sldLayoutId id="2147484812" r:id="rId5"/>
    <p:sldLayoutId id="2147484634" r:id="rId6"/>
    <p:sldLayoutId id="2147484813" r:id="rId7"/>
    <p:sldLayoutId id="2147484814" r:id="rId8"/>
    <p:sldLayoutId id="2147484815" r:id="rId9"/>
    <p:sldLayoutId id="2147484633" r:id="rId10"/>
    <p:sldLayoutId id="214748481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0.xml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audio" Target="NUL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8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5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7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8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9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0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1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jpeg"/><Relationship Id="rId18" Type="http://schemas.openxmlformats.org/officeDocument/2006/relationships/image" Target="../media/image86.jpeg"/><Relationship Id="rId3" Type="http://schemas.openxmlformats.org/officeDocument/2006/relationships/image" Target="../media/image71.jpeg"/><Relationship Id="rId21" Type="http://schemas.openxmlformats.org/officeDocument/2006/relationships/image" Target="../media/image89.jpeg"/><Relationship Id="rId7" Type="http://schemas.openxmlformats.org/officeDocument/2006/relationships/image" Target="../media/image75.jpeg"/><Relationship Id="rId12" Type="http://schemas.openxmlformats.org/officeDocument/2006/relationships/image" Target="../media/image80.png"/><Relationship Id="rId17" Type="http://schemas.openxmlformats.org/officeDocument/2006/relationships/image" Target="../media/image85.jpeg"/><Relationship Id="rId2" Type="http://schemas.openxmlformats.org/officeDocument/2006/relationships/image" Target="../media/image70.png"/><Relationship Id="rId16" Type="http://schemas.openxmlformats.org/officeDocument/2006/relationships/image" Target="../media/image84.jpeg"/><Relationship Id="rId20" Type="http://schemas.openxmlformats.org/officeDocument/2006/relationships/image" Target="../media/image88.jpeg"/><Relationship Id="rId1" Type="http://schemas.openxmlformats.org/officeDocument/2006/relationships/slideLayout" Target="../slideLayouts/slideLayout427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5" Type="http://schemas.openxmlformats.org/officeDocument/2006/relationships/image" Target="../media/image83.jpeg"/><Relationship Id="rId10" Type="http://schemas.openxmlformats.org/officeDocument/2006/relationships/image" Target="../media/image78.png"/><Relationship Id="rId19" Type="http://schemas.openxmlformats.org/officeDocument/2006/relationships/image" Target="../media/image87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3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://club.season.ru/index.php?s=de7906c9eb0a608f3a95e11f89a9b358&amp;act=Attach&amp;type=post&amp;id=128005" TargetMode="External"/><Relationship Id="rId1" Type="http://schemas.openxmlformats.org/officeDocument/2006/relationships/slideLayout" Target="../slideLayouts/slideLayout449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460.xml"/><Relationship Id="rId1" Type="http://schemas.openxmlformats.org/officeDocument/2006/relationships/audio" Target="file:///C:\Documents%20and%20Settings\zal%20act\&#1056;&#1072;&#1073;&#1086;&#1095;&#1080;&#1081;%20&#1089;&#1090;&#1086;&#1083;\&#1043;&#1040;&#1043;&#1040;&#1056;&#1048;&#1053;\Poppuri%201.mp3" TargetMode="Externa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slideLayout" Target="../slideLayouts/slideLayout471.xml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9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8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1.docx"/><Relationship Id="rId2" Type="http://schemas.openxmlformats.org/officeDocument/2006/relationships/slideLayout" Target="../slideLayouts/slideLayout493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___Microsoft_Word44.docx"/><Relationship Id="rId5" Type="http://schemas.openxmlformats.org/officeDocument/2006/relationships/package" Target="../embeddings/_________Microsoft_Word33.docx"/><Relationship Id="rId4" Type="http://schemas.openxmlformats.org/officeDocument/2006/relationships/package" Target="../embeddings/_________Microsoft_Word22.docx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86.xml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Наташа\Pictures\12 апреля\звездное неб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548680"/>
            <a:ext cx="4896544" cy="4998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812088" y="594995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6553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Юра Гагарин в школьные годы</a:t>
            </a:r>
            <a:endParaRPr lang="ru-RU" dirty="0"/>
          </a:p>
        </p:txBody>
      </p:sp>
      <p:sp>
        <p:nvSpPr>
          <p:cNvPr id="600066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z="1600" smtClean="0"/>
              <a:t>После освобождения  деревни</a:t>
            </a:r>
          </a:p>
        </p:txBody>
      </p:sp>
      <p:pic>
        <p:nvPicPr>
          <p:cNvPr id="16386" name="Picture 2" descr="C:\Users\Наташа\Pictures\12 апреля\гагарин школьные год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8863" y="523875"/>
            <a:ext cx="6559550" cy="4333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73949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Гагарин – </a:t>
            </a:r>
            <a:br>
              <a:rPr lang="ru-RU" dirty="0" smtClean="0"/>
            </a:br>
            <a:r>
              <a:rPr lang="ru-RU" dirty="0" smtClean="0"/>
              <a:t>ученик формовщика-литейщика</a:t>
            </a:r>
            <a:endParaRPr lang="ru-RU" dirty="0"/>
          </a:p>
        </p:txBody>
      </p:sp>
      <p:sp>
        <p:nvSpPr>
          <p:cNvPr id="601090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756275"/>
            <a:ext cx="5867400" cy="768350"/>
          </a:xfrm>
        </p:spPr>
        <p:txBody>
          <a:bodyPr/>
          <a:lstStyle/>
          <a:p>
            <a:pPr eaLnBrk="1" hangingPunct="1"/>
            <a:r>
              <a:rPr lang="ru-RU" smtClean="0"/>
              <a:t>Люберецкое ремесленное училище</a:t>
            </a:r>
          </a:p>
        </p:txBody>
      </p:sp>
      <p:pic>
        <p:nvPicPr>
          <p:cNvPr id="1026" name="Picture 2" descr="C:\Users\Наташа\Pictures\12 апреля\гагарин литейщи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1300" y="92075"/>
            <a:ext cx="3736975" cy="6564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 саратовском аэроклубе</a:t>
            </a:r>
            <a:endParaRPr lang="ru-RU" dirty="0"/>
          </a:p>
        </p:txBody>
      </p:sp>
      <p:sp>
        <p:nvSpPr>
          <p:cNvPr id="60211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z="1600" b="1" smtClean="0"/>
              <a:t>196 полетов </a:t>
            </a:r>
            <a:r>
              <a:rPr lang="ru-RU" sz="1600" smtClean="0"/>
              <a:t>на ЯК-18. </a:t>
            </a:r>
          </a:p>
          <a:p>
            <a:pPr eaLnBrk="1" hangingPunct="1"/>
            <a:r>
              <a:rPr lang="ru-RU" sz="1600" smtClean="0"/>
              <a:t>В общей сумме налетал </a:t>
            </a:r>
            <a:r>
              <a:rPr lang="ru-RU" sz="1600" b="1" smtClean="0"/>
              <a:t>42,5 часа</a:t>
            </a:r>
          </a:p>
        </p:txBody>
      </p:sp>
      <p:pic>
        <p:nvPicPr>
          <p:cNvPr id="5" name="Picture 2" descr="C:\Users\Наташа\Pictures\гагарин самоле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4650" y="596900"/>
            <a:ext cx="5930900" cy="4187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883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Летчик -истребитель </a:t>
            </a:r>
            <a:br>
              <a:rPr lang="ru-RU" dirty="0" smtClean="0"/>
            </a:br>
            <a:r>
              <a:rPr lang="ru-RU" dirty="0" smtClean="0"/>
              <a:t>ст.Лейтенант Ю.А. Гагарин</a:t>
            </a:r>
            <a:endParaRPr lang="ru-RU" dirty="0"/>
          </a:p>
        </p:txBody>
      </p:sp>
      <p:sp>
        <p:nvSpPr>
          <p:cNvPr id="603138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829300"/>
            <a:ext cx="5867400" cy="768350"/>
          </a:xfrm>
        </p:spPr>
        <p:txBody>
          <a:bodyPr/>
          <a:lstStyle/>
          <a:p>
            <a:pPr eaLnBrk="1" hangingPunct="1"/>
            <a:r>
              <a:rPr lang="ru-RU" smtClean="0"/>
              <a:t>Северный флот</a:t>
            </a:r>
          </a:p>
        </p:txBody>
      </p:sp>
      <p:pic>
        <p:nvPicPr>
          <p:cNvPr id="13315" name="Picture 3" descr="C:\Users\Наташа\Pictures\12 апреля\гагарин в кабине самолет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3025" y="238125"/>
            <a:ext cx="5127625" cy="5291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8115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Прошу зачислить меня </a:t>
            </a:r>
            <a:br>
              <a:rPr lang="ru-RU" dirty="0" smtClean="0"/>
            </a:br>
            <a:r>
              <a:rPr lang="ru-RU" dirty="0" smtClean="0"/>
              <a:t>в отряд космонавтов</a:t>
            </a:r>
            <a:endParaRPr lang="ru-RU" dirty="0"/>
          </a:p>
        </p:txBody>
      </p:sp>
      <p:sp>
        <p:nvSpPr>
          <p:cNvPr id="604162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900738"/>
            <a:ext cx="5867400" cy="768350"/>
          </a:xfrm>
        </p:spPr>
        <p:txBody>
          <a:bodyPr/>
          <a:lstStyle/>
          <a:p>
            <a:pPr eaLnBrk="1" hangingPunct="1"/>
            <a:r>
              <a:rPr lang="ru-RU" sz="1600" smtClean="0"/>
              <a:t>Из аттестата лейтенанта Гагарина: летать любит, летает смело, уверенно.</a:t>
            </a:r>
          </a:p>
        </p:txBody>
      </p:sp>
      <p:pic>
        <p:nvPicPr>
          <p:cNvPr id="3074" name="Picture 2" descr="C:\Users\Наташа\Pictures\12 апреля\гагарин с парашютом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6475" y="165100"/>
            <a:ext cx="4083050" cy="5437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5949280"/>
            <a:ext cx="5867400" cy="5222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Все ближе, ближе нам небо бескрайнее</a:t>
            </a:r>
            <a:endParaRPr lang="ru-RU" dirty="0"/>
          </a:p>
        </p:txBody>
      </p:sp>
      <p:pic>
        <p:nvPicPr>
          <p:cNvPr id="65538" name="Picture 2" descr="C:\Users\Наташа\Pictures\12 апреля\звездное неб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548680"/>
            <a:ext cx="4896544" cy="49987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65538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Королев с  первым  отрядом</a:t>
            </a:r>
            <a:endParaRPr lang="ru-RU" dirty="0"/>
          </a:p>
        </p:txBody>
      </p:sp>
      <p:sp>
        <p:nvSpPr>
          <p:cNvPr id="606210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1065212"/>
          </a:xfrm>
        </p:spPr>
        <p:txBody>
          <a:bodyPr/>
          <a:lstStyle/>
          <a:p>
            <a:pPr eaLnBrk="1" hangingPunct="1"/>
            <a:r>
              <a:rPr lang="ru-RU" sz="1600" smtClean="0"/>
              <a:t>Из 20 претендентов были отобраны 6: Ю.Гагарин, Г.Титов, Г.Нелюбов, А.Николаев, П.Попович, В.Быковский. </a:t>
            </a:r>
          </a:p>
        </p:txBody>
      </p:sp>
      <p:pic>
        <p:nvPicPr>
          <p:cNvPr id="2050" name="Picture 2" descr="C:\Users\Наташа\Pictures\12 апреля\королев с отрядом космонавтов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1788" y="523875"/>
            <a:ext cx="5948362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Наташа\Pictures\12 апреля\гагарин зарядка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038" y="328613"/>
            <a:ext cx="3035300" cy="467677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Подготовка к полету</a:t>
            </a:r>
            <a:endParaRPr lang="ru-RU" dirty="0"/>
          </a:p>
        </p:txBody>
      </p:sp>
      <p:sp>
        <p:nvSpPr>
          <p:cNvPr id="607235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z="1600" smtClean="0"/>
              <a:t>Одно из главных условий –</a:t>
            </a:r>
          </a:p>
          <a:p>
            <a:pPr eaLnBrk="1" hangingPunct="1"/>
            <a:r>
              <a:rPr lang="ru-RU" sz="1600" smtClean="0"/>
              <a:t>отменное физическое здоровье</a:t>
            </a:r>
          </a:p>
        </p:txBody>
      </p:sp>
      <p:pic>
        <p:nvPicPr>
          <p:cNvPr id="11266" name="Picture 2" descr="C:\Users\Наташа\Pictures\12 апреля\гагарин подготовка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2850" y="3548063"/>
            <a:ext cx="3846513" cy="3328987"/>
          </a:xfrm>
          <a:prstGeom prst="rect">
            <a:avLst/>
          </a:prstGeom>
          <a:noFill/>
        </p:spPr>
      </p:pic>
      <p:pic>
        <p:nvPicPr>
          <p:cNvPr id="36865" name="Picture 1" descr="C:\Users\Наташа\Pictures\12 апреля\гагарин на испытании центрифуг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63950" y="371475"/>
            <a:ext cx="4333875" cy="3262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Гагарин перед стартом</a:t>
            </a:r>
            <a:endParaRPr lang="ru-RU" dirty="0"/>
          </a:p>
        </p:txBody>
      </p:sp>
      <p:sp>
        <p:nvSpPr>
          <p:cNvPr id="608258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mtClean="0"/>
              <a:t>В автобусе по пути на стартовую площадку. </a:t>
            </a:r>
          </a:p>
          <a:p>
            <a:pPr eaLnBrk="1" hangingPunct="1"/>
            <a:r>
              <a:rPr lang="ru-RU" smtClean="0"/>
              <a:t>Позади Гагарина - Герман Титов</a:t>
            </a:r>
          </a:p>
        </p:txBody>
      </p:sp>
      <p:pic>
        <p:nvPicPr>
          <p:cNvPr id="8194" name="Picture 2" descr="C:\Users\Наташа\Pictures\12 апреля\гагарин в автобусе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7900" y="238125"/>
            <a:ext cx="5583238" cy="5053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Гагарин с Женой</a:t>
            </a:r>
            <a:endParaRPr lang="ru-RU" dirty="0"/>
          </a:p>
        </p:txBody>
      </p:sp>
      <p:sp>
        <p:nvSpPr>
          <p:cNvPr id="609282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z="1600" smtClean="0"/>
              <a:t>Жена - Валентина Ивановна</a:t>
            </a:r>
          </a:p>
        </p:txBody>
      </p:sp>
      <p:pic>
        <p:nvPicPr>
          <p:cNvPr id="6146" name="Picture 2" descr="C:\Users\Наташа\Pictures\12 апреля\гагарин с жено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0363" y="304800"/>
            <a:ext cx="4802187" cy="5260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Газета «Будущим поколениям»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50 лет со дня первого полета человека в космос</a:t>
            </a:r>
            <a:endParaRPr lang="ru-RU" dirty="0"/>
          </a:p>
        </p:txBody>
      </p:sp>
      <p:sp>
        <p:nvSpPr>
          <p:cNvPr id="591875" name="TextBox 3"/>
          <p:cNvSpPr txBox="1">
            <a:spLocks noChangeArrowheads="1"/>
          </p:cNvSpPr>
          <p:nvPr/>
        </p:nvSpPr>
        <p:spPr bwMode="auto">
          <a:xfrm>
            <a:off x="5003800" y="476250"/>
            <a:ext cx="390683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solidFill>
                  <a:srgbClr val="A78470"/>
                </a:solidFill>
                <a:latin typeface="Franklin Gothic Book"/>
              </a:rPr>
              <a:t>Театрализованный проект </a:t>
            </a:r>
          </a:p>
          <a:p>
            <a:pPr algn="r"/>
            <a:r>
              <a:rPr lang="ru-RU">
                <a:solidFill>
                  <a:srgbClr val="A78470"/>
                </a:solidFill>
                <a:latin typeface="Franklin Gothic Book"/>
              </a:rPr>
              <a:t>6 Б класса ГОУ СОШ 152</a:t>
            </a:r>
          </a:p>
          <a:p>
            <a:pPr algn="r"/>
            <a:r>
              <a:rPr lang="ru-RU" sz="1400">
                <a:solidFill>
                  <a:srgbClr val="A78470"/>
                </a:solidFill>
              </a:rPr>
              <a:t>Классный руководитель </a:t>
            </a:r>
            <a:r>
              <a:rPr lang="ru-RU">
                <a:solidFill>
                  <a:srgbClr val="A78470"/>
                </a:solidFill>
              </a:rPr>
              <a:t>Гамаюнова Г.Н.</a:t>
            </a:r>
            <a:endParaRPr lang="ru-RU">
              <a:solidFill>
                <a:srgbClr val="A78470"/>
              </a:solidFill>
              <a:latin typeface="Franklin Gothic Book"/>
            </a:endParaRPr>
          </a:p>
          <a:p>
            <a:pPr algn="r"/>
            <a:r>
              <a:rPr lang="ru-RU">
                <a:solidFill>
                  <a:srgbClr val="A78470"/>
                </a:solidFill>
                <a:latin typeface="Franklin Gothic Book"/>
              </a:rPr>
              <a:t>формат «Живая газета»</a:t>
            </a:r>
          </a:p>
          <a:p>
            <a:pPr algn="r"/>
            <a:r>
              <a:rPr lang="ru-RU">
                <a:solidFill>
                  <a:srgbClr val="A78470"/>
                </a:solidFill>
                <a:latin typeface="Franklin Gothic Book"/>
              </a:rPr>
              <a:t>15 апреля 2011 года</a:t>
            </a:r>
          </a:p>
        </p:txBody>
      </p:sp>
      <p:pic>
        <p:nvPicPr>
          <p:cNvPr id="6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270625" y="596423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812088" y="59737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Один за всех…</a:t>
            </a:r>
            <a:endParaRPr lang="ru-RU" dirty="0"/>
          </a:p>
        </p:txBody>
      </p:sp>
      <p:sp>
        <p:nvSpPr>
          <p:cNvPr id="610306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z="1600" smtClean="0"/>
              <a:t>А он к ракете шел. Вдруг оглянулся,</a:t>
            </a:r>
          </a:p>
          <a:p>
            <a:pPr eaLnBrk="1" hangingPunct="1"/>
            <a:r>
              <a:rPr lang="ru-RU" sz="1600" smtClean="0"/>
              <a:t>Чтоб улыбнуться всем, кто провожал.</a:t>
            </a:r>
          </a:p>
        </p:txBody>
      </p:sp>
      <p:pic>
        <p:nvPicPr>
          <p:cNvPr id="14338" name="Picture 2" descr="C:\Users\Наташа\Pictures\12 апреля\гагарин у раке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3388" y="2468563"/>
            <a:ext cx="4651375" cy="4170362"/>
          </a:xfrm>
          <a:prstGeom prst="rect">
            <a:avLst/>
          </a:prstGeom>
          <a:noFill/>
        </p:spPr>
      </p:pic>
      <p:pic>
        <p:nvPicPr>
          <p:cNvPr id="5" name="Picture 2" descr="C:\Users\Наташа\Pictures\12 апреля\гагарин перед стартом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713" y="596900"/>
            <a:ext cx="5053012" cy="3756025"/>
          </a:xfrm>
          <a:prstGeom prst="rect">
            <a:avLst/>
          </a:prstGeom>
          <a:noFill/>
        </p:spPr>
      </p:pic>
      <p:pic>
        <p:nvPicPr>
          <p:cNvPr id="32769" name="Picture 1" descr="C:\Users\Наташа\Pictures\12 апреля\тень оранж.png"/>
          <p:cNvPicPr>
            <a:picLocks noChangeAspect="1" noChangeArrowheads="1"/>
          </p:cNvPicPr>
          <p:nvPr/>
        </p:nvPicPr>
        <p:blipFill>
          <a:blip r:embed="rId4">
            <a:lum bright="-40000"/>
          </a:blip>
          <a:srcRect/>
          <a:stretch>
            <a:fillRect/>
          </a:stretch>
        </p:blipFill>
        <p:spPr bwMode="auto">
          <a:xfrm>
            <a:off x="7451725" y="2636838"/>
            <a:ext cx="649288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Восток к старту готов!</a:t>
            </a:r>
            <a:endParaRPr lang="ru-RU" dirty="0"/>
          </a:p>
        </p:txBody>
      </p:sp>
      <p:pic>
        <p:nvPicPr>
          <p:cNvPr id="31745" name="Picture 1" descr="C:\Users\Наташа\Pictures\12 апреля\ракетана космодром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0" y="742950"/>
            <a:ext cx="5132388" cy="3902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Гагарин перед стартом</a:t>
            </a:r>
            <a:endParaRPr lang="ru-RU" dirty="0"/>
          </a:p>
        </p:txBody>
      </p:sp>
      <p:sp>
        <p:nvSpPr>
          <p:cNvPr id="61235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mtClean="0"/>
              <a:t>В капсуле корабля космонавт полулежал</a:t>
            </a:r>
          </a:p>
        </p:txBody>
      </p:sp>
      <p:pic>
        <p:nvPicPr>
          <p:cNvPr id="9218" name="Picture 2" descr="C:\Users\Наташа\Pictures\12 апреля\гагарин в ракет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7538" y="377825"/>
            <a:ext cx="5870575" cy="4456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80920" cy="59429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pc="300" dirty="0" smtClean="0"/>
              <a:t>Копия стенограммы предполетных переговоров</a:t>
            </a:r>
            <a:endParaRPr lang="ru-RU" spc="3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850" y="2276475"/>
            <a:ext cx="4608513" cy="4897438"/>
          </a:xfrm>
        </p:spPr>
        <p:txBody>
          <a:bodyPr/>
          <a:lstStyle/>
          <a:p>
            <a:pPr eaLnBrk="1" hangingPunct="1"/>
            <a:r>
              <a:rPr lang="ru-RU" sz="2000" u="sng" smtClean="0"/>
              <a:t>Королев</a:t>
            </a:r>
            <a:r>
              <a:rPr lang="ru-RU" sz="2000" smtClean="0"/>
              <a:t>: "Кедр", я "Заря-1". Юрий Алексеевич, у нас так получилось: после закрытия люка один контакт не показался. Он поджался. Мы  сейчас будем снимать люк и потом его поставим снова. Как поняли меня? </a:t>
            </a:r>
          </a:p>
          <a:p>
            <a:pPr eaLnBrk="1" hangingPunct="1"/>
            <a:r>
              <a:rPr lang="ru-RU" sz="2000" u="sng" smtClean="0"/>
              <a:t>Гагарин</a:t>
            </a:r>
            <a:r>
              <a:rPr lang="ru-RU" sz="2000" smtClean="0"/>
              <a:t>: Понял вас правильно. Самочувствие хорошее, настроение бодрое. Прием. </a:t>
            </a:r>
          </a:p>
          <a:p>
            <a:pPr eaLnBrk="1" hangingPunct="1"/>
            <a:endParaRPr lang="ru-RU" sz="1600" smtClean="0"/>
          </a:p>
        </p:txBody>
      </p:sp>
      <p:pic>
        <p:nvPicPr>
          <p:cNvPr id="7170" name="Picture 2" descr="C:\Users\Наташа\Pictures\12 апреля\гагарин в ракете сер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3450" y="1169988"/>
            <a:ext cx="3979863" cy="45608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4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Королев объявляет минутную готовность</a:t>
            </a:r>
            <a:endParaRPr lang="ru-RU" dirty="0"/>
          </a:p>
        </p:txBody>
      </p:sp>
      <p:sp>
        <p:nvSpPr>
          <p:cNvPr id="614402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z="1600" smtClean="0"/>
              <a:t>9 часов 00 минут ( время московское)</a:t>
            </a:r>
          </a:p>
          <a:p>
            <a:pPr eaLnBrk="1" hangingPunct="1"/>
            <a:r>
              <a:rPr lang="ru-RU" sz="1600" smtClean="0"/>
              <a:t> 12 апреля 1961 года</a:t>
            </a:r>
          </a:p>
        </p:txBody>
      </p:sp>
      <p:pic>
        <p:nvPicPr>
          <p:cNvPr id="8194" name="Picture 2" descr="C:\Users\Наташа\Pictures\12 апреля\королев у передатчи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4813" y="523875"/>
            <a:ext cx="5943600" cy="4181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5229200"/>
            <a:ext cx="5867400" cy="115212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Моя страна, не знающая страха</a:t>
            </a:r>
            <a:br>
              <a:rPr lang="ru-RU" dirty="0" smtClean="0"/>
            </a:br>
            <a:r>
              <a:rPr lang="ru-RU" dirty="0" smtClean="0"/>
              <a:t>шлет ныне в космос сына своего</a:t>
            </a:r>
            <a:endParaRPr lang="ru-RU" dirty="0"/>
          </a:p>
        </p:txBody>
      </p:sp>
      <p:pic>
        <p:nvPicPr>
          <p:cNvPr id="9219" name="Picture 3" descr="C:\Users\Наташа\Pictures\12 апреля\родина маленькая ч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5675" y="957263"/>
            <a:ext cx="5875338" cy="3943350"/>
          </a:xfrm>
          <a:prstGeom prst="rect">
            <a:avLst/>
          </a:prstGeom>
          <a:noFill/>
        </p:spPr>
      </p:pic>
      <p:pic>
        <p:nvPicPr>
          <p:cNvPr id="9220" name="Picture 4" descr="C:\Users\Наташа\Pictures\12 апреля\родина чб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549275"/>
            <a:ext cx="396240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C:\Users\Наташа\Pictures\12 апреля\родина дети иду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1425" y="738188"/>
            <a:ext cx="5778500" cy="4675187"/>
          </a:xfrm>
          <a:prstGeom prst="rect">
            <a:avLst/>
          </a:prstGeom>
          <a:noFill/>
        </p:spPr>
      </p:pic>
      <p:pic>
        <p:nvPicPr>
          <p:cNvPr id="9222" name="Picture 6" descr="C:\Users\Наташа\Pictures\12 апреля\родина солдаты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25675" y="1096963"/>
            <a:ext cx="6461125" cy="4048125"/>
          </a:xfrm>
          <a:prstGeom prst="rect">
            <a:avLst/>
          </a:prstGeom>
          <a:noFill/>
        </p:spPr>
      </p:pic>
      <p:pic>
        <p:nvPicPr>
          <p:cNvPr id="9224" name="Picture 8" descr="C:\Users\Наташа\Pictures\12 апреля\родина мамаев курган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48275" y="92075"/>
            <a:ext cx="3762375" cy="6600825"/>
          </a:xfrm>
          <a:prstGeom prst="rect">
            <a:avLst/>
          </a:prstGeom>
          <a:noFill/>
        </p:spPr>
      </p:pic>
      <p:pic>
        <p:nvPicPr>
          <p:cNvPr id="9225" name="Picture 9" descr="C:\Users\Наташа\Pictures\12 апреля\родина обзор чб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46175" y="523875"/>
            <a:ext cx="7851775" cy="4956175"/>
          </a:xfrm>
          <a:prstGeom prst="rect">
            <a:avLst/>
          </a:prstGeom>
          <a:noFill/>
        </p:spPr>
      </p:pic>
      <p:pic>
        <p:nvPicPr>
          <p:cNvPr id="9226" name="Picture 10" descr="C:\Users\Наташа\Pictures\12 апреля\родина девочка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49700" y="523875"/>
            <a:ext cx="4999038" cy="4992688"/>
          </a:xfrm>
          <a:prstGeom prst="rect">
            <a:avLst/>
          </a:prstGeom>
          <a:noFill/>
        </p:spPr>
      </p:pic>
      <p:pic>
        <p:nvPicPr>
          <p:cNvPr id="9227" name="Picture 11" descr="C:\Users\Наташа\Pictures\12 апреля\родина девушка смотрит вверх чб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29138" y="238125"/>
            <a:ext cx="4518025" cy="5943600"/>
          </a:xfrm>
          <a:prstGeom prst="rect">
            <a:avLst/>
          </a:prstGeom>
          <a:noFill/>
        </p:spPr>
      </p:pic>
      <p:pic>
        <p:nvPicPr>
          <p:cNvPr id="9228" name="Picture 12" descr="C:\Users\Наташа\Pictures\12 апреля\родина восход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078038" y="195263"/>
            <a:ext cx="7005637" cy="5310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Ракетоноситель «восток»</a:t>
            </a:r>
            <a:endParaRPr lang="ru-RU" dirty="0"/>
          </a:p>
        </p:txBody>
      </p:sp>
      <p:sp>
        <p:nvSpPr>
          <p:cNvPr id="616450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z="1600" smtClean="0"/>
              <a:t>Отрыв корабля</a:t>
            </a:r>
          </a:p>
        </p:txBody>
      </p:sp>
      <p:pic>
        <p:nvPicPr>
          <p:cNvPr id="26625" name="Picture 1" descr="C:\Users\Наташа\Pictures\12 апреля\восток стартова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304800"/>
            <a:ext cx="3475038" cy="6126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Космодром </a:t>
            </a:r>
            <a:r>
              <a:rPr lang="ru-RU" dirty="0" err="1" smtClean="0"/>
              <a:t>байконур</a:t>
            </a:r>
            <a:endParaRPr lang="ru-RU" dirty="0"/>
          </a:p>
        </p:txBody>
      </p:sp>
      <p:sp>
        <p:nvSpPr>
          <p:cNvPr id="61747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z="1600" smtClean="0"/>
              <a:t>Позывной Гагарин </a:t>
            </a:r>
            <a:r>
              <a:rPr lang="ru-RU" sz="1600" b="1" smtClean="0"/>
              <a:t>«КЕДР»</a:t>
            </a:r>
          </a:p>
        </p:txBody>
      </p:sp>
      <p:pic>
        <p:nvPicPr>
          <p:cNvPr id="617475" name="Picture 2" descr="C:\Users\Наташа\Pictures\12 апреля\земля бел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775" y="333375"/>
            <a:ext cx="5976938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5616575" y="2384425"/>
            <a:ext cx="107950" cy="107950"/>
          </a:xfrm>
          <a:prstGeom prst="ellipse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643438" y="1989138"/>
            <a:ext cx="107950" cy="1079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17478" name="TextBox 7"/>
          <p:cNvSpPr txBox="1">
            <a:spLocks noChangeArrowheads="1"/>
          </p:cNvSpPr>
          <p:nvPr/>
        </p:nvSpPr>
        <p:spPr bwMode="auto">
          <a:xfrm>
            <a:off x="4356100" y="1628775"/>
            <a:ext cx="950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Franklin Gothic Book"/>
              </a:rPr>
              <a:t>Москва</a:t>
            </a:r>
          </a:p>
        </p:txBody>
      </p:sp>
      <p:sp>
        <p:nvSpPr>
          <p:cNvPr id="617479" name="TextBox 9"/>
          <p:cNvSpPr txBox="1">
            <a:spLocks noChangeArrowheads="1"/>
          </p:cNvSpPr>
          <p:nvPr/>
        </p:nvSpPr>
        <p:spPr bwMode="auto">
          <a:xfrm>
            <a:off x="5364163" y="1989138"/>
            <a:ext cx="1133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Franklin Gothic Book"/>
              </a:rPr>
              <a:t>Байконур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Наташа\Pictures\12 апреля\вид на землю 1чб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188913"/>
            <a:ext cx="647382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8115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Схема расположения космонавта </a:t>
            </a:r>
            <a:br>
              <a:rPr lang="ru-RU" dirty="0" smtClean="0"/>
            </a:br>
            <a:r>
              <a:rPr lang="ru-RU" dirty="0" smtClean="0"/>
              <a:t>в космическом корабле</a:t>
            </a:r>
            <a:endParaRPr lang="ru-RU" dirty="0"/>
          </a:p>
        </p:txBody>
      </p:sp>
      <p:sp>
        <p:nvSpPr>
          <p:cNvPr id="618499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829300"/>
            <a:ext cx="7791450" cy="768350"/>
          </a:xfrm>
        </p:spPr>
        <p:txBody>
          <a:bodyPr/>
          <a:lstStyle/>
          <a:p>
            <a:pPr eaLnBrk="1" hangingPunct="1"/>
            <a:r>
              <a:rPr lang="ru-RU" sz="1600" smtClean="0"/>
              <a:t>Пилот в кресле лежал, плотно прикрепленный к креслу. Он мог двигать немного головой и руками. Управление было автоматическим с Земли.</a:t>
            </a:r>
          </a:p>
        </p:txBody>
      </p:sp>
      <p:pic>
        <p:nvPicPr>
          <p:cNvPr id="2053" name="Picture 5" descr="C:\Users\Наташа\Pictures\12 апреля\макет человек капсула контраст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03839">
            <a:off x="2870200" y="908050"/>
            <a:ext cx="4097338" cy="295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Как прекрасна наша планета</a:t>
            </a:r>
            <a:endParaRPr lang="ru-RU" dirty="0"/>
          </a:p>
        </p:txBody>
      </p:sp>
      <p:sp>
        <p:nvSpPr>
          <p:cNvPr id="619522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mtClean="0"/>
              <a:t>Записка Ю. Гагарина</a:t>
            </a:r>
          </a:p>
        </p:txBody>
      </p:sp>
      <p:pic>
        <p:nvPicPr>
          <p:cNvPr id="19458" name="Picture 2" descr="C:\Users\Наташа\Pictures\12 апреля\гагарин запис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188913"/>
            <a:ext cx="6300787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Юрий Гагарин</a:t>
            </a:r>
            <a:endParaRPr lang="ru-RU" dirty="0"/>
          </a:p>
        </p:txBody>
      </p:sp>
      <p:pic>
        <p:nvPicPr>
          <p:cNvPr id="1026" name="Picture 2" descr="C:\Users\Наташа\Pictures\12 апреля\гагарин голубь болгар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549275"/>
            <a:ext cx="42529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2899" name="TextBox 3"/>
          <p:cNvSpPr txBox="1">
            <a:spLocks noChangeArrowheads="1"/>
          </p:cNvSpPr>
          <p:nvPr/>
        </p:nvSpPr>
        <p:spPr bwMode="auto">
          <a:xfrm>
            <a:off x="395288" y="3068638"/>
            <a:ext cx="49069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Franklin Gothic Book"/>
              </a:rPr>
              <a:t>Первый космонавт:</a:t>
            </a:r>
          </a:p>
          <a:p>
            <a:r>
              <a:rPr lang="ru-RU">
                <a:solidFill>
                  <a:srgbClr val="000000"/>
                </a:solidFill>
                <a:latin typeface="Franklin Gothic Book"/>
              </a:rPr>
              <a:t>Юрий Алексеевич Гагарин.</a:t>
            </a:r>
          </a:p>
          <a:p>
            <a:r>
              <a:rPr lang="ru-RU">
                <a:solidFill>
                  <a:srgbClr val="000000"/>
                </a:solidFill>
                <a:latin typeface="Franklin Gothic Book"/>
              </a:rPr>
              <a:t>Исторический полет состоялся </a:t>
            </a:r>
          </a:p>
          <a:p>
            <a:r>
              <a:rPr lang="ru-RU">
                <a:solidFill>
                  <a:srgbClr val="000000"/>
                </a:solidFill>
                <a:latin typeface="Franklin Gothic Book"/>
              </a:rPr>
              <a:t>12 апреля 1961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6093296"/>
            <a:ext cx="5867400" cy="5222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Схема полета</a:t>
            </a:r>
            <a:endParaRPr lang="ru-RU" dirty="0"/>
          </a:p>
        </p:txBody>
      </p:sp>
      <p:pic>
        <p:nvPicPr>
          <p:cNvPr id="5" name="Picture 5" descr="C:\Users\Наташа\Pictures\12 апреля\полет гагагрина РИ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0"/>
            <a:ext cx="5113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5759450" y="6057900"/>
            <a:ext cx="107950" cy="1079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124355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Да, без </a:t>
            </a:r>
            <a:r>
              <a:rPr lang="ru-RU" dirty="0" err="1" smtClean="0"/>
              <a:t>гагаринской</a:t>
            </a:r>
            <a:r>
              <a:rPr lang="ru-RU" dirty="0" smtClean="0"/>
              <a:t> улыбки</a:t>
            </a:r>
            <a:br>
              <a:rPr lang="ru-RU" dirty="0" smtClean="0"/>
            </a:br>
            <a:r>
              <a:rPr lang="ru-RU" dirty="0" smtClean="0"/>
              <a:t>темнее было б на земле!</a:t>
            </a:r>
            <a:endParaRPr lang="ru-RU" dirty="0"/>
          </a:p>
        </p:txBody>
      </p:sp>
      <p:pic>
        <p:nvPicPr>
          <p:cNvPr id="1026" name="Picture 2" descr="C:\Users\Наташа\Pictures\12 апреля\гагарин рисун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3088" y="377825"/>
            <a:ext cx="4627562" cy="5846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Наташа\Pictures\12 апреля\встречающи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2563" y="255588"/>
            <a:ext cx="4773612" cy="4773612"/>
          </a:xfrm>
          <a:prstGeom prst="rect">
            <a:avLst/>
          </a:prstGeom>
          <a:noFill/>
        </p:spPr>
      </p:pic>
      <p:sp>
        <p:nvSpPr>
          <p:cNvPr id="62259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z="1600" smtClean="0"/>
              <a:t>Они очень испугались увидев человека в ярко-оранжевом костюме, спускавшегося на парашюте. </a:t>
            </a:r>
          </a:p>
          <a:p>
            <a:pPr eaLnBrk="1" hangingPunct="1"/>
            <a:r>
              <a:rPr lang="ru-RU" sz="1600" smtClean="0"/>
              <a:t>Гагарин крикнул им: «Я свой! Русский!»</a:t>
            </a:r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Анна </a:t>
            </a:r>
            <a:r>
              <a:rPr lang="ru-RU" dirty="0" err="1" smtClean="0"/>
              <a:t>Тахтарова</a:t>
            </a:r>
            <a:r>
              <a:rPr lang="ru-RU" dirty="0" smtClean="0"/>
              <a:t> и ее внучка Рита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Встреча  Юрия Гагарина</a:t>
            </a:r>
            <a:endParaRPr lang="ru-RU" dirty="0"/>
          </a:p>
        </p:txBody>
      </p:sp>
      <p:pic>
        <p:nvPicPr>
          <p:cNvPr id="7" name="Рисунок 6" descr="Всемирный день авиации и космонавтики. Полет Юрия Гагарина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513" y="85725"/>
            <a:ext cx="5473701" cy="42179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364163" y="404813"/>
            <a:ext cx="2952750" cy="64611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4E3B30">
                    <a:lumMod val="75000"/>
                  </a:srgbClr>
                </a:solidFill>
              </a:rPr>
              <a:t>Первые объятия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4E3B30">
                    <a:lumMod val="75000"/>
                  </a:srgbClr>
                </a:solidFill>
              </a:rPr>
              <a:t>на Саратовской земле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1" name="Рисунок 10" descr="Всемирный день авиации и космонавтики. Полет Юрия Гагарина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5950" y="2419350"/>
            <a:ext cx="4687888" cy="35242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911725" y="5949950"/>
            <a:ext cx="3998913" cy="64611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4E3B30">
                    <a:lumMod val="75000"/>
                  </a:srgbClr>
                </a:solidFill>
              </a:rPr>
              <a:t>Место  приземления космонавта.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4E3B30">
                    <a:lumMod val="75000"/>
                  </a:srgbClr>
                </a:solidFill>
              </a:rPr>
              <a:t>Надпись «Руками не трогать»</a:t>
            </a:r>
          </a:p>
        </p:txBody>
      </p:sp>
      <p:sp>
        <p:nvSpPr>
          <p:cNvPr id="623622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mtClean="0"/>
              <a:t>На месте приземления в Саратовской области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Спускаемый аппарат  </a:t>
            </a:r>
            <a:r>
              <a:rPr lang="ru-RU" dirty="0" err="1" smtClean="0"/>
              <a:t>гагарина</a:t>
            </a:r>
            <a:endParaRPr lang="ru-RU" dirty="0"/>
          </a:p>
        </p:txBody>
      </p:sp>
      <p:sp>
        <p:nvSpPr>
          <p:cNvPr id="624642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mtClean="0"/>
              <a:t>12 апреля 1961</a:t>
            </a:r>
          </a:p>
        </p:txBody>
      </p:sp>
      <p:pic>
        <p:nvPicPr>
          <p:cNvPr id="17410" name="Picture 2" descr="C:\Users\Наташа\Pictures\12 апреля\гагарин капсул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4813" y="523875"/>
            <a:ext cx="5913437" cy="44815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На военной базе в </a:t>
            </a:r>
            <a:r>
              <a:rPr lang="ru-RU" dirty="0" err="1" smtClean="0"/>
              <a:t>Энгельске</a:t>
            </a:r>
            <a:endParaRPr lang="ru-RU" dirty="0"/>
          </a:p>
        </p:txBody>
      </p:sp>
      <p:sp>
        <p:nvSpPr>
          <p:cNvPr id="625666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mtClean="0"/>
              <a:t>Перед докладом правительству</a:t>
            </a:r>
          </a:p>
        </p:txBody>
      </p:sp>
      <p:pic>
        <p:nvPicPr>
          <p:cNvPr id="5" name="Рисунок 4" descr="Всемирный день авиации и космонавтики. Полет Юрия Гагарина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8113" y="255588"/>
            <a:ext cx="3749675" cy="5194300"/>
          </a:xfrm>
          <a:prstGeom prst="rect">
            <a:avLst/>
          </a:prstGeom>
          <a:noFill/>
        </p:spPr>
      </p:pic>
      <p:pic>
        <p:nvPicPr>
          <p:cNvPr id="4098" name="Picture 2" descr="C:\Users\Наташа\Pictures\12 апреля\гагарин на базе в Энгельск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476250"/>
            <a:ext cx="4467225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868988" y="5572125"/>
            <a:ext cx="2447925" cy="646113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4E3B30">
                    <a:lumMod val="75000"/>
                  </a:srgbClr>
                </a:solidFill>
              </a:rPr>
              <a:t>Перед телефонным докладом</a:t>
            </a:r>
            <a:endParaRPr lang="ru-RU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5373216"/>
            <a:ext cx="4046984" cy="5222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По пути в </a:t>
            </a:r>
            <a:r>
              <a:rPr lang="ru-RU" dirty="0" err="1" smtClean="0"/>
              <a:t>москву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5361" name="Picture 1" descr="C:\Users\Наташа\Pictures\12 апреля\гагарин и журналис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5375" y="665163"/>
            <a:ext cx="6315075" cy="4370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883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Юрий Борисович Левитан 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sz="1600" dirty="0" smtClean="0"/>
              <a:t> 1914-1983)</a:t>
            </a:r>
            <a:endParaRPr lang="ru-RU" sz="1600" dirty="0"/>
          </a:p>
        </p:txBody>
      </p:sp>
      <p:sp>
        <p:nvSpPr>
          <p:cNvPr id="62771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829300"/>
            <a:ext cx="5867400" cy="768350"/>
          </a:xfrm>
        </p:spPr>
        <p:txBody>
          <a:bodyPr/>
          <a:lstStyle/>
          <a:p>
            <a:pPr eaLnBrk="1" hangingPunct="1"/>
            <a:r>
              <a:rPr lang="ru-RU" smtClean="0"/>
              <a:t>Диктор Всесоюзного радио и  Государственного комитета</a:t>
            </a:r>
          </a:p>
          <a:p>
            <a:pPr eaLnBrk="1" hangingPunct="1"/>
            <a:r>
              <a:rPr lang="ru-RU" smtClean="0"/>
              <a:t> Совета Министров СССР</a:t>
            </a:r>
          </a:p>
        </p:txBody>
      </p:sp>
      <p:pic>
        <p:nvPicPr>
          <p:cNvPr id="5122" name="Picture 2" descr="C:\Users\Наташа\Pictures\12 апреля\Юрий Левитан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43388" y="304800"/>
            <a:ext cx="4516437" cy="5376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102752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Праздновала </a:t>
            </a:r>
            <a:br>
              <a:rPr lang="ru-RU" dirty="0" smtClean="0"/>
            </a:br>
            <a:r>
              <a:rPr lang="ru-RU" dirty="0" smtClean="0"/>
              <a:t>вся Москва !!!</a:t>
            </a:r>
            <a:endParaRPr lang="ru-RU" dirty="0"/>
          </a:p>
        </p:txBody>
      </p:sp>
      <p:sp>
        <p:nvSpPr>
          <p:cNvPr id="628738" name="Текст 3"/>
          <p:cNvSpPr>
            <a:spLocks noGrp="1"/>
          </p:cNvSpPr>
          <p:nvPr>
            <p:ph type="body" sz="half" idx="2"/>
          </p:nvPr>
        </p:nvSpPr>
        <p:spPr>
          <a:xfrm>
            <a:off x="1692275" y="6089650"/>
            <a:ext cx="1800225" cy="434975"/>
          </a:xfrm>
        </p:spPr>
        <p:txBody>
          <a:bodyPr/>
          <a:lstStyle/>
          <a:p>
            <a:pPr eaLnBrk="1" hangingPunct="1"/>
            <a:r>
              <a:rPr lang="ru-RU" smtClean="0"/>
              <a:t>Аэропорт Внуково.</a:t>
            </a:r>
          </a:p>
        </p:txBody>
      </p:sp>
      <p:pic>
        <p:nvPicPr>
          <p:cNvPr id="4098" name="Picture 2" descr="C:\Users\Наташа\Pictures\12 апреля\встреча гагрина во внуков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03588" y="3114675"/>
            <a:ext cx="5707062" cy="3548063"/>
          </a:xfrm>
          <a:prstGeom prst="rect">
            <a:avLst/>
          </a:prstGeom>
          <a:noFill/>
        </p:spPr>
      </p:pic>
      <p:pic>
        <p:nvPicPr>
          <p:cNvPr id="6147" name="Picture 3" descr="C:\Users\Наташа\Pictures\12 апреля\гагарин ленинский проспект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988" y="165100"/>
            <a:ext cx="7375525" cy="2974975"/>
          </a:xfrm>
          <a:prstGeom prst="rect">
            <a:avLst/>
          </a:prstGeom>
          <a:noFill/>
        </p:spPr>
      </p:pic>
      <p:sp>
        <p:nvSpPr>
          <p:cNvPr id="628741" name="Текст 3"/>
          <p:cNvSpPr txBox="1">
            <a:spLocks/>
          </p:cNvSpPr>
          <p:nvPr/>
        </p:nvSpPr>
        <p:spPr bwMode="auto">
          <a:xfrm>
            <a:off x="395288" y="3213100"/>
            <a:ext cx="58674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9728" tIns="0"/>
          <a:lstStyle/>
          <a:p>
            <a:pPr>
              <a:spcBef>
                <a:spcPct val="20000"/>
              </a:spcBef>
              <a:buClr>
                <a:srgbClr val="F0A22E"/>
              </a:buClr>
              <a:buSzPct val="70000"/>
              <a:buFont typeface="Wingdings 2" pitchFamily="18" charset="2"/>
              <a:buNone/>
            </a:pPr>
            <a:r>
              <a:rPr lang="ru-RU" sz="1400">
                <a:solidFill>
                  <a:srgbClr val="4E3B30"/>
                </a:solidFill>
                <a:latin typeface="Franklin Gothic Book"/>
              </a:rPr>
              <a:t>Ленинский проспект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5517232"/>
            <a:ext cx="5867400" cy="5222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Москва ликует</a:t>
            </a:r>
            <a:endParaRPr lang="ru-RU" dirty="0"/>
          </a:p>
        </p:txBody>
      </p:sp>
      <p:sp>
        <p:nvSpPr>
          <p:cNvPr id="629762" name="Текст 3"/>
          <p:cNvSpPr>
            <a:spLocks noGrp="1"/>
          </p:cNvSpPr>
          <p:nvPr>
            <p:ph type="body" sz="half" idx="2"/>
          </p:nvPr>
        </p:nvSpPr>
        <p:spPr>
          <a:xfrm>
            <a:off x="323850" y="6089650"/>
            <a:ext cx="5867400" cy="768350"/>
          </a:xfrm>
        </p:spPr>
        <p:txBody>
          <a:bodyPr/>
          <a:lstStyle/>
          <a:p>
            <a:pPr eaLnBrk="1" hangingPunct="1"/>
            <a:r>
              <a:rPr lang="ru-RU" smtClean="0"/>
              <a:t>14 апреля 1961 года</a:t>
            </a:r>
          </a:p>
        </p:txBody>
      </p:sp>
      <p:pic>
        <p:nvPicPr>
          <p:cNvPr id="6146" name="Picture 2" descr="C:\Users\Наташа\Pictures\12 апреля\встреча гагрина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4450" y="427038"/>
            <a:ext cx="6394450" cy="5151437"/>
          </a:xfrm>
          <a:prstGeom prst="rect">
            <a:avLst/>
          </a:prstGeom>
          <a:noFill/>
        </p:spPr>
      </p:pic>
      <p:pic>
        <p:nvPicPr>
          <p:cNvPr id="7170" name="Picture 2" descr="C:\Users\Наташа\Pictures\12 апреля\встреча гагрин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3150" y="238125"/>
            <a:ext cx="7826375" cy="53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Схема полета  Ю.Гагарина</a:t>
            </a:r>
            <a:endParaRPr lang="ru-RU" dirty="0"/>
          </a:p>
        </p:txBody>
      </p:sp>
      <p:pic>
        <p:nvPicPr>
          <p:cNvPr id="2050" name="Picture 2" descr="C:\Users\Наташа\Pictures\12 апреля\схема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75100" y="384175"/>
            <a:ext cx="4668838" cy="40290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Поздравительные листовки</a:t>
            </a:r>
            <a:endParaRPr lang="ru-RU" dirty="0"/>
          </a:p>
        </p:txBody>
      </p:sp>
      <p:sp>
        <p:nvSpPr>
          <p:cNvPr id="630786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mtClean="0"/>
              <a:t>В день встречи Ю.Гагарина в Москве, 14 апреля 1961 года, такие листовки разбрасывали с вертолетов  на улицы города</a:t>
            </a:r>
          </a:p>
        </p:txBody>
      </p:sp>
      <p:pic>
        <p:nvPicPr>
          <p:cNvPr id="3074" name="Picture 2" descr="C:\Users\Наташа\Pictures\12 апреля\гагарин листовка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476250"/>
            <a:ext cx="6769100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Наташа\Pictures\12 апреля\гагарин листовка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4125" y="620713"/>
            <a:ext cx="7710488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xit" presetSubtype="1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" dur="4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6165304"/>
            <a:ext cx="8676456" cy="5222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Заголовок номера : наша земля стала берегом вселенной</a:t>
            </a:r>
            <a:endParaRPr lang="ru-RU" dirty="0"/>
          </a:p>
        </p:txBody>
      </p:sp>
      <p:pic>
        <p:nvPicPr>
          <p:cNvPr id="8194" name="Picture 2" descr="C:\Users\Наташа\Pictures\12 апреля\гагарин костана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921431">
            <a:off x="304800" y="430213"/>
            <a:ext cx="3967163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C:\Users\Наташа\Pictures\12 апреля\гагарин веч киев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81062">
            <a:off x="1601788" y="173038"/>
            <a:ext cx="34163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C:\Users\Наташа\Pictures\12 апреля\гагарин труд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109988">
            <a:off x="4535488" y="193675"/>
            <a:ext cx="4092575" cy="543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C:\Users\Наташа\Pictures\12 апреля\гагарин московская правд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681969">
            <a:off x="3662363" y="919163"/>
            <a:ext cx="486092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C:\Users\Наташа\Pictures\12 апреля\гагарин сов росси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00" y="2708275"/>
            <a:ext cx="4795838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C:\Users\Наташа\Pictures\12 апреля\гагарин известия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449483">
            <a:off x="1444625" y="1531938"/>
            <a:ext cx="54197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C:\Users\Наташа\Pictures\12 апреля\гагарин таймс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681725">
            <a:off x="3660775" y="325438"/>
            <a:ext cx="38100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 descr="C:\Users\Наташа\Pictures\12 апреля\гагарин пари матч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378651">
            <a:off x="2028825" y="454025"/>
            <a:ext cx="3810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1" descr="C:\Users\Наташа\Pictures\12 апреля\гагарин таймсс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95513" y="1773238"/>
            <a:ext cx="5346700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10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Отклики в мире</a:t>
            </a:r>
            <a:endParaRPr lang="ru-RU" dirty="0"/>
          </a:p>
        </p:txBody>
      </p:sp>
      <p:sp>
        <p:nvSpPr>
          <p:cNvPr id="63283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mtClean="0"/>
              <a:t>По данным ТАСС</a:t>
            </a:r>
          </a:p>
        </p:txBody>
      </p:sp>
      <p:pic>
        <p:nvPicPr>
          <p:cNvPr id="1027" name="Picture 3" descr="C:\Users\Наташа\Pictures\12 апреля\земля синя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813" y="981075"/>
            <a:ext cx="7888287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Наташа\Pictures\12 апреля\флаг Индии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2205038"/>
            <a:ext cx="71913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6156325" y="2781300"/>
            <a:ext cx="287338" cy="2873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003800" y="2781300"/>
            <a:ext cx="288925" cy="2873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771775" y="2852738"/>
            <a:ext cx="287338" cy="2889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235825" y="2205038"/>
            <a:ext cx="288925" cy="287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292725" y="2492375"/>
            <a:ext cx="287338" cy="2889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916238" y="1628775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700338" y="2276475"/>
            <a:ext cx="287337" cy="2889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Picture 3" descr="C:\Users\Наташа\Pictures\12 апреля\флаг Египт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2997200"/>
            <a:ext cx="719137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Наташа\Pictures\12 апреля\флаг Кубы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3213" y="3213100"/>
            <a:ext cx="79216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Наташа\Pictures\12 апреля\флаг Китая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08850" y="2565400"/>
            <a:ext cx="7191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C:\Users\Наташа\Pictures\12 апреля\флаг Ливана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64163" y="2781300"/>
            <a:ext cx="719137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Users\Наташа\Pictures\12 апреля\флаг США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47813" y="2060575"/>
            <a:ext cx="792162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 descr="C:\Users\Наташа\Pictures\12 апреля\флаг канады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00338" y="1196975"/>
            <a:ext cx="792162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 descr="C:\Users\Наташа\Pictures\12 апреля\флаг Австралии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24075" y="5445125"/>
            <a:ext cx="143033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 descr="C:\Users\Наташа\Pictures\12 апреля\флаг Бразилия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79838" y="4941888"/>
            <a:ext cx="1420812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 descr="C:\Users\Наташа\Pictures\12 апреля\флаг греции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732588" y="4797425"/>
            <a:ext cx="1673225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 descr="C:\Users\Наташа\Pictures\12 апреля\флаг израиля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43438" y="5661025"/>
            <a:ext cx="12969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 descr="C:\Users\Наташа\Pictures\12 апреля\флаг Исландии.jp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148263" y="4581525"/>
            <a:ext cx="1316037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 descr="C:\Users\Наташа\Pictures\12 апреля\флаг Испании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795963" y="5445125"/>
            <a:ext cx="1444625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 descr="C:\Users\Наташа\Pictures\12 апреля\Флаг Италии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019925" y="5876925"/>
            <a:ext cx="11525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6" descr="C:\Users\Наташа\Pictures\12 апреля\флаг Польши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670800" y="4868863"/>
            <a:ext cx="134302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 descr="C:\Users\Наташа\Pictures\12 апреля\флаг Франции.jp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203575" y="5876925"/>
            <a:ext cx="1081088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 descr="C:\Users\Наташа\Pictures\12 апреля\Флаг Швейцарии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132513" y="4005263"/>
            <a:ext cx="112077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19" descr="C:\Users\Наташа\Pictures\12 апреля\флаг Швеция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740650" y="3860800"/>
            <a:ext cx="1228725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" name="Picture 20" descr="C:\Users\Наташа\Pictures\12 апреля\флаг Япония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58888" y="5949950"/>
            <a:ext cx="11049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867400" y="3068638"/>
            <a:ext cx="9731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Franklin Gothic Book"/>
              </a:rPr>
              <a:t>Индия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995738" y="2708275"/>
            <a:ext cx="971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Franklin Gothic Book"/>
              </a:rPr>
              <a:t>Египет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059113" y="2781300"/>
            <a:ext cx="971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Franklin Gothic Book"/>
              </a:rPr>
              <a:t>Куба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7524750" y="2205038"/>
            <a:ext cx="971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Franklin Gothic Book"/>
              </a:rPr>
              <a:t>Китай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284663" y="2420938"/>
            <a:ext cx="971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Franklin Gothic Book"/>
              </a:rPr>
              <a:t>Ливан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276600" y="1628775"/>
            <a:ext cx="971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Franklin Gothic Book"/>
              </a:rPr>
              <a:t>Канада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987675" y="2349500"/>
            <a:ext cx="9715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Franklin Gothic Book"/>
              </a:rPr>
              <a:t>США</a:t>
            </a:r>
          </a:p>
        </p:txBody>
      </p:sp>
      <p:sp>
        <p:nvSpPr>
          <p:cNvPr id="38" name="Овал 37"/>
          <p:cNvSpPr/>
          <p:nvPr/>
        </p:nvSpPr>
        <p:spPr>
          <a:xfrm>
            <a:off x="3276600" y="3716338"/>
            <a:ext cx="287338" cy="2889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7380288" y="4076700"/>
            <a:ext cx="287337" cy="2889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7885113" y="2349500"/>
            <a:ext cx="287337" cy="2873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5076825" y="2205038"/>
            <a:ext cx="287338" cy="287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4500563" y="2276475"/>
            <a:ext cx="287337" cy="2889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4859338" y="1989138"/>
            <a:ext cx="288925" cy="287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4" name="Овал 43"/>
          <p:cNvSpPr/>
          <p:nvPr/>
        </p:nvSpPr>
        <p:spPr>
          <a:xfrm>
            <a:off x="5580063" y="2492375"/>
            <a:ext cx="287337" cy="2889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4140200" y="1700213"/>
            <a:ext cx="287338" cy="2889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4356100" y="1989138"/>
            <a:ext cx="287338" cy="2873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3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6" dur="1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9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2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5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8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ntr" presetSubtype="4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1" presetClass="entr" presetSubtype="4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4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1" presetClass="entr" presetSubtype="4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7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1" presetClass="entr" presetSubtype="4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0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1" presetClass="entr" presetSubtype="4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3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1" presetClass="entr" presetSubtype="4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6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5" presetClass="emph" presetSubtype="0" repeatCount="3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0" presetClass="entr" presetSubtype="0" repeatCount="3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5" presetClass="emph" presetSubtype="0" repeatCount="300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10" presetClass="entr" presetSubtype="0" repeatCount="3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5" presetClass="emph" presetSubtype="0" repeatCount="300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10" presetClass="entr" presetSubtype="0" repeatCount="300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5" presetClass="emph" presetSubtype="0" repeatCount="3000" fill="hold" grpId="1" nodeType="withEffect">
                                  <p:stCondLst>
                                    <p:cond delay="5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10" presetClass="entr" presetSubtype="0" repeatCount="3000" fill="hold" grpId="0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5" presetClass="emph" presetSubtype="0" repeatCount="3000" fill="hold" grpId="1" nodeType="withEffect">
                                  <p:stCondLst>
                                    <p:cond delay="6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10" presetClass="entr" presetSubtype="0" repeatCount="3000" fill="hold" grpId="0" nodeType="withEffect">
                                  <p:stCondLst>
                                    <p:cond delay="73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3000" fill="hold" grpId="1" nodeType="withEffect">
                                  <p:stCondLst>
                                    <p:cond delay="81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0" presetClass="entr" presetSubtype="0" repeatCount="300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5" presetClass="emph" presetSubtype="0" repeatCount="3000" fill="hold" grpId="1" nodeType="withEffect">
                                  <p:stCondLst>
                                    <p:cond delay="9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10" presetClass="entr" presetSubtype="0" repeatCount="300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35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Наташа\Pictures\12 апреля\гагарин голубь болгария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8838" y="165100"/>
            <a:ext cx="4267200" cy="5967413"/>
          </a:xfrm>
          <a:prstGeom prst="rect">
            <a:avLst/>
          </a:prstGeom>
          <a:noFill/>
        </p:spPr>
      </p:pic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23528" y="5157192"/>
            <a:ext cx="5867400" cy="5222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Подарок чешских школьников</a:t>
            </a:r>
            <a:endParaRPr lang="ru-RU" dirty="0"/>
          </a:p>
        </p:txBody>
      </p:sp>
      <p:pic>
        <p:nvPicPr>
          <p:cNvPr id="7169" name="Picture 1" descr="C:\Users\Наташа\Pictures\12 апреля\пионеры и гагарин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788" y="238125"/>
            <a:ext cx="3182937" cy="4741863"/>
          </a:xfrm>
          <a:prstGeom prst="rect">
            <a:avLst/>
          </a:prstGeom>
          <a:noFill/>
        </p:spPr>
      </p:pic>
      <p:sp>
        <p:nvSpPr>
          <p:cNvPr id="633860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829300"/>
            <a:ext cx="5867400" cy="768350"/>
          </a:xfrm>
        </p:spPr>
        <p:txBody>
          <a:bodyPr/>
          <a:lstStyle/>
          <a:p>
            <a:pPr eaLnBrk="1" hangingPunct="1"/>
            <a:r>
              <a:rPr lang="ru-RU" sz="1600" smtClean="0"/>
              <a:t>Снимок  с голубем стал самым известным . </a:t>
            </a:r>
          </a:p>
          <a:p>
            <a:pPr eaLnBrk="1" hangingPunct="1"/>
            <a:r>
              <a:rPr lang="ru-RU" sz="1600" smtClean="0"/>
              <a:t> Гагарин и белый голубь – посланцы мира!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Космическая мода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Андре </a:t>
            </a:r>
            <a:r>
              <a:rPr lang="ru-RU" dirty="0" err="1" smtClean="0"/>
              <a:t>Курреж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Пьер </a:t>
            </a:r>
            <a:r>
              <a:rPr lang="ru-RU" dirty="0" err="1" smtClean="0"/>
              <a:t>Карден</a:t>
            </a:r>
            <a:endParaRPr lang="ru-RU" dirty="0" smtClean="0"/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Ив-Сен</a:t>
            </a:r>
            <a:r>
              <a:rPr lang="ru-RU" dirty="0" smtClean="0"/>
              <a:t> Лоран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err="1" smtClean="0"/>
              <a:t>Пако</a:t>
            </a:r>
            <a:r>
              <a:rPr lang="ru-RU" dirty="0" smtClean="0"/>
              <a:t> </a:t>
            </a:r>
            <a:r>
              <a:rPr lang="ru-RU" dirty="0" err="1" smtClean="0"/>
              <a:t>Раббан</a:t>
            </a:r>
            <a:r>
              <a:rPr lang="ru-RU" dirty="0" smtClean="0"/>
              <a:t> и другие</a:t>
            </a:r>
            <a:endParaRPr lang="ru-RU" dirty="0"/>
          </a:p>
        </p:txBody>
      </p:sp>
      <p:pic>
        <p:nvPicPr>
          <p:cNvPr id="5" name="Рисунок 4" descr="Прикрепленное изображение">
            <a:hlinkClick r:id="rId2" tgtFrame="_blank" tooltip="&quot;182.jpg - Размер: 80.81 кб, Скачано: 115&quot;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33375"/>
            <a:ext cx="2952750" cy="287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Наташа\Pictures\12 апреля\космич мода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549275"/>
            <a:ext cx="2828925" cy="3783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Наташа\Pictures\12 апреля\космическая мод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4724400"/>
            <a:ext cx="4041775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6003056"/>
            <a:ext cx="5867400" cy="5222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Родина Слышит, родина знает !</a:t>
            </a:r>
            <a:endParaRPr lang="ru-RU" dirty="0"/>
          </a:p>
        </p:txBody>
      </p:sp>
      <p:pic>
        <p:nvPicPr>
          <p:cNvPr id="635906" name="Picture 3" descr="C:\Users\Наташа\Pictures\12 апреля\шуховская башн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333375"/>
            <a:ext cx="453707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907" name="Picture 2" descr="C:\Users\Наташа\Pictures\12 апреля\радио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2838" y="2439988"/>
            <a:ext cx="4221162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oppuri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003800" y="6308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Гимн Космонавтов</a:t>
            </a:r>
            <a:endParaRPr lang="ru-RU" dirty="0"/>
          </a:p>
        </p:txBody>
      </p:sp>
      <p:sp>
        <p:nvSpPr>
          <p:cNvPr id="636930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z="1600" smtClean="0"/>
              <a:t>Написан в октябре 1960 года</a:t>
            </a:r>
          </a:p>
        </p:txBody>
      </p:sp>
      <p:sp>
        <p:nvSpPr>
          <p:cNvPr id="636931" name="Rectangle 1"/>
          <p:cNvSpPr>
            <a:spLocks noChangeArrowheads="1"/>
          </p:cNvSpPr>
          <p:nvPr/>
        </p:nvSpPr>
        <p:spPr bwMode="auto">
          <a:xfrm>
            <a:off x="0" y="1352550"/>
            <a:ext cx="3492500" cy="53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100">
                <a:solidFill>
                  <a:srgbClr val="333333"/>
                </a:solidFill>
                <a:ea typeface="Times New Roman" pitchFamily="18" charset="0"/>
                <a:cs typeface="Arial" charset="0"/>
              </a:rPr>
              <a:t/>
            </a:r>
            <a:br>
              <a:rPr lang="ru-RU" sz="1100">
                <a:solidFill>
                  <a:srgbClr val="333333"/>
                </a:solidFill>
                <a:ea typeface="Times New Roman" pitchFamily="18" charset="0"/>
                <a:cs typeface="Arial" charset="0"/>
              </a:rPr>
            </a:br>
            <a:endParaRPr lang="ru-RU">
              <a:solidFill>
                <a:srgbClr val="000000"/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9388" y="692150"/>
            <a:ext cx="529272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000000"/>
                </a:solidFill>
                <a:latin typeface="Franklin Gothic Book"/>
              </a:rPr>
              <a:t>Заправлены в планшеты космические карты,</a:t>
            </a:r>
          </a:p>
          <a:p>
            <a:r>
              <a:rPr lang="ru-RU">
                <a:solidFill>
                  <a:srgbClr val="000000"/>
                </a:solidFill>
                <a:latin typeface="Franklin Gothic Book"/>
              </a:rPr>
              <a:t>И штурман уточняет  в последний раз маршрут. </a:t>
            </a:r>
            <a:br>
              <a:rPr lang="ru-RU">
                <a:solidFill>
                  <a:srgbClr val="000000"/>
                </a:solidFill>
                <a:latin typeface="Franklin Gothic Book"/>
              </a:rPr>
            </a:br>
            <a:r>
              <a:rPr lang="ru-RU">
                <a:solidFill>
                  <a:srgbClr val="000000"/>
                </a:solidFill>
                <a:latin typeface="Franklin Gothic Book"/>
              </a:rPr>
              <a:t>Давайте-ка, ребята, споёмте перед стартом, </a:t>
            </a:r>
            <a:br>
              <a:rPr lang="ru-RU">
                <a:solidFill>
                  <a:srgbClr val="000000"/>
                </a:solidFill>
                <a:latin typeface="Franklin Gothic Book"/>
              </a:rPr>
            </a:br>
            <a:r>
              <a:rPr lang="ru-RU">
                <a:solidFill>
                  <a:srgbClr val="000000"/>
                </a:solidFill>
                <a:latin typeface="Franklin Gothic Book"/>
              </a:rPr>
              <a:t>У нас ещё в запасе четырнадцать минут. </a:t>
            </a:r>
            <a:br>
              <a:rPr lang="ru-RU">
                <a:solidFill>
                  <a:srgbClr val="000000"/>
                </a:solidFill>
                <a:latin typeface="Franklin Gothic Book"/>
              </a:rPr>
            </a:br>
            <a:endParaRPr lang="ru-RU">
              <a:solidFill>
                <a:srgbClr val="000000"/>
              </a:solidFill>
              <a:latin typeface="Franklin Gothic Book"/>
            </a:endParaRPr>
          </a:p>
          <a:p>
            <a:r>
              <a:rPr lang="ru-RU">
                <a:solidFill>
                  <a:srgbClr val="000000"/>
                </a:solidFill>
                <a:latin typeface="Franklin Gothic Book"/>
              </a:rPr>
              <a:t>Я верю, друзья, караваны ракет </a:t>
            </a:r>
            <a:br>
              <a:rPr lang="ru-RU">
                <a:solidFill>
                  <a:srgbClr val="000000"/>
                </a:solidFill>
                <a:latin typeface="Franklin Gothic Book"/>
              </a:rPr>
            </a:br>
            <a:r>
              <a:rPr lang="ru-RU">
                <a:solidFill>
                  <a:srgbClr val="000000"/>
                </a:solidFill>
                <a:latin typeface="Franklin Gothic Book"/>
              </a:rPr>
              <a:t>Помчат нас вперёд от звезды до звезды. </a:t>
            </a:r>
            <a:br>
              <a:rPr lang="ru-RU">
                <a:solidFill>
                  <a:srgbClr val="000000"/>
                </a:solidFill>
                <a:latin typeface="Franklin Gothic Book"/>
              </a:rPr>
            </a:br>
            <a:r>
              <a:rPr lang="ru-RU">
                <a:solidFill>
                  <a:srgbClr val="000000"/>
                </a:solidFill>
                <a:latin typeface="Franklin Gothic Book"/>
              </a:rPr>
              <a:t>На пыльных тропинках </a:t>
            </a:r>
            <a:br>
              <a:rPr lang="ru-RU">
                <a:solidFill>
                  <a:srgbClr val="000000"/>
                </a:solidFill>
                <a:latin typeface="Franklin Gothic Book"/>
              </a:rPr>
            </a:br>
            <a:r>
              <a:rPr lang="ru-RU">
                <a:solidFill>
                  <a:srgbClr val="000000"/>
                </a:solidFill>
                <a:latin typeface="Franklin Gothic Book"/>
              </a:rPr>
              <a:t>Далёких планет </a:t>
            </a:r>
            <a:br>
              <a:rPr lang="ru-RU">
                <a:solidFill>
                  <a:srgbClr val="000000"/>
                </a:solidFill>
                <a:latin typeface="Franklin Gothic Book"/>
              </a:rPr>
            </a:br>
            <a:r>
              <a:rPr lang="ru-RU">
                <a:solidFill>
                  <a:srgbClr val="000000"/>
                </a:solidFill>
                <a:latin typeface="Franklin Gothic Book"/>
              </a:rPr>
              <a:t>Останутся Наши следы. </a:t>
            </a:r>
            <a:br>
              <a:rPr lang="ru-RU">
                <a:solidFill>
                  <a:srgbClr val="000000"/>
                </a:solidFill>
                <a:latin typeface="Franklin Gothic Book"/>
              </a:rPr>
            </a:br>
            <a:r>
              <a:rPr lang="ru-RU">
                <a:solidFill>
                  <a:srgbClr val="000000"/>
                </a:solidFill>
                <a:latin typeface="Franklin Gothic Book"/>
              </a:rPr>
              <a:t>На пыльных тропинках </a:t>
            </a:r>
            <a:br>
              <a:rPr lang="ru-RU">
                <a:solidFill>
                  <a:srgbClr val="000000"/>
                </a:solidFill>
                <a:latin typeface="Franklin Gothic Book"/>
              </a:rPr>
            </a:br>
            <a:r>
              <a:rPr lang="ru-RU">
                <a:solidFill>
                  <a:srgbClr val="000000"/>
                </a:solidFill>
                <a:latin typeface="Franklin Gothic Book"/>
              </a:rPr>
              <a:t>Далёких планет </a:t>
            </a:r>
            <a:br>
              <a:rPr lang="ru-RU">
                <a:solidFill>
                  <a:srgbClr val="000000"/>
                </a:solidFill>
                <a:latin typeface="Franklin Gothic Book"/>
              </a:rPr>
            </a:br>
            <a:r>
              <a:rPr lang="ru-RU">
                <a:solidFill>
                  <a:srgbClr val="000000"/>
                </a:solidFill>
                <a:latin typeface="Franklin Gothic Book"/>
              </a:rPr>
              <a:t>Останутся  Наши следы! </a:t>
            </a:r>
            <a:br>
              <a:rPr lang="ru-RU">
                <a:solidFill>
                  <a:srgbClr val="000000"/>
                </a:solidFill>
                <a:latin typeface="Franklin Gothic Book"/>
              </a:rPr>
            </a:br>
            <a:endParaRPr lang="ru-RU">
              <a:solidFill>
                <a:srgbClr val="000000"/>
              </a:solidFill>
              <a:latin typeface="Franklin Gothic Book"/>
            </a:endParaRPr>
          </a:p>
        </p:txBody>
      </p:sp>
      <p:pic>
        <p:nvPicPr>
          <p:cNvPr id="4099" name="Picture 3" descr="C:\Users\Наташа\Pictures\12 апреля\фельцман оска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8575" y="3500438"/>
            <a:ext cx="25415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C:\Users\Наташа\Pictures\12 апреля\войнович владими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8300" y="173038"/>
            <a:ext cx="223202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708900" y="404813"/>
            <a:ext cx="12557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000000"/>
                </a:solidFill>
                <a:latin typeface="Franklin Gothic Book"/>
              </a:rPr>
              <a:t>Войнович</a:t>
            </a:r>
          </a:p>
          <a:p>
            <a:r>
              <a:rPr lang="ru-RU" sz="1400" b="1">
                <a:solidFill>
                  <a:srgbClr val="000000"/>
                </a:solidFill>
                <a:latin typeface="Franklin Gothic Book"/>
              </a:rPr>
              <a:t>Владимир </a:t>
            </a:r>
          </a:p>
          <a:p>
            <a:r>
              <a:rPr lang="ru-RU" sz="1400" b="1">
                <a:solidFill>
                  <a:srgbClr val="000000"/>
                </a:solidFill>
                <a:latin typeface="Franklin Gothic Book"/>
              </a:rPr>
              <a:t>Николаевич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00625" y="4076700"/>
            <a:ext cx="13779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1600" b="1">
                <a:solidFill>
                  <a:srgbClr val="000000"/>
                </a:solidFill>
                <a:latin typeface="Franklin Gothic Book"/>
              </a:rPr>
              <a:t>Фельцман</a:t>
            </a:r>
          </a:p>
          <a:p>
            <a:pPr algn="r"/>
            <a:r>
              <a:rPr lang="ru-RU" sz="1600" b="1">
                <a:solidFill>
                  <a:srgbClr val="000000"/>
                </a:solidFill>
                <a:latin typeface="Franklin Gothic Book"/>
              </a:rPr>
              <a:t>Оскар</a:t>
            </a:r>
          </a:p>
          <a:p>
            <a:pPr algn="r"/>
            <a:r>
              <a:rPr lang="ru-RU" sz="1600" b="1">
                <a:solidFill>
                  <a:srgbClr val="000000"/>
                </a:solidFill>
                <a:latin typeface="Franklin Gothic Book"/>
              </a:rPr>
              <a:t> Борисович</a:t>
            </a:r>
          </a:p>
        </p:txBody>
      </p:sp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706938" y="594995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3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1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10243" name="Picture 3" descr="C:\Users\Наташа\Pictures\12 апреля\плане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288" y="-23813"/>
            <a:ext cx="8783637" cy="844867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5688632"/>
            <a:ext cx="8367464" cy="155679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FF99"/>
                </a:solidFill>
              </a:rPr>
              <a:t>Мир  планет  светится !</a:t>
            </a:r>
            <a:br>
              <a:rPr lang="ru-RU" dirty="0" smtClean="0">
                <a:solidFill>
                  <a:srgbClr val="00FF99"/>
                </a:solidFill>
              </a:rPr>
            </a:br>
            <a:r>
              <a:rPr lang="ru-RU" dirty="0" smtClean="0">
                <a:solidFill>
                  <a:srgbClr val="00FF99"/>
                </a:solidFill>
              </a:rPr>
              <a:t>Скоро им в будущем человек встретится!!!</a:t>
            </a:r>
            <a:endParaRPr lang="ru-RU" dirty="0">
              <a:solidFill>
                <a:srgbClr val="00FF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067175" y="404813"/>
            <a:ext cx="4752975" cy="6192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1026" name="Object 18"/>
          <p:cNvGraphicFramePr>
            <a:graphicFrameLocks noChangeAspect="1"/>
          </p:cNvGraphicFramePr>
          <p:nvPr/>
        </p:nvGraphicFramePr>
        <p:xfrm>
          <a:off x="4211638" y="404813"/>
          <a:ext cx="4608512" cy="6142037"/>
        </p:xfrm>
        <a:graphic>
          <a:graphicData uri="http://schemas.openxmlformats.org/presentationml/2006/ole">
            <p:oleObj spid="_x0000_s2066" name="Документ" r:id="rId3" imgW="6956117" imgH="9271413" progId="">
              <p:embed/>
            </p:oleObj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4993760"/>
            <a:ext cx="3830960" cy="124355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Выпуск газеты </a:t>
            </a:r>
            <a:br>
              <a:rPr lang="ru-RU" dirty="0" smtClean="0"/>
            </a:br>
            <a:r>
              <a:rPr lang="ru-RU" dirty="0" smtClean="0"/>
              <a:t>«Будущим поколениям»</a:t>
            </a:r>
            <a:endParaRPr lang="ru-RU" dirty="0"/>
          </a:p>
        </p:txBody>
      </p:sp>
      <p:graphicFrame>
        <p:nvGraphicFramePr>
          <p:cNvPr id="1027" name="Object 19"/>
          <p:cNvGraphicFramePr>
            <a:graphicFrameLocks noChangeAspect="1"/>
          </p:cNvGraphicFramePr>
          <p:nvPr/>
        </p:nvGraphicFramePr>
        <p:xfrm>
          <a:off x="4140200" y="404813"/>
          <a:ext cx="4679950" cy="6208712"/>
        </p:xfrm>
        <a:graphic>
          <a:graphicData uri="http://schemas.openxmlformats.org/presentationml/2006/ole">
            <p:oleObj spid="_x0000_s2067" name="Документ" r:id="rId4" imgW="7126375" imgH="9453219" progId="">
              <p:embed/>
            </p:oleObj>
          </a:graphicData>
        </a:graphic>
      </p:graphicFrame>
      <p:graphicFrame>
        <p:nvGraphicFramePr>
          <p:cNvPr id="1028" name="Object 20"/>
          <p:cNvGraphicFramePr>
            <a:graphicFrameLocks noChangeAspect="1"/>
          </p:cNvGraphicFramePr>
          <p:nvPr/>
        </p:nvGraphicFramePr>
        <p:xfrm>
          <a:off x="4308475" y="476250"/>
          <a:ext cx="4835525" cy="6121400"/>
        </p:xfrm>
        <a:graphic>
          <a:graphicData uri="http://schemas.openxmlformats.org/presentationml/2006/ole">
            <p:oleObj spid="_x0000_s2068" name="Документ" r:id="rId5" imgW="7881199" imgH="9744470" progId="">
              <p:embed/>
            </p:oleObj>
          </a:graphicData>
        </a:graphic>
      </p:graphicFrame>
      <p:graphicFrame>
        <p:nvGraphicFramePr>
          <p:cNvPr id="1029" name="Object 21"/>
          <p:cNvGraphicFramePr>
            <a:graphicFrameLocks noChangeAspect="1"/>
          </p:cNvGraphicFramePr>
          <p:nvPr/>
        </p:nvGraphicFramePr>
        <p:xfrm>
          <a:off x="4067175" y="404813"/>
          <a:ext cx="4745038" cy="6192837"/>
        </p:xfrm>
        <a:graphic>
          <a:graphicData uri="http://schemas.openxmlformats.org/presentationml/2006/ole">
            <p:oleObj spid="_x0000_s2069" name="Документ" r:id="rId6" imgW="7209524" imgH="941037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8" presetClass="exit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8" presetClass="exit" presetSubtype="12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1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100"/>
                            </p:stCondLst>
                            <p:childTnLst>
                              <p:par>
                                <p:cTn id="28" presetID="18" presetClass="exit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6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600"/>
                            </p:stCondLst>
                            <p:childTnLst>
                              <p:par>
                                <p:cTn id="36" presetID="18" presetClass="exit" presetSubtype="12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7" dur="4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1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4337" y="2708920"/>
            <a:ext cx="8458200" cy="1222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Газета «Будущим поколениям»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1773238"/>
            <a:ext cx="8458200" cy="914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50 лет со дня первого полета человека в космос</a:t>
            </a:r>
            <a:endParaRPr lang="ru-RU" dirty="0"/>
          </a:p>
        </p:txBody>
      </p:sp>
      <p:sp>
        <p:nvSpPr>
          <p:cNvPr id="641027" name="TextBox 3"/>
          <p:cNvSpPr txBox="1">
            <a:spLocks noChangeArrowheads="1"/>
          </p:cNvSpPr>
          <p:nvPr/>
        </p:nvSpPr>
        <p:spPr bwMode="auto">
          <a:xfrm>
            <a:off x="5003800" y="476250"/>
            <a:ext cx="390683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>
                <a:solidFill>
                  <a:srgbClr val="A78470"/>
                </a:solidFill>
                <a:latin typeface="Franklin Gothic Book"/>
              </a:rPr>
              <a:t>Театрализованный проект </a:t>
            </a:r>
          </a:p>
          <a:p>
            <a:pPr algn="r"/>
            <a:r>
              <a:rPr lang="ru-RU">
                <a:solidFill>
                  <a:srgbClr val="A78470"/>
                </a:solidFill>
                <a:latin typeface="Franklin Gothic Book"/>
              </a:rPr>
              <a:t>6 Б класса ГОУ СОШ 152</a:t>
            </a:r>
          </a:p>
          <a:p>
            <a:pPr algn="r"/>
            <a:r>
              <a:rPr lang="ru-RU" sz="1400">
                <a:solidFill>
                  <a:srgbClr val="A78470"/>
                </a:solidFill>
                <a:latin typeface="Franklin Gothic Book"/>
              </a:rPr>
              <a:t>Руководитель проекта: </a:t>
            </a:r>
            <a:r>
              <a:rPr lang="ru-RU">
                <a:solidFill>
                  <a:srgbClr val="A78470"/>
                </a:solidFill>
                <a:latin typeface="Franklin Gothic Book"/>
              </a:rPr>
              <a:t>Гамаюнова Г.Н.</a:t>
            </a:r>
          </a:p>
          <a:p>
            <a:pPr algn="r"/>
            <a:r>
              <a:rPr lang="ru-RU">
                <a:solidFill>
                  <a:srgbClr val="A78470"/>
                </a:solidFill>
                <a:latin typeface="Franklin Gothic Book"/>
              </a:rPr>
              <a:t>формат «Живая газета»</a:t>
            </a:r>
          </a:p>
          <a:p>
            <a:pPr algn="r"/>
            <a:r>
              <a:rPr lang="ru-RU">
                <a:solidFill>
                  <a:srgbClr val="A78470"/>
                </a:solidFill>
                <a:latin typeface="Franklin Gothic Book"/>
              </a:rPr>
              <a:t>15 апреля 2011 года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51050" y="4652963"/>
            <a:ext cx="51847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 b="1">
                <a:solidFill>
                  <a:srgbClr val="7C4B3B"/>
                </a:solidFill>
                <a:latin typeface="Franklin Gothic Book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5013176"/>
            <a:ext cx="3600400" cy="122413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Сообщение  </a:t>
            </a:r>
            <a:br>
              <a:rPr lang="ru-RU" dirty="0" smtClean="0"/>
            </a:br>
            <a:r>
              <a:rPr lang="ru-RU" dirty="0" smtClean="0"/>
              <a:t>телеграфного агентства</a:t>
            </a:r>
            <a:br>
              <a:rPr lang="ru-RU" dirty="0" smtClean="0"/>
            </a:br>
            <a:r>
              <a:rPr lang="ru-RU" dirty="0" smtClean="0"/>
              <a:t>советского союза  (</a:t>
            </a:r>
            <a:r>
              <a:rPr lang="ru-RU" dirty="0" err="1" smtClean="0"/>
              <a:t>тасс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6" name="Рисунок 5" descr="гагарин тасс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8" y="19050"/>
            <a:ext cx="5053012" cy="6899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188640"/>
            <a:ext cx="5867400" cy="5222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Указы президиума верховного совета </a:t>
            </a:r>
            <a:r>
              <a:rPr lang="ru-RU" dirty="0" err="1" smtClean="0"/>
              <a:t>сссР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288" y="4652963"/>
            <a:ext cx="8367712" cy="1000125"/>
          </a:xfrm>
        </p:spPr>
        <p:txBody>
          <a:bodyPr/>
          <a:lstStyle/>
          <a:p>
            <a:pPr eaLnBrk="1" hangingPunct="1"/>
            <a:r>
              <a:rPr lang="ru-RU" sz="1800" b="1" smtClean="0"/>
              <a:t>Об учреждении звания «Летчик-космонавт СССР»</a:t>
            </a:r>
          </a:p>
          <a:p>
            <a:pPr eaLnBrk="1" hangingPunct="1"/>
            <a:endParaRPr lang="ru-RU" sz="1800" b="1" smtClean="0"/>
          </a:p>
          <a:p>
            <a:pPr eaLnBrk="1" hangingPunct="1"/>
            <a:r>
              <a:rPr lang="ru-RU" sz="1800" b="1" smtClean="0"/>
              <a:t>О присвоении звания «Летчик-космонавт СССР» летчику майору ГАГАРИНУ Ю.А</a:t>
            </a:r>
          </a:p>
          <a:p>
            <a:pPr eaLnBrk="1" hangingPunct="1"/>
            <a:endParaRPr lang="ru-RU" sz="1800" b="1" smtClean="0"/>
          </a:p>
          <a:p>
            <a:pPr eaLnBrk="1" hangingPunct="1"/>
            <a:r>
              <a:rPr lang="ru-RU" sz="1800" b="1" smtClean="0"/>
              <a:t>О присвоении звания Героя Советского Союза летчику майору ГАГАРИНУ Ю.А</a:t>
            </a:r>
          </a:p>
          <a:p>
            <a:pPr eaLnBrk="1" hangingPunct="1"/>
            <a:endParaRPr lang="ru-RU" sz="1600" b="1" smtClean="0"/>
          </a:p>
        </p:txBody>
      </p:sp>
      <p:pic>
        <p:nvPicPr>
          <p:cNvPr id="7" name="Рисунок 6" descr="гагарин указ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8763" y="957263"/>
            <a:ext cx="6216650" cy="3687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ша\Pictures\12 апреля\гагарин в наградах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60350"/>
            <a:ext cx="42926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95552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Ю. А. Гагарин  награжден  </a:t>
            </a:r>
            <a:br>
              <a:rPr lang="ru-RU" dirty="0" smtClean="0"/>
            </a:br>
            <a:r>
              <a:rPr lang="ru-RU" dirty="0" smtClean="0"/>
              <a:t>25 медалями и орденами</a:t>
            </a:r>
            <a:endParaRPr lang="ru-RU" dirty="0"/>
          </a:p>
        </p:txBody>
      </p:sp>
      <p:sp>
        <p:nvSpPr>
          <p:cNvPr id="596995" name="Текст 4"/>
          <p:cNvSpPr>
            <a:spLocks noGrp="1"/>
          </p:cNvSpPr>
          <p:nvPr>
            <p:ph type="body" sz="half" idx="2"/>
          </p:nvPr>
        </p:nvSpPr>
        <p:spPr>
          <a:xfrm>
            <a:off x="381000" y="5949950"/>
            <a:ext cx="5867400" cy="863600"/>
          </a:xfrm>
        </p:spPr>
        <p:txBody>
          <a:bodyPr/>
          <a:lstStyle/>
          <a:p>
            <a:pPr eaLnBrk="1" hangingPunct="1"/>
            <a:r>
              <a:rPr lang="ru-RU" sz="1600" smtClean="0"/>
              <a:t>Почетный житель 20 городов Мира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9535" y="4581128"/>
            <a:ext cx="4046984" cy="81150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Дом Гагариных </a:t>
            </a:r>
            <a:br>
              <a:rPr lang="ru-RU" dirty="0" smtClean="0"/>
            </a:br>
            <a:r>
              <a:rPr lang="ru-RU" dirty="0" smtClean="0"/>
              <a:t>в селе  </a:t>
            </a:r>
            <a:r>
              <a:rPr lang="ru-RU" dirty="0" err="1" smtClean="0"/>
              <a:t>Клушино</a:t>
            </a:r>
            <a:endParaRPr lang="ru-RU" dirty="0"/>
          </a:p>
        </p:txBody>
      </p:sp>
      <p:sp>
        <p:nvSpPr>
          <p:cNvPr id="598018" name="Текст 3"/>
          <p:cNvSpPr>
            <a:spLocks noGrp="1"/>
          </p:cNvSpPr>
          <p:nvPr>
            <p:ph type="body" sz="half" idx="2"/>
          </p:nvPr>
        </p:nvSpPr>
        <p:spPr>
          <a:xfrm>
            <a:off x="239713" y="5445125"/>
            <a:ext cx="5867400" cy="768350"/>
          </a:xfrm>
        </p:spPr>
        <p:txBody>
          <a:bodyPr/>
          <a:lstStyle/>
          <a:p>
            <a:pPr eaLnBrk="1" hangingPunct="1"/>
            <a:r>
              <a:rPr lang="ru-RU" sz="1600" smtClean="0"/>
              <a:t>Гжатский район (Смоленская область)</a:t>
            </a:r>
          </a:p>
        </p:txBody>
      </p:sp>
      <p:pic>
        <p:nvPicPr>
          <p:cNvPr id="4099" name="Picture 3" descr="C:\Users\Наташа\Pictures\12 апреля\дом музей гагарин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7300" y="2871788"/>
            <a:ext cx="5084763" cy="5192712"/>
          </a:xfrm>
          <a:prstGeom prst="rect">
            <a:avLst/>
          </a:prstGeom>
          <a:noFill/>
        </p:spPr>
      </p:pic>
      <p:pic>
        <p:nvPicPr>
          <p:cNvPr id="4098" name="Picture 2" descr="C:\Users\Наташа\Pictures\12 апреля\дом гагарин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3188" y="188913"/>
            <a:ext cx="5926137" cy="3432175"/>
          </a:xfrm>
          <a:prstGeom prst="rect">
            <a:avLst/>
          </a:prstGeom>
          <a:noFill/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763588" y="594995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9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Родители Юрия Гагарина</a:t>
            </a:r>
            <a:endParaRPr lang="ru-RU" dirty="0"/>
          </a:p>
        </p:txBody>
      </p:sp>
      <p:sp>
        <p:nvSpPr>
          <p:cNvPr id="599042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532438"/>
            <a:ext cx="5867400" cy="768350"/>
          </a:xfrm>
        </p:spPr>
        <p:txBody>
          <a:bodyPr/>
          <a:lstStyle/>
          <a:p>
            <a:pPr eaLnBrk="1" hangingPunct="1"/>
            <a:r>
              <a:rPr lang="ru-RU" sz="1600" smtClean="0"/>
              <a:t>Анна Тимофеевна и Алексей Иванович Гагарины</a:t>
            </a:r>
          </a:p>
        </p:txBody>
      </p:sp>
      <p:pic>
        <p:nvPicPr>
          <p:cNvPr id="15362" name="Picture 2" descr="C:\Users\Наташа\Pictures\12 апреля\гагарин родител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692150"/>
            <a:ext cx="6088062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3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4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5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6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7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8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9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0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3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4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5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6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7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8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0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3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4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5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36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37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38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39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40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4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4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43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44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45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46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29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10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1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1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13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14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15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16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17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18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19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0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3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4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5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6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7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8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9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0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3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4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5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6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7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8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39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0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2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3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4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5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6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47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5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6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7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8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9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442</Words>
  <Application>Microsoft Office PowerPoint</Application>
  <PresentationFormat>Экран (4:3)</PresentationFormat>
  <Paragraphs>91</Paragraphs>
  <Slides>49</Slides>
  <Notes>0</Notes>
  <HiddenSlides>0</HiddenSlides>
  <MMClips>6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424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480" baseType="lpstr">
      <vt:lpstr>Calibri</vt:lpstr>
      <vt:lpstr>Arial</vt:lpstr>
      <vt:lpstr>Franklin Gothic Medium</vt:lpstr>
      <vt:lpstr>Franklin Gothic Book</vt:lpstr>
      <vt:lpstr>Wingdings 2</vt:lpstr>
      <vt:lpstr>Times New Roman</vt:lpstr>
      <vt:lpstr>Тема Office</vt:lpstr>
      <vt:lpstr>Трек</vt:lpstr>
      <vt:lpstr>1_Трек</vt:lpstr>
      <vt:lpstr>2_Трек</vt:lpstr>
      <vt:lpstr>3_Трек</vt:lpstr>
      <vt:lpstr>4_Трек</vt:lpstr>
      <vt:lpstr>5_Трек</vt:lpstr>
      <vt:lpstr>6_Трек</vt:lpstr>
      <vt:lpstr>7_Трек</vt:lpstr>
      <vt:lpstr>8_Трек</vt:lpstr>
      <vt:lpstr>9_Трек</vt:lpstr>
      <vt:lpstr>10_Трек</vt:lpstr>
      <vt:lpstr>11_Трек</vt:lpstr>
      <vt:lpstr>12_Трек</vt:lpstr>
      <vt:lpstr>13_Трек</vt:lpstr>
      <vt:lpstr>14_Трек</vt:lpstr>
      <vt:lpstr>15_Трек</vt:lpstr>
      <vt:lpstr>16_Трек</vt:lpstr>
      <vt:lpstr>17_Трек</vt:lpstr>
      <vt:lpstr>18_Трек</vt:lpstr>
      <vt:lpstr>19_Трек</vt:lpstr>
      <vt:lpstr>20_Трек</vt:lpstr>
      <vt:lpstr>21_Трек</vt:lpstr>
      <vt:lpstr>22_Трек</vt:lpstr>
      <vt:lpstr>23_Трек</vt:lpstr>
      <vt:lpstr>24_Трек</vt:lpstr>
      <vt:lpstr>25_Трек</vt:lpstr>
      <vt:lpstr>26_Трек</vt:lpstr>
      <vt:lpstr>27_Трек</vt:lpstr>
      <vt:lpstr>28_Трек</vt:lpstr>
      <vt:lpstr>30_Трек</vt:lpstr>
      <vt:lpstr>31_Трек</vt:lpstr>
      <vt:lpstr>32_Трек</vt:lpstr>
      <vt:lpstr>33_Трек</vt:lpstr>
      <vt:lpstr>34_Трек</vt:lpstr>
      <vt:lpstr>35_Трек</vt:lpstr>
      <vt:lpstr>36_Трек</vt:lpstr>
      <vt:lpstr>37_Трек</vt:lpstr>
      <vt:lpstr>38_Трек</vt:lpstr>
      <vt:lpstr>39_Трек</vt:lpstr>
      <vt:lpstr>40_Трек</vt:lpstr>
      <vt:lpstr>41_Трек</vt:lpstr>
      <vt:lpstr>42_Трек</vt:lpstr>
      <vt:lpstr>43_Трек</vt:lpstr>
      <vt:lpstr>44_Трек</vt:lpstr>
      <vt:lpstr>45_Трек</vt:lpstr>
      <vt:lpstr>46_Трек</vt:lpstr>
      <vt:lpstr>29_Трек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1_Трек</vt:lpstr>
      <vt:lpstr>1_Трек</vt:lpstr>
      <vt:lpstr>1_Трек</vt:lpstr>
      <vt:lpstr>1_Трек</vt:lpstr>
      <vt:lpstr>1_Трек</vt:lpstr>
      <vt:lpstr>1_Трек</vt:lpstr>
      <vt:lpstr>1_Трек</vt:lpstr>
      <vt:lpstr>1_Трек</vt:lpstr>
      <vt:lpstr>2_Трек</vt:lpstr>
      <vt:lpstr>2_Трек</vt:lpstr>
      <vt:lpstr>2_Трек</vt:lpstr>
      <vt:lpstr>2_Трек</vt:lpstr>
      <vt:lpstr>2_Трек</vt:lpstr>
      <vt:lpstr>2_Трек</vt:lpstr>
      <vt:lpstr>2_Трек</vt:lpstr>
      <vt:lpstr>2_Трек</vt:lpstr>
      <vt:lpstr>3_Трек</vt:lpstr>
      <vt:lpstr>3_Трек</vt:lpstr>
      <vt:lpstr>3_Трек</vt:lpstr>
      <vt:lpstr>3_Трек</vt:lpstr>
      <vt:lpstr>3_Трек</vt:lpstr>
      <vt:lpstr>3_Трек</vt:lpstr>
      <vt:lpstr>3_Трек</vt:lpstr>
      <vt:lpstr>3_Трек</vt:lpstr>
      <vt:lpstr>4_Трек</vt:lpstr>
      <vt:lpstr>4_Трек</vt:lpstr>
      <vt:lpstr>4_Трек</vt:lpstr>
      <vt:lpstr>4_Трек</vt:lpstr>
      <vt:lpstr>4_Трек</vt:lpstr>
      <vt:lpstr>4_Трек</vt:lpstr>
      <vt:lpstr>4_Трек</vt:lpstr>
      <vt:lpstr>4_Трек</vt:lpstr>
      <vt:lpstr>5_Трек</vt:lpstr>
      <vt:lpstr>5_Трек</vt:lpstr>
      <vt:lpstr>5_Трек</vt:lpstr>
      <vt:lpstr>5_Трек</vt:lpstr>
      <vt:lpstr>5_Трек</vt:lpstr>
      <vt:lpstr>5_Трек</vt:lpstr>
      <vt:lpstr>5_Трек</vt:lpstr>
      <vt:lpstr>5_Трек</vt:lpstr>
      <vt:lpstr>6_Трек</vt:lpstr>
      <vt:lpstr>6_Трек</vt:lpstr>
      <vt:lpstr>6_Трек</vt:lpstr>
      <vt:lpstr>6_Трек</vt:lpstr>
      <vt:lpstr>6_Трек</vt:lpstr>
      <vt:lpstr>6_Трек</vt:lpstr>
      <vt:lpstr>6_Трек</vt:lpstr>
      <vt:lpstr>6_Трек</vt:lpstr>
      <vt:lpstr>7_Трек</vt:lpstr>
      <vt:lpstr>7_Трек</vt:lpstr>
      <vt:lpstr>7_Трек</vt:lpstr>
      <vt:lpstr>7_Трек</vt:lpstr>
      <vt:lpstr>7_Трек</vt:lpstr>
      <vt:lpstr>7_Трек</vt:lpstr>
      <vt:lpstr>7_Трек</vt:lpstr>
      <vt:lpstr>7_Трек</vt:lpstr>
      <vt:lpstr>8_Трек</vt:lpstr>
      <vt:lpstr>8_Трек</vt:lpstr>
      <vt:lpstr>8_Трек</vt:lpstr>
      <vt:lpstr>8_Трек</vt:lpstr>
      <vt:lpstr>8_Трек</vt:lpstr>
      <vt:lpstr>8_Трек</vt:lpstr>
      <vt:lpstr>8_Трек</vt:lpstr>
      <vt:lpstr>8_Трек</vt:lpstr>
      <vt:lpstr>9_Трек</vt:lpstr>
      <vt:lpstr>9_Трек</vt:lpstr>
      <vt:lpstr>9_Трек</vt:lpstr>
      <vt:lpstr>9_Трек</vt:lpstr>
      <vt:lpstr>9_Трек</vt:lpstr>
      <vt:lpstr>9_Трек</vt:lpstr>
      <vt:lpstr>9_Трек</vt:lpstr>
      <vt:lpstr>9_Трек</vt:lpstr>
      <vt:lpstr>10_Трек</vt:lpstr>
      <vt:lpstr>10_Трек</vt:lpstr>
      <vt:lpstr>10_Трек</vt:lpstr>
      <vt:lpstr>10_Трек</vt:lpstr>
      <vt:lpstr>10_Трек</vt:lpstr>
      <vt:lpstr>10_Трек</vt:lpstr>
      <vt:lpstr>10_Трек</vt:lpstr>
      <vt:lpstr>10_Трек</vt:lpstr>
      <vt:lpstr>11_Трек</vt:lpstr>
      <vt:lpstr>11_Трек</vt:lpstr>
      <vt:lpstr>11_Трек</vt:lpstr>
      <vt:lpstr>11_Трек</vt:lpstr>
      <vt:lpstr>11_Трек</vt:lpstr>
      <vt:lpstr>11_Трек</vt:lpstr>
      <vt:lpstr>11_Трек</vt:lpstr>
      <vt:lpstr>11_Трек</vt:lpstr>
      <vt:lpstr>12_Трек</vt:lpstr>
      <vt:lpstr>12_Трек</vt:lpstr>
      <vt:lpstr>12_Трек</vt:lpstr>
      <vt:lpstr>12_Трек</vt:lpstr>
      <vt:lpstr>12_Трек</vt:lpstr>
      <vt:lpstr>12_Трек</vt:lpstr>
      <vt:lpstr>12_Трек</vt:lpstr>
      <vt:lpstr>12_Трек</vt:lpstr>
      <vt:lpstr>13_Трек</vt:lpstr>
      <vt:lpstr>13_Трек</vt:lpstr>
      <vt:lpstr>13_Трек</vt:lpstr>
      <vt:lpstr>13_Трек</vt:lpstr>
      <vt:lpstr>13_Трек</vt:lpstr>
      <vt:lpstr>13_Трек</vt:lpstr>
      <vt:lpstr>13_Трек</vt:lpstr>
      <vt:lpstr>13_Трек</vt:lpstr>
      <vt:lpstr>14_Трек</vt:lpstr>
      <vt:lpstr>14_Трек</vt:lpstr>
      <vt:lpstr>14_Трек</vt:lpstr>
      <vt:lpstr>14_Трек</vt:lpstr>
      <vt:lpstr>14_Трек</vt:lpstr>
      <vt:lpstr>14_Трек</vt:lpstr>
      <vt:lpstr>14_Трек</vt:lpstr>
      <vt:lpstr>14_Трек</vt:lpstr>
      <vt:lpstr>15_Трек</vt:lpstr>
      <vt:lpstr>15_Трек</vt:lpstr>
      <vt:lpstr>15_Трек</vt:lpstr>
      <vt:lpstr>15_Трек</vt:lpstr>
      <vt:lpstr>15_Трек</vt:lpstr>
      <vt:lpstr>15_Трек</vt:lpstr>
      <vt:lpstr>15_Трек</vt:lpstr>
      <vt:lpstr>15_Трек</vt:lpstr>
      <vt:lpstr>16_Трек</vt:lpstr>
      <vt:lpstr>16_Трек</vt:lpstr>
      <vt:lpstr>16_Трек</vt:lpstr>
      <vt:lpstr>16_Трек</vt:lpstr>
      <vt:lpstr>16_Трек</vt:lpstr>
      <vt:lpstr>16_Трек</vt:lpstr>
      <vt:lpstr>16_Трек</vt:lpstr>
      <vt:lpstr>16_Трек</vt:lpstr>
      <vt:lpstr>17_Трек</vt:lpstr>
      <vt:lpstr>17_Трек</vt:lpstr>
      <vt:lpstr>17_Трек</vt:lpstr>
      <vt:lpstr>17_Трек</vt:lpstr>
      <vt:lpstr>17_Трек</vt:lpstr>
      <vt:lpstr>17_Трек</vt:lpstr>
      <vt:lpstr>17_Трек</vt:lpstr>
      <vt:lpstr>17_Трек</vt:lpstr>
      <vt:lpstr>18_Трек</vt:lpstr>
      <vt:lpstr>18_Трек</vt:lpstr>
      <vt:lpstr>18_Трек</vt:lpstr>
      <vt:lpstr>18_Трек</vt:lpstr>
      <vt:lpstr>18_Трек</vt:lpstr>
      <vt:lpstr>18_Трек</vt:lpstr>
      <vt:lpstr>18_Трек</vt:lpstr>
      <vt:lpstr>18_Трек</vt:lpstr>
      <vt:lpstr>19_Трек</vt:lpstr>
      <vt:lpstr>19_Трек</vt:lpstr>
      <vt:lpstr>19_Трек</vt:lpstr>
      <vt:lpstr>19_Трек</vt:lpstr>
      <vt:lpstr>19_Трек</vt:lpstr>
      <vt:lpstr>19_Трек</vt:lpstr>
      <vt:lpstr>19_Трек</vt:lpstr>
      <vt:lpstr>19_Трек</vt:lpstr>
      <vt:lpstr>20_Трек</vt:lpstr>
      <vt:lpstr>20_Трек</vt:lpstr>
      <vt:lpstr>20_Трек</vt:lpstr>
      <vt:lpstr>20_Трек</vt:lpstr>
      <vt:lpstr>20_Трек</vt:lpstr>
      <vt:lpstr>20_Трек</vt:lpstr>
      <vt:lpstr>20_Трек</vt:lpstr>
      <vt:lpstr>20_Трек</vt:lpstr>
      <vt:lpstr>21_Трек</vt:lpstr>
      <vt:lpstr>21_Трек</vt:lpstr>
      <vt:lpstr>21_Трек</vt:lpstr>
      <vt:lpstr>21_Трек</vt:lpstr>
      <vt:lpstr>21_Трек</vt:lpstr>
      <vt:lpstr>21_Трек</vt:lpstr>
      <vt:lpstr>21_Трек</vt:lpstr>
      <vt:lpstr>21_Трек</vt:lpstr>
      <vt:lpstr>22_Трек</vt:lpstr>
      <vt:lpstr>22_Трек</vt:lpstr>
      <vt:lpstr>22_Трек</vt:lpstr>
      <vt:lpstr>22_Трек</vt:lpstr>
      <vt:lpstr>22_Трек</vt:lpstr>
      <vt:lpstr>22_Трек</vt:lpstr>
      <vt:lpstr>22_Трек</vt:lpstr>
      <vt:lpstr>22_Трек</vt:lpstr>
      <vt:lpstr>23_Трек</vt:lpstr>
      <vt:lpstr>23_Трек</vt:lpstr>
      <vt:lpstr>23_Трек</vt:lpstr>
      <vt:lpstr>23_Трек</vt:lpstr>
      <vt:lpstr>23_Трек</vt:lpstr>
      <vt:lpstr>23_Трек</vt:lpstr>
      <vt:lpstr>23_Трек</vt:lpstr>
      <vt:lpstr>23_Трек</vt:lpstr>
      <vt:lpstr>24_Трек</vt:lpstr>
      <vt:lpstr>24_Трек</vt:lpstr>
      <vt:lpstr>24_Трек</vt:lpstr>
      <vt:lpstr>24_Трек</vt:lpstr>
      <vt:lpstr>24_Трек</vt:lpstr>
      <vt:lpstr>24_Трек</vt:lpstr>
      <vt:lpstr>24_Трек</vt:lpstr>
      <vt:lpstr>24_Трек</vt:lpstr>
      <vt:lpstr>25_Трек</vt:lpstr>
      <vt:lpstr>25_Трек</vt:lpstr>
      <vt:lpstr>25_Трек</vt:lpstr>
      <vt:lpstr>25_Трек</vt:lpstr>
      <vt:lpstr>25_Трек</vt:lpstr>
      <vt:lpstr>25_Трек</vt:lpstr>
      <vt:lpstr>25_Трек</vt:lpstr>
      <vt:lpstr>25_Трек</vt:lpstr>
      <vt:lpstr>26_Трек</vt:lpstr>
      <vt:lpstr>26_Трек</vt:lpstr>
      <vt:lpstr>26_Трек</vt:lpstr>
      <vt:lpstr>26_Трек</vt:lpstr>
      <vt:lpstr>26_Трек</vt:lpstr>
      <vt:lpstr>26_Трек</vt:lpstr>
      <vt:lpstr>26_Трек</vt:lpstr>
      <vt:lpstr>26_Трек</vt:lpstr>
      <vt:lpstr>27_Трек</vt:lpstr>
      <vt:lpstr>27_Трек</vt:lpstr>
      <vt:lpstr>27_Трек</vt:lpstr>
      <vt:lpstr>27_Трек</vt:lpstr>
      <vt:lpstr>27_Трек</vt:lpstr>
      <vt:lpstr>27_Трек</vt:lpstr>
      <vt:lpstr>27_Трек</vt:lpstr>
      <vt:lpstr>27_Трек</vt:lpstr>
      <vt:lpstr>28_Трек</vt:lpstr>
      <vt:lpstr>28_Трек</vt:lpstr>
      <vt:lpstr>28_Трек</vt:lpstr>
      <vt:lpstr>28_Трек</vt:lpstr>
      <vt:lpstr>28_Трек</vt:lpstr>
      <vt:lpstr>28_Трек</vt:lpstr>
      <vt:lpstr>28_Трек</vt:lpstr>
      <vt:lpstr>28_Трек</vt:lpstr>
      <vt:lpstr>30_Трек</vt:lpstr>
      <vt:lpstr>30_Трек</vt:lpstr>
      <vt:lpstr>30_Трек</vt:lpstr>
      <vt:lpstr>30_Трек</vt:lpstr>
      <vt:lpstr>30_Трек</vt:lpstr>
      <vt:lpstr>30_Трек</vt:lpstr>
      <vt:lpstr>30_Трек</vt:lpstr>
      <vt:lpstr>30_Трек</vt:lpstr>
      <vt:lpstr>31_Трек</vt:lpstr>
      <vt:lpstr>31_Трек</vt:lpstr>
      <vt:lpstr>31_Трек</vt:lpstr>
      <vt:lpstr>31_Трек</vt:lpstr>
      <vt:lpstr>31_Трек</vt:lpstr>
      <vt:lpstr>31_Трек</vt:lpstr>
      <vt:lpstr>31_Трек</vt:lpstr>
      <vt:lpstr>31_Трек</vt:lpstr>
      <vt:lpstr>32_Трек</vt:lpstr>
      <vt:lpstr>32_Трек</vt:lpstr>
      <vt:lpstr>32_Трек</vt:lpstr>
      <vt:lpstr>32_Трек</vt:lpstr>
      <vt:lpstr>32_Трек</vt:lpstr>
      <vt:lpstr>32_Трек</vt:lpstr>
      <vt:lpstr>32_Трек</vt:lpstr>
      <vt:lpstr>32_Трек</vt:lpstr>
      <vt:lpstr>33_Трек</vt:lpstr>
      <vt:lpstr>33_Трек</vt:lpstr>
      <vt:lpstr>33_Трек</vt:lpstr>
      <vt:lpstr>33_Трек</vt:lpstr>
      <vt:lpstr>33_Трек</vt:lpstr>
      <vt:lpstr>33_Трек</vt:lpstr>
      <vt:lpstr>33_Трек</vt:lpstr>
      <vt:lpstr>33_Трек</vt:lpstr>
      <vt:lpstr>34_Трек</vt:lpstr>
      <vt:lpstr>34_Трек</vt:lpstr>
      <vt:lpstr>34_Трек</vt:lpstr>
      <vt:lpstr>34_Трек</vt:lpstr>
      <vt:lpstr>34_Трек</vt:lpstr>
      <vt:lpstr>34_Трек</vt:lpstr>
      <vt:lpstr>34_Трек</vt:lpstr>
      <vt:lpstr>34_Трек</vt:lpstr>
      <vt:lpstr>35_Трек</vt:lpstr>
      <vt:lpstr>35_Трек</vt:lpstr>
      <vt:lpstr>35_Трек</vt:lpstr>
      <vt:lpstr>35_Трек</vt:lpstr>
      <vt:lpstr>35_Трек</vt:lpstr>
      <vt:lpstr>35_Трек</vt:lpstr>
      <vt:lpstr>35_Трек</vt:lpstr>
      <vt:lpstr>35_Трек</vt:lpstr>
      <vt:lpstr>36_Трек</vt:lpstr>
      <vt:lpstr>36_Трек</vt:lpstr>
      <vt:lpstr>36_Трек</vt:lpstr>
      <vt:lpstr>36_Трек</vt:lpstr>
      <vt:lpstr>36_Трек</vt:lpstr>
      <vt:lpstr>36_Трек</vt:lpstr>
      <vt:lpstr>36_Трек</vt:lpstr>
      <vt:lpstr>36_Трек</vt:lpstr>
      <vt:lpstr>37_Трек</vt:lpstr>
      <vt:lpstr>37_Трек</vt:lpstr>
      <vt:lpstr>37_Трек</vt:lpstr>
      <vt:lpstr>37_Трек</vt:lpstr>
      <vt:lpstr>37_Трек</vt:lpstr>
      <vt:lpstr>37_Трек</vt:lpstr>
      <vt:lpstr>37_Трек</vt:lpstr>
      <vt:lpstr>37_Трек</vt:lpstr>
      <vt:lpstr>38_Трек</vt:lpstr>
      <vt:lpstr>38_Трек</vt:lpstr>
      <vt:lpstr>38_Трек</vt:lpstr>
      <vt:lpstr>38_Трек</vt:lpstr>
      <vt:lpstr>38_Трек</vt:lpstr>
      <vt:lpstr>38_Трек</vt:lpstr>
      <vt:lpstr>38_Трек</vt:lpstr>
      <vt:lpstr>38_Трек</vt:lpstr>
      <vt:lpstr>39_Трек</vt:lpstr>
      <vt:lpstr>39_Трек</vt:lpstr>
      <vt:lpstr>39_Трек</vt:lpstr>
      <vt:lpstr>39_Трек</vt:lpstr>
      <vt:lpstr>39_Трек</vt:lpstr>
      <vt:lpstr>39_Трек</vt:lpstr>
      <vt:lpstr>39_Трек</vt:lpstr>
      <vt:lpstr>39_Трек</vt:lpstr>
      <vt:lpstr>40_Трек</vt:lpstr>
      <vt:lpstr>40_Трек</vt:lpstr>
      <vt:lpstr>40_Трек</vt:lpstr>
      <vt:lpstr>40_Трек</vt:lpstr>
      <vt:lpstr>40_Трек</vt:lpstr>
      <vt:lpstr>40_Трек</vt:lpstr>
      <vt:lpstr>40_Трек</vt:lpstr>
      <vt:lpstr>40_Трек</vt:lpstr>
      <vt:lpstr>41_Трек</vt:lpstr>
      <vt:lpstr>41_Трек</vt:lpstr>
      <vt:lpstr>41_Трек</vt:lpstr>
      <vt:lpstr>41_Трек</vt:lpstr>
      <vt:lpstr>41_Трек</vt:lpstr>
      <vt:lpstr>41_Трек</vt:lpstr>
      <vt:lpstr>41_Трек</vt:lpstr>
      <vt:lpstr>41_Трек</vt:lpstr>
      <vt:lpstr>42_Трек</vt:lpstr>
      <vt:lpstr>42_Трек</vt:lpstr>
      <vt:lpstr>42_Трек</vt:lpstr>
      <vt:lpstr>42_Трек</vt:lpstr>
      <vt:lpstr>42_Трек</vt:lpstr>
      <vt:lpstr>42_Трек</vt:lpstr>
      <vt:lpstr>42_Трек</vt:lpstr>
      <vt:lpstr>42_Трек</vt:lpstr>
      <vt:lpstr>43_Трек</vt:lpstr>
      <vt:lpstr>43_Трек</vt:lpstr>
      <vt:lpstr>43_Трек</vt:lpstr>
      <vt:lpstr>43_Трек</vt:lpstr>
      <vt:lpstr>43_Трек</vt:lpstr>
      <vt:lpstr>43_Трек</vt:lpstr>
      <vt:lpstr>43_Трек</vt:lpstr>
      <vt:lpstr>43_Трек</vt:lpstr>
      <vt:lpstr>44_Трек</vt:lpstr>
      <vt:lpstr>44_Трек</vt:lpstr>
      <vt:lpstr>44_Трек</vt:lpstr>
      <vt:lpstr>44_Трек</vt:lpstr>
      <vt:lpstr>44_Трек</vt:lpstr>
      <vt:lpstr>44_Трек</vt:lpstr>
      <vt:lpstr>44_Трек</vt:lpstr>
      <vt:lpstr>44_Трек</vt:lpstr>
      <vt:lpstr>45_Трек</vt:lpstr>
      <vt:lpstr>45_Трек</vt:lpstr>
      <vt:lpstr>45_Трек</vt:lpstr>
      <vt:lpstr>45_Трек</vt:lpstr>
      <vt:lpstr>45_Трек</vt:lpstr>
      <vt:lpstr>45_Трек</vt:lpstr>
      <vt:lpstr>45_Трек</vt:lpstr>
      <vt:lpstr>45_Трек</vt:lpstr>
      <vt:lpstr>46_Трек</vt:lpstr>
      <vt:lpstr>46_Трек</vt:lpstr>
      <vt:lpstr>46_Трек</vt:lpstr>
      <vt:lpstr>46_Трек</vt:lpstr>
      <vt:lpstr>46_Трек</vt:lpstr>
      <vt:lpstr>46_Трек</vt:lpstr>
      <vt:lpstr>46_Трек</vt:lpstr>
      <vt:lpstr>46_Трек</vt:lpstr>
      <vt:lpstr>29_Трек</vt:lpstr>
      <vt:lpstr>29_Трек</vt:lpstr>
      <vt:lpstr>29_Трек</vt:lpstr>
      <vt:lpstr>29_Трек</vt:lpstr>
      <vt:lpstr>29_Трек</vt:lpstr>
      <vt:lpstr>29_Трек</vt:lpstr>
      <vt:lpstr>29_Трек</vt:lpstr>
      <vt:lpstr>29_Трек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Газета «Будущим поколениям»</dc:title>
  <dc:creator>A-Media</dc:creator>
  <cp:lastModifiedBy>nadezhda.pronskaya</cp:lastModifiedBy>
  <cp:revision>5</cp:revision>
  <dcterms:created xsi:type="dcterms:W3CDTF">2012-01-25T16:28:38Z</dcterms:created>
  <dcterms:modified xsi:type="dcterms:W3CDTF">2012-04-11T08:31:45Z</dcterms:modified>
</cp:coreProperties>
</file>