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«Какое это счастье, что учим мы </a:t>
            </a:r>
            <a:r>
              <a:rPr lang="ru-RU" b="1" i="1" dirty="0" smtClean="0"/>
              <a:t>причастие</a:t>
            </a:r>
            <a:r>
              <a:rPr lang="ru-RU" b="1" dirty="0" smtClean="0"/>
              <a:t>!»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 русского языка в 7 классе.</a:t>
            </a:r>
          </a:p>
          <a:p>
            <a:pPr eaLnBrk="1" hangingPunct="1"/>
            <a:r>
              <a:rPr lang="ru-RU" smtClean="0"/>
              <a:t>Учитель – Иванова Е.Г.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ТАГАНАЙ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05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62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/>
              <a:t>Таганай – Таганайский горный массив –это система горных хребтов расположенных в северной части Южного Урала к северо-востоку от Златоуста. Включает в себя хребет Большой Таганай и хребты Средний Таганай и Малый Таганай. «Таганай» - национальный парк – образован 5 марта 1991 года. Это парк находящийся в западной части Челябинской области. Откликной Гребень – вторая вершина хребта Большой Таганай названная за гребнеобразные очертания и громкое, многократное эхо возникающее из-за отражения звука от скалистой стены.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6477000" cy="525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"Мастерская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художника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слова"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57200"/>
            <a:ext cx="3048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267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28783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590800"/>
            <a:ext cx="44862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65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7053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Андреевской школе – 40 лет</a:t>
            </a:r>
          </a:p>
        </p:txBody>
      </p:sp>
      <p:pic>
        <p:nvPicPr>
          <p:cNvPr id="18435" name="Picture 4" descr="S20200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715000" cy="457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Благодарю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  работу!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                                     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algn="r" eaLnBrk="1" hangingPunct="1">
              <a:buFontTx/>
              <a:buNone/>
            </a:pPr>
            <a:r>
              <a:rPr lang="ru-RU" dirty="0" smtClean="0"/>
              <a:t>                                                 Челябинской </a:t>
            </a:r>
          </a:p>
          <a:p>
            <a:pPr algn="r" eaLnBrk="1" hangingPunct="1">
              <a:buFontTx/>
              <a:buNone/>
            </a:pPr>
            <a:r>
              <a:rPr lang="ru-RU" dirty="0" smtClean="0"/>
              <a:t>                                                     области –</a:t>
            </a:r>
          </a:p>
          <a:p>
            <a:pPr algn="r" eaLnBrk="1" hangingPunct="1">
              <a:buFontTx/>
              <a:buNone/>
            </a:pPr>
            <a:r>
              <a:rPr lang="ru-RU" dirty="0" smtClean="0"/>
              <a:t>               </a:t>
            </a:r>
          </a:p>
          <a:p>
            <a:pPr algn="r" eaLnBrk="1" hangingPunct="1">
              <a:buFontTx/>
              <a:buNone/>
            </a:pPr>
            <a:r>
              <a:rPr lang="ru-RU" dirty="0" smtClean="0"/>
              <a:t>                                                         75 лет.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2066"/>
            <a:ext cx="4857784" cy="588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Людмила Татьяничева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   </a:t>
            </a:r>
          </a:p>
          <a:p>
            <a:pPr algn="r" eaLnBrk="1" hangingPunct="1">
              <a:buFontTx/>
              <a:buNone/>
            </a:pPr>
            <a:r>
              <a:rPr lang="ru-RU" dirty="0" smtClean="0"/>
              <a:t>                                   </a:t>
            </a:r>
            <a:r>
              <a:rPr lang="ru-RU" b="1" i="1" dirty="0" smtClean="0"/>
              <a:t>«В Урале</a:t>
            </a:r>
          </a:p>
          <a:p>
            <a:pPr algn="r" eaLnBrk="1" hangingPunct="1">
              <a:buFontTx/>
              <a:buNone/>
            </a:pPr>
            <a:r>
              <a:rPr lang="ru-RU" b="1" i="1" dirty="0" smtClean="0"/>
              <a:t>                                            Русь</a:t>
            </a:r>
          </a:p>
          <a:p>
            <a:pPr algn="r" eaLnBrk="1" hangingPunct="1">
              <a:buFontTx/>
              <a:buNone/>
            </a:pPr>
            <a:r>
              <a:rPr lang="ru-RU" b="1" i="1" dirty="0" smtClean="0"/>
              <a:t>                                              отражена»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Не можешь – сумей,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Не знаешь – узнай,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Не бойся тропы отвесной!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Пробуй,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Ищи,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Свершай,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Достигай,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Arial Black" pitchFamily="34" charset="0"/>
              </a:rPr>
              <a:t>Чтоб жизнь твоя стала песней!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Хребет УРЕНЬГА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Озеро Зюраткуль</a:t>
            </a:r>
            <a:br>
              <a:rPr lang="ru-RU" sz="4000" smtClean="0"/>
            </a:br>
            <a:r>
              <a:rPr lang="ru-RU" sz="4000" smtClean="0"/>
              <a:t> гора НУРГУШ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70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От Тюлюка до озера Зюраткуль пролег и хребет Нургуш с конусом своей ветреной вершины, возвышаюшейся над окрестными хребтами. Еще длиннее Уреньга, сопровождающая реку Ай до самого Златоуста. Восхождение на Нургуш началось с утреннего дождя в Сибирке. Сибирка – это деревня, украшенная горами. Идем по валунам и обходим конус осыпавшихся камней. Вершина Нургуша – это два холма, расположенных один на другом, малый на большом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/>
              <a:t>Таганай, Таганай, Таганай!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Прямо в небо </a:t>
            </a:r>
            <a:r>
              <a:rPr lang="ru-RU" sz="3600" b="1" u="sng" smtClean="0"/>
              <a:t>летит</a:t>
            </a:r>
            <a:r>
              <a:rPr lang="ru-RU" sz="3600" b="1" smtClean="0"/>
              <a:t> – </a:t>
            </a:r>
            <a:r>
              <a:rPr lang="ru-RU" sz="3600" b="1" u="sng" smtClean="0"/>
              <a:t>догоняй</a:t>
            </a:r>
            <a:r>
              <a:rPr lang="ru-RU" sz="3600" b="1" smtClean="0"/>
              <a:t>!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И зубцами гранитными брезжит,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И глаза недоступностью </a:t>
            </a:r>
            <a:r>
              <a:rPr lang="ru-RU" sz="3600" b="1" u="sng" smtClean="0"/>
              <a:t>режет</a:t>
            </a:r>
            <a:r>
              <a:rPr lang="ru-RU" sz="3600" b="1" smtClean="0"/>
              <a:t>.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Валуны. А над ними – стена.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Над каменьем,над ветром, над временем.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За глубинную душу она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Откликным </a:t>
            </a:r>
            <a:r>
              <a:rPr lang="ru-RU" sz="3600" b="1" u="sng" smtClean="0"/>
              <a:t>прозывается</a:t>
            </a:r>
            <a:r>
              <a:rPr lang="ru-RU" sz="3600" b="1" smtClean="0"/>
              <a:t> Гребнем.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«Какое это счастье, что учим мы причастие!»</vt:lpstr>
      <vt:lpstr>Слайд 2</vt:lpstr>
      <vt:lpstr>Людмила Татьяничева</vt:lpstr>
      <vt:lpstr>Слайд 4</vt:lpstr>
      <vt:lpstr>Хребет УРЕНЬГА</vt:lpstr>
      <vt:lpstr>Озеро Зюраткуль  гора НУРГУШ</vt:lpstr>
      <vt:lpstr>Слайд 7</vt:lpstr>
      <vt:lpstr>Слайд 8</vt:lpstr>
      <vt:lpstr>Слайд 9</vt:lpstr>
      <vt:lpstr>ТАГАНАЙ</vt:lpstr>
      <vt:lpstr>Слайд 11</vt:lpstr>
      <vt:lpstr>Слайд 12</vt:lpstr>
      <vt:lpstr>Слайд 13</vt:lpstr>
      <vt:lpstr>Слайд 14</vt:lpstr>
      <vt:lpstr>Слайд 15</vt:lpstr>
      <vt:lpstr>Слайд 16</vt:lpstr>
      <vt:lpstr>Андреевской школе – 40 лет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«Какое это счастье, что учим мы причастие!»</dc:title>
  <cp:lastModifiedBy>школа</cp:lastModifiedBy>
  <cp:revision>2</cp:revision>
  <dcterms:modified xsi:type="dcterms:W3CDTF">2012-01-20T03:43:36Z</dcterms:modified>
</cp:coreProperties>
</file>