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2" r:id="rId2"/>
    <p:sldId id="270" r:id="rId3"/>
    <p:sldId id="271" r:id="rId4"/>
    <p:sldId id="272" r:id="rId5"/>
    <p:sldId id="273" r:id="rId6"/>
    <p:sldId id="274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7" r:id="rId16"/>
    <p:sldId id="268" r:id="rId17"/>
    <p:sldId id="278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07E321"/>
    <a:srgbClr val="3D893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0"/>
  </p:normalViewPr>
  <p:slideViewPr>
    <p:cSldViewPr>
      <p:cViewPr varScale="1">
        <p:scale>
          <a:sx n="70" d="100"/>
          <a:sy n="7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CDA621-0A59-4463-9BED-B2A0315BBFA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65D1-4CED-4217-8910-B2654E0EA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7D94-CE0F-4B2C-8C58-134D4111CA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B726F-D3E3-413A-AFFB-BB4C52B4B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E8B0F-3201-462F-B764-6455C10F3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F4A5-B94B-4ED6-9C34-E50A0537CE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B1E18-3696-4A2D-A22B-59C8B15E7F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51089-A707-4211-BCF4-6A2222943A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C3AD-1583-41F2-BE9A-5DFEFB954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1853C-5C5D-43B1-9F79-5AADFF205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82094-51EC-4861-A512-0EA3A2F83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07E32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0B0C261B-70B8-4481-AF05-A871D3FB220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Урок математики в 3 классе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«Делимость чисел на 2»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pPr>
              <a:buFontTx/>
              <a:buNone/>
            </a:pPr>
            <a:r>
              <a:rPr lang="ru-RU">
                <a:solidFill>
                  <a:srgbClr val="FF3300"/>
                </a:solidFill>
              </a:rPr>
              <a:t>   Учитель начальных классов</a:t>
            </a:r>
          </a:p>
          <a:p>
            <a:pPr>
              <a:buFontTx/>
              <a:buNone/>
            </a:pPr>
            <a:r>
              <a:rPr lang="ru-RU">
                <a:solidFill>
                  <a:srgbClr val="FF3300"/>
                </a:solidFill>
              </a:rPr>
              <a:t>   МБОУ «Гимназия № 6»</a:t>
            </a:r>
          </a:p>
          <a:p>
            <a:pPr>
              <a:buFontTx/>
              <a:buNone/>
            </a:pPr>
            <a:r>
              <a:rPr lang="ru-RU">
                <a:solidFill>
                  <a:srgbClr val="FF3300"/>
                </a:solidFill>
              </a:rPr>
              <a:t>   г. Новочебоксарска</a:t>
            </a:r>
          </a:p>
          <a:p>
            <a:pPr>
              <a:buFontTx/>
              <a:buNone/>
            </a:pPr>
            <a:r>
              <a:rPr lang="ru-RU">
                <a:solidFill>
                  <a:srgbClr val="FF3300"/>
                </a:solidFill>
              </a:rPr>
              <a:t>   Бывальцева Раиса Ивановна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29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083175"/>
            <a:ext cx="1179513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/>
          <p:cNvSpPr>
            <a:spLocks noChangeArrowheads="1"/>
          </p:cNvSpPr>
          <p:nvPr/>
        </p:nvSpPr>
        <p:spPr bwMode="auto">
          <a:xfrm>
            <a:off x="7518400" y="5534025"/>
            <a:ext cx="1203325" cy="1022350"/>
          </a:xfrm>
          <a:prstGeom prst="ellipse">
            <a:avLst/>
          </a:prstGeom>
          <a:solidFill>
            <a:srgbClr val="E03C82">
              <a:alpha val="7294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296863" y="6264275"/>
            <a:ext cx="8596312" cy="904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96863" y="5543550"/>
            <a:ext cx="85502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96863" y="4824413"/>
            <a:ext cx="855027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50825" y="4103688"/>
            <a:ext cx="8642350" cy="460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96863" y="3384550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96863" y="2663825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50825" y="1943100"/>
            <a:ext cx="8686800" cy="460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96863" y="1223963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41313" y="549275"/>
            <a:ext cx="850582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904875" y="0"/>
            <a:ext cx="8890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6859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4066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1289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8496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5233988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6015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67373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4580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8120063" y="0"/>
            <a:ext cx="119062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9011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032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03213" y="5894388"/>
            <a:ext cx="85979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3255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70977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0462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27686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34290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41513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4872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242888" y="5232400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242888" y="4451350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250825" y="3716338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242888" y="3008313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V="1">
            <a:off x="250825" y="2276475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 flipV="1">
            <a:off x="250825" y="1557338"/>
            <a:ext cx="8742363" cy="714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V="1">
            <a:off x="303213" y="842963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242888" y="242888"/>
            <a:ext cx="8658225" cy="587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56546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63754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7758113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854075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6" name="Picture 46" descr="j029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5588000"/>
            <a:ext cx="1035050" cy="10334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0916E-6 L -0.78264 -0.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-0.784 L -0.78264 0.0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6563 -0.80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80157 L 0.03281 -0.013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-0.0592 0.039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3281 -0.80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0.80157 L -0.77604 -0.810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0" grpId="1" animBg="1"/>
      <p:bldP spid="73730" grpId="2" animBg="1"/>
      <p:bldP spid="73730" grpId="3" animBg="1"/>
      <p:bldP spid="73730" grpId="4" animBg="1"/>
      <p:bldP spid="73730" grpId="5" animBg="1"/>
      <p:bldP spid="73730" grpId="6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29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514975"/>
            <a:ext cx="1035050" cy="103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mic Sans MS" pitchFamily="66" charset="0"/>
              </a:endParaRPr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mic Sans MS" pitchFamily="66" charset="0"/>
              </a:endParaRP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mic Sans MS" pitchFamily="66" charset="0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mic Sans MS" pitchFamily="66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mic Sans MS" pitchFamily="66" charset="0"/>
              </a:endParaRPr>
            </a:p>
          </p:txBody>
        </p:sp>
      </p:grp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pic>
        <p:nvPicPr>
          <p:cNvPr id="11273" name="Picture 9" descr="j029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443538"/>
            <a:ext cx="1106488" cy="110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4009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в группах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66950" y="1412875"/>
            <a:ext cx="68770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Попробуйте придумать делимое так же быстро, </a:t>
            </a:r>
          </a:p>
          <a:p>
            <a:pPr algn="ctr"/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Саша, но другим способом.</a:t>
            </a:r>
          </a:p>
        </p:txBody>
      </p:sp>
      <p:pic>
        <p:nvPicPr>
          <p:cNvPr id="30726" name="Picture 4" descr="e8b094b7950d327c31c53f3be710d58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29162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5795963" y="4221163"/>
            <a:ext cx="720725" cy="72072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4640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бы число не взяли, делимость его на 2 зависит только от последней цифры (единиц). Все остальные цифры могут быть любыми.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40200" y="3429000"/>
            <a:ext cx="1403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867400" y="3429000"/>
            <a:ext cx="565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1750" name="AutoShape 6"/>
          <p:cNvSpPr>
            <a:spLocks/>
          </p:cNvSpPr>
          <p:nvPr/>
        </p:nvSpPr>
        <p:spPr bwMode="auto">
          <a:xfrm rot="16200000">
            <a:off x="4679950" y="4111625"/>
            <a:ext cx="287338" cy="1512888"/>
          </a:xfrm>
          <a:prstGeom prst="leftBracket">
            <a:avLst>
              <a:gd name="adj" fmla="val 4824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52" name="Picture 8" descr="%D0%A0%D0%B8%D1%81%D1%83%D0%BD%D0%BE%D0%BA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2520950" cy="314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33375"/>
            <a:ext cx="8713787" cy="5903913"/>
          </a:xfrm>
          <a:ln/>
        </p:spPr>
        <p:txBody>
          <a:bodyPr/>
          <a:lstStyle/>
          <a:p>
            <a:pPr algn="r">
              <a:buFontTx/>
              <a:buNone/>
            </a:pPr>
            <a:endParaRPr lang="ru-RU" sz="2800">
              <a:solidFill>
                <a:srgbClr val="990000"/>
              </a:solidFill>
            </a:endParaRPr>
          </a:p>
          <a:p>
            <a:endParaRPr lang="ru-RU" sz="2800"/>
          </a:p>
        </p:txBody>
      </p:sp>
      <p:pic>
        <p:nvPicPr>
          <p:cNvPr id="137219" name="Picture 3" descr="chud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781300"/>
            <a:ext cx="22193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 descr="chud0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860800"/>
            <a:ext cx="13350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42988" y="765175"/>
            <a:ext cx="6480175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Самостоятельная работа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Придумайте примеры по заготовке</a:t>
            </a:r>
          </a:p>
          <a:p>
            <a:pPr>
              <a:buFontTx/>
              <a:buNone/>
            </a:pP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16100" y="2768600"/>
            <a:ext cx="1184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….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059113" y="3141663"/>
            <a:ext cx="0" cy="143986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3059113" y="3716338"/>
            <a:ext cx="1081087" cy="1587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276600" y="3068638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059113" y="3429000"/>
            <a:ext cx="1184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19700" y="2708275"/>
            <a:ext cx="1184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….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443663" y="3068638"/>
            <a:ext cx="0" cy="143986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6443663" y="3644900"/>
            <a:ext cx="1008062" cy="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588125" y="2924175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516688" y="3357563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652963"/>
            <a:ext cx="1793875" cy="18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6" grpId="0"/>
      <p:bldP spid="32779" grpId="0" animBg="1"/>
      <p:bldP spid="327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6250"/>
            <a:ext cx="82804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уроке физкультуры ученики выстроились в линейку на расстоянии 1 м друг от друга. Вся линейка растянулась на 25 м. Сколько было учеников?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427538" y="5516563"/>
            <a:ext cx="43926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 учеников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48244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 трёх братьев Миша был выше Вити, а Витя выше Димы. Кто выше Дима или Миша?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39975" y="5661025"/>
            <a:ext cx="6624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Миша выше, чем Дима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38+92, 38+102, 92+15, 45+164</a:t>
            </a:r>
          </a:p>
          <a:p>
            <a:pPr algn="ctr">
              <a:buFontTx/>
              <a:buNone/>
            </a:pP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74-25, 89-25, 74-40, 89-14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95375" y="419100"/>
            <a:ext cx="686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58975" y="184150"/>
            <a:ext cx="5708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в парах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7775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2          3          1         4</a:t>
            </a:r>
            <a:r>
              <a:rPr lang="ru-RU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4005263"/>
            <a:ext cx="7775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2        3        1       4</a:t>
            </a:r>
            <a:r>
              <a:rPr lang="ru-RU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203575" y="333375"/>
            <a:ext cx="5940425" cy="4679950"/>
          </a:xfrm>
          <a:prstGeom prst="cloudCallout">
            <a:avLst>
              <a:gd name="adj1" fmla="val -66356"/>
              <a:gd name="adj2" fmla="val 5037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51275" y="836613"/>
            <a:ext cx="2324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….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156325" y="1268413"/>
            <a:ext cx="0" cy="273526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6156325" y="2349500"/>
            <a:ext cx="1655763" cy="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867400" y="1628775"/>
            <a:ext cx="2324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….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6516688" y="1341438"/>
            <a:ext cx="576262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pic>
        <p:nvPicPr>
          <p:cNvPr id="27652" name="Picture 4" descr="02-09-2005-12"/>
          <p:cNvPicPr>
            <a:picLocks noChangeAspect="1" noChangeArrowheads="1"/>
          </p:cNvPicPr>
          <p:nvPr/>
        </p:nvPicPr>
        <p:blipFill>
          <a:blip r:embed="rId2" cstate="print"/>
          <a:srcRect l="13185" t="15729" r="5478"/>
          <a:stretch>
            <a:fillRect/>
          </a:stretch>
        </p:blipFill>
        <p:spPr bwMode="auto">
          <a:xfrm>
            <a:off x="179388" y="1773238"/>
            <a:ext cx="1512887" cy="2592387"/>
          </a:xfrm>
          <a:prstGeom prst="rect">
            <a:avLst/>
          </a:prstGeom>
          <a:noFill/>
        </p:spPr>
      </p:pic>
      <p:pic>
        <p:nvPicPr>
          <p:cNvPr id="27660" name="Picture 12" descr="02-09-2005-12"/>
          <p:cNvPicPr>
            <a:picLocks noChangeAspect="1" noChangeArrowheads="1"/>
          </p:cNvPicPr>
          <p:nvPr/>
        </p:nvPicPr>
        <p:blipFill>
          <a:blip r:embed="rId2" cstate="print"/>
          <a:srcRect l="13185" t="15729" r="5478"/>
          <a:stretch>
            <a:fillRect/>
          </a:stretch>
        </p:blipFill>
        <p:spPr bwMode="auto">
          <a:xfrm>
            <a:off x="1692275" y="1484313"/>
            <a:ext cx="1512888" cy="2592387"/>
          </a:xfrm>
          <a:prstGeom prst="rect">
            <a:avLst/>
          </a:prstGeom>
          <a:noFill/>
        </p:spPr>
      </p:pic>
      <p:pic>
        <p:nvPicPr>
          <p:cNvPr id="27653" name="Picture 5" descr="02-09-20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860800"/>
            <a:ext cx="1584325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54" grpId="0"/>
      <p:bldP spid="27655" grpId="0" animBg="1"/>
      <p:bldP spid="27656" grpId="0" animBg="1"/>
      <p:bldP spid="27657" grpId="0"/>
      <p:bldP spid="276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2-09-2005-12"/>
          <p:cNvPicPr>
            <a:picLocks noChangeAspect="1" noChangeArrowheads="1"/>
          </p:cNvPicPr>
          <p:nvPr/>
        </p:nvPicPr>
        <p:blipFill>
          <a:blip r:embed="rId2" cstate="print"/>
          <a:srcRect l="13185" t="15729" r="5478"/>
          <a:stretch>
            <a:fillRect/>
          </a:stretch>
        </p:blipFill>
        <p:spPr bwMode="auto">
          <a:xfrm>
            <a:off x="323850" y="3429000"/>
            <a:ext cx="1722438" cy="295275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95513" y="1052513"/>
            <a:ext cx="1892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4826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779838" y="1052513"/>
            <a:ext cx="0" cy="143986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3779838" y="1773238"/>
            <a:ext cx="936625" cy="1587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24300" y="1052513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851275" y="170021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….</a:t>
            </a: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284538"/>
            <a:ext cx="1463675" cy="2087562"/>
          </a:xfrm>
          <a:prstGeom prst="rect">
            <a:avLst/>
          </a:prstGeom>
          <a:noFill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836613"/>
            <a:ext cx="1262063" cy="1800225"/>
          </a:xfrm>
          <a:prstGeom prst="rect">
            <a:avLst/>
          </a:prstGeom>
          <a:noFill/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213100"/>
            <a:ext cx="1512888" cy="2159000"/>
          </a:xfrm>
          <a:prstGeom prst="rect">
            <a:avLst/>
          </a:prstGeom>
          <a:noFill/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084888" y="981075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8404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268538" y="3573463"/>
            <a:ext cx="1601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6220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651500" y="3500438"/>
            <a:ext cx="160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2-09-200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00438"/>
            <a:ext cx="1865313" cy="2881312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24075" y="476250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3276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835150" y="8366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059113" y="1052513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124075" y="1700213"/>
            <a:ext cx="1439863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124075" y="1700213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6552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795963" y="404813"/>
            <a:ext cx="1155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687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364163" y="90805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372225" y="981075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724525" y="1700213"/>
            <a:ext cx="1152525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08625" y="1700213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1374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067175" y="3500438"/>
            <a:ext cx="0" cy="143986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4067175" y="4076700"/>
            <a:ext cx="1225550" cy="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211638" y="3357563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484438" y="3429000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6552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067175" y="4149725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3276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6084888" y="3284538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1374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7524750" y="3429000"/>
            <a:ext cx="0" cy="1439863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7524750" y="4005263"/>
            <a:ext cx="1295400" cy="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7667625" y="3284538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451725" y="4149725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  <p:bldP spid="29712" grpId="0" animBg="1"/>
      <p:bldP spid="29713" grpId="0"/>
      <p:bldP spid="29715" grpId="0"/>
      <p:bldP spid="29717" grpId="0"/>
      <p:bldP spid="29718" grpId="0"/>
      <p:bldP spid="29719" grpId="0" animBg="1"/>
      <p:bldP spid="29720" grpId="0" animBg="1"/>
      <p:bldP spid="29721" grpId="0"/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29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083175"/>
            <a:ext cx="1179513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Comic Sans MS" pitchFamily="66" charset="0"/>
              <a:cs typeface="+mn-cs"/>
            </a:endParaRPr>
          </a:p>
        </p:txBody>
      </p:sp>
      <p:pic>
        <p:nvPicPr>
          <p:cNvPr id="9219" name="Picture 3" descr="j0299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299075"/>
            <a:ext cx="1179512" cy="1177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4" grpId="1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116</TotalTime>
  <Words>184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Tahoma</vt:lpstr>
      <vt:lpstr>Wingdings</vt:lpstr>
      <vt:lpstr>Comic Sans MS</vt:lpstr>
      <vt:lpstr>Океан</vt:lpstr>
      <vt:lpstr>Урок математики в 3 классе   «Делимость чисел на 2»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Самостоятельная работа</vt:lpstr>
      <vt:lpstr>Слайд 18</vt:lpstr>
    </vt:vector>
  </TitlesOfParts>
  <Company>Гимназия 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9</cp:revision>
  <dcterms:created xsi:type="dcterms:W3CDTF">2009-12-12T09:28:32Z</dcterms:created>
  <dcterms:modified xsi:type="dcterms:W3CDTF">2012-03-29T12:38:32Z</dcterms:modified>
</cp:coreProperties>
</file>