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8D0B-0F28-497C-8D2C-78D7C141F35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2CB1-73D0-4691-A68E-60DDA550E5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8D0B-0F28-497C-8D2C-78D7C141F35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2CB1-73D0-4691-A68E-60DDA550E5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8D0B-0F28-497C-8D2C-78D7C141F35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2CB1-73D0-4691-A68E-60DDA550E5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8D0B-0F28-497C-8D2C-78D7C141F35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2CB1-73D0-4691-A68E-60DDA550E5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8D0B-0F28-497C-8D2C-78D7C141F35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2CB1-73D0-4691-A68E-60DDA550E5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8D0B-0F28-497C-8D2C-78D7C141F35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2CB1-73D0-4691-A68E-60DDA550E5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8D0B-0F28-497C-8D2C-78D7C141F35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2CB1-73D0-4691-A68E-60DDA550E5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8D0B-0F28-497C-8D2C-78D7C141F35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2CB1-73D0-4691-A68E-60DDA550E5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8D0B-0F28-497C-8D2C-78D7C141F35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2CB1-73D0-4691-A68E-60DDA550E5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8D0B-0F28-497C-8D2C-78D7C141F35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2CB1-73D0-4691-A68E-60DDA550E5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8D0B-0F28-497C-8D2C-78D7C141F35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82CB1-73D0-4691-A68E-60DDA550E5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E8D0B-0F28-497C-8D2C-78D7C141F35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82CB1-73D0-4691-A68E-60DDA550E5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g-fotki.yandex.ru/get/51/volkodav008.1/0_c648_d76d8e25_L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4"/>
                </a:solidFill>
              </a:rPr>
              <a:t>УРОК     МАТЕМАТИКИ</a:t>
            </a:r>
            <a:br>
              <a:rPr lang="ru-RU" dirty="0" smtClean="0">
                <a:solidFill>
                  <a:schemeClr val="accent4"/>
                </a:solidFill>
              </a:rPr>
            </a:br>
            <a:r>
              <a:rPr lang="ru-RU" dirty="0">
                <a:solidFill>
                  <a:schemeClr val="accent4"/>
                </a:solidFill>
              </a:rPr>
              <a:t/>
            </a:r>
            <a:br>
              <a:rPr lang="ru-RU" dirty="0">
                <a:solidFill>
                  <a:schemeClr val="accent4"/>
                </a:solidFill>
              </a:rPr>
            </a:br>
            <a:r>
              <a:rPr lang="ru-RU" dirty="0" smtClean="0">
                <a:solidFill>
                  <a:schemeClr val="accent4"/>
                </a:solidFill>
              </a:rPr>
              <a:t/>
            </a:r>
            <a:br>
              <a:rPr lang="ru-RU" dirty="0" smtClean="0">
                <a:solidFill>
                  <a:schemeClr val="accent4"/>
                </a:solidFill>
              </a:rPr>
            </a:br>
            <a:r>
              <a:rPr lang="ru-RU" dirty="0">
                <a:solidFill>
                  <a:schemeClr val="accent4"/>
                </a:solidFill>
              </a:rPr>
              <a:t/>
            </a:r>
            <a:br>
              <a:rPr lang="ru-RU" dirty="0">
                <a:solidFill>
                  <a:schemeClr val="accent4"/>
                </a:solidFill>
              </a:rPr>
            </a:br>
            <a:r>
              <a:rPr lang="ru-RU" dirty="0" smtClean="0"/>
              <a:t>Тема: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«Решение  задач  на  движение»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844824"/>
            <a:ext cx="8460432" cy="4464496"/>
          </a:xfrm>
        </p:spPr>
        <p:txBody>
          <a:bodyPr>
            <a:normAutofit/>
          </a:bodyPr>
          <a:lstStyle/>
          <a:p>
            <a:endParaRPr lang="ru-RU" sz="5400" b="1" dirty="0"/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649766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8. Найди верное равенство: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0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а) 19км30м = 19030м;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б) 19км30м = 1930м;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в) 19км30м = 1903м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612514"/>
            <a:ext cx="9144000" cy="661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9. Подбери подходящий вопрос к данной задаче.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И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 двух сёл одновременно вышли 2 поезда и встретились через 5 часов. Скорость первого поезда 62км/ч, второго на 5 км меньше.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а) Найди скорость первого поезда.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б) Найди расстояние между 2-мя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сёлами;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в) Сколько времени затратили на   	     путь до встречи поезда ?			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1028387"/>
            <a:ext cx="91440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10. Какую формулу мы будем использовать при решении задачи?                                                                 </a:t>
            </a: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 посёлка до станции велосипедист ехал </a:t>
            </a: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 часа со </a:t>
            </a: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скоростью 12 км/ч.                                                             Какое расстояние он проехал?</a:t>
            </a:r>
            <a:endParaRPr kumimoji="0" lang="ru-RU" sz="4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  V= S : t                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  t= S:V                 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в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   S= V</a:t>
            </a:r>
            <a:r>
              <a:rPr kumimoji="0" lang="ru-RU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4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t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331640" y="260648"/>
          <a:ext cx="6216352" cy="6317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8176"/>
                <a:gridCol w="3108176"/>
              </a:tblGrid>
              <a:tr h="63177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    В</a:t>
                      </a:r>
                      <a:endParaRPr lang="ru-RU" sz="2400" dirty="0"/>
                    </a:p>
                  </a:txBody>
                  <a:tcPr/>
                </a:tc>
              </a:tr>
              <a:tr h="63177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    Б</a:t>
                      </a:r>
                      <a:endParaRPr lang="ru-RU" sz="2400" dirty="0"/>
                    </a:p>
                  </a:txBody>
                  <a:tcPr/>
                </a:tc>
              </a:tr>
              <a:tr h="63177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    В</a:t>
                      </a:r>
                      <a:endParaRPr lang="ru-RU" sz="2400" dirty="0"/>
                    </a:p>
                  </a:txBody>
                  <a:tcPr/>
                </a:tc>
              </a:tr>
              <a:tr h="63177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4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    В</a:t>
                      </a:r>
                      <a:endParaRPr lang="ru-RU" sz="2400" dirty="0"/>
                    </a:p>
                  </a:txBody>
                  <a:tcPr/>
                </a:tc>
              </a:tr>
              <a:tr h="63177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    Б</a:t>
                      </a:r>
                      <a:endParaRPr lang="ru-RU" sz="2400" dirty="0"/>
                    </a:p>
                  </a:txBody>
                  <a:tcPr/>
                </a:tc>
              </a:tr>
              <a:tr h="63177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6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    А</a:t>
                      </a:r>
                      <a:endParaRPr lang="ru-RU" sz="2400" dirty="0"/>
                    </a:p>
                  </a:txBody>
                  <a:tcPr/>
                </a:tc>
              </a:tr>
              <a:tr h="63177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7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    В</a:t>
                      </a:r>
                      <a:endParaRPr lang="ru-RU" sz="2400" dirty="0"/>
                    </a:p>
                  </a:txBody>
                  <a:tcPr/>
                </a:tc>
              </a:tr>
              <a:tr h="63177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8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    А</a:t>
                      </a:r>
                      <a:endParaRPr lang="ru-RU" sz="2400" dirty="0"/>
                    </a:p>
                  </a:txBody>
                  <a:tcPr/>
                </a:tc>
              </a:tr>
              <a:tr h="63177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9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    Б</a:t>
                      </a:r>
                      <a:endParaRPr lang="ru-RU" sz="2400" dirty="0"/>
                    </a:p>
                  </a:txBody>
                  <a:tcPr/>
                </a:tc>
              </a:tr>
              <a:tr h="63177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     В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ut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539552" y="2492896"/>
            <a:ext cx="7772400" cy="1107554"/>
          </a:xfrm>
        </p:spPr>
        <p:txBody>
          <a:bodyPr>
            <a:normAutofit fontScale="90000"/>
          </a:bodyPr>
          <a:lstStyle/>
          <a:p>
            <a:r>
              <a:rPr lang="ru-RU" sz="7300" b="1" i="1" dirty="0" smtClean="0"/>
              <a:t>ЖИЗНЬ =</a:t>
            </a:r>
            <a:r>
              <a:rPr lang="ru-RU" sz="6700" b="1" i="1" dirty="0" smtClean="0"/>
              <a:t>	</a:t>
            </a:r>
            <a:br>
              <a:rPr lang="ru-RU" sz="6700" b="1" i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6000" dirty="0" smtClean="0"/>
              <a:t>ЗДОРОВЬЕ +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6000" dirty="0" smtClean="0"/>
              <a:t>СЕМЬЯ +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6000" dirty="0" smtClean="0"/>
              <a:t>УЧЁБА +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6000" dirty="0" smtClean="0"/>
              <a:t>ДРУЗЬЯ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272808" cy="3096344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Картинка 5 из 1218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0"/>
            <a:ext cx="3810000" cy="38100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i="1" dirty="0" smtClean="0"/>
              <a:t>УРОК      ОКОНЧЕН</a:t>
            </a:r>
            <a:endParaRPr lang="ru-RU" sz="6000" i="1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3568" y="692696"/>
          <a:ext cx="8064896" cy="5184576"/>
        </p:xfrm>
        <a:graphic>
          <a:graphicData uri="http://schemas.openxmlformats.org/drawingml/2006/table">
            <a:tbl>
              <a:tblPr/>
              <a:tblGrid>
                <a:gridCol w="8064896"/>
              </a:tblGrid>
              <a:tr h="51845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4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ЗНАНИЯ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4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</a:t>
                      </a:r>
                      <a:r>
                        <a:rPr lang="ru-RU" sz="4000" dirty="0">
                          <a:latin typeface="Times New Roman"/>
                          <a:ea typeface="Times New Roman"/>
                          <a:cs typeface="Times New Roman"/>
                        </a:rPr>
                        <a:t>УМЕНИЯ  </a:t>
                      </a:r>
                      <a:endParaRPr lang="ru-RU" sz="4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СТАРАНИЯ</a:t>
                      </a:r>
                      <a:endParaRPr lang="ru-RU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</a:t>
                      </a:r>
                      <a:r>
                        <a:rPr lang="ru-RU" sz="4000" dirty="0" smtClean="0">
                          <a:latin typeface="Times New Roman"/>
                          <a:ea typeface="Times New Roman"/>
                          <a:cs typeface="Times New Roman"/>
                        </a:rPr>
                        <a:t>ВНИМАНИЕ</a:t>
                      </a:r>
                      <a:endParaRPr lang="ru-RU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23528" y="1273913"/>
            <a:ext cx="882047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Даны числа: 713754,  713654, 713554, …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Выбери следующее число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а) 713854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б) 713554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в) 713454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960714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Чему равно уменьшаемое, если вычитаемое 73, а разность 600?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а) 133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б) 673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в) 763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79512" y="1062904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Найди наименьшее из чисел:</a:t>
            </a:r>
            <a:endParaRPr lang="ru-RU" sz="40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а) 18215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б) 18152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в) 18125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г) 18521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613791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Сколько всего десятков   содержится в числе 387560?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0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а) 6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б) 38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в) 38756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294808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 Укажи выражение, значение которого равно 380: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0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а) 400 – 200 : 2 + 8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б) 400 – 200 :( 2 + 8)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в) 400 – (200 : 2 + 8)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630535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6. Закончи предложение «Чтобы найти неизвестное делимое, надо значение частного…»</a:t>
            </a:r>
            <a:endParaRPr lang="ru-RU" sz="40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а)  умножить на делитель;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б) разделить на делитель;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в) разделить на делимое.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829960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7.Площадь –это:</a:t>
            </a:r>
            <a:endParaRPr lang="ru-RU" sz="40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а) все отрезки, из которых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состо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ит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фигура;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б) сумма длин всех сторон;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в) произведение длин сторон.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380</Words>
  <Application>Microsoft Office PowerPoint</Application>
  <PresentationFormat>Экран (4:3)</PresentationFormat>
  <Paragraphs>93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УРОК     МАТЕМАТИКИ    Тема:  «Решение  задач  на  движение»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ЖИЗНЬ =   ЗДОРОВЬЕ + СЕМЬЯ + УЧЁБА + ДРУЗЬЯ </vt:lpstr>
      <vt:lpstr>УРОК      ОКОНЧЕН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    МАТЕМАТИКИ    Тема:  «Решение  задач  на  движение»</dc:title>
  <dc:creator>samsung</dc:creator>
  <cp:lastModifiedBy>samsung</cp:lastModifiedBy>
  <cp:revision>13</cp:revision>
  <dcterms:created xsi:type="dcterms:W3CDTF">2012-01-27T13:17:54Z</dcterms:created>
  <dcterms:modified xsi:type="dcterms:W3CDTF">2012-01-28T17:37:33Z</dcterms:modified>
</cp:coreProperties>
</file>