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59" r:id="rId3"/>
    <p:sldId id="269" r:id="rId4"/>
    <p:sldId id="260" r:id="rId5"/>
    <p:sldId id="261" r:id="rId6"/>
    <p:sldId id="264" r:id="rId7"/>
    <p:sldId id="262" r:id="rId8"/>
    <p:sldId id="263" r:id="rId9"/>
    <p:sldId id="266" r:id="rId10"/>
    <p:sldId id="267" r:id="rId11"/>
    <p:sldId id="268" r:id="rId12"/>
    <p:sldId id="271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3FC9C48-9C48-4F3F-A28D-C5F858B519F5}" type="datetimeFigureOut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F0C63F7-454C-4F2E-9AFB-1FB3C16877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193D8-7A01-46C8-BAE6-E618032BCD3F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38641-10B1-4B27-95FD-95E7A865D9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003AA-A089-4381-832D-E06C5428B89C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483EA-67F2-4014-816D-1529480D77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49573-5CD2-48C0-AE92-ABF459EB1D2F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E2C13-AEE8-4D85-A334-53E0D244EC5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F697C-8DDD-4050-A278-F6A51C1E8DCC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32957-E8AC-413F-86C4-E2B5498E9A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20C7-C77B-40F5-899F-AAB6D03E4CCE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CB0EB-7E8C-4360-BC2B-3077EBA1F1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15A9-8457-4669-AB35-F02207FD98AA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B64B7-1044-4F65-8A4F-53DA81F027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EB243-C123-44AC-9CC2-381C725EB3F8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332-5CBC-4F92-9DE6-470DE820E3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9BCC5-2AB8-49D9-B56B-6FFC6DDDE7F1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91A56-8D37-428A-9FE0-1EBC7D083E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9E625-42FB-4F12-8958-A5DA1FAF7446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EA62-10C4-4E39-A0ED-EB620E1738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CBA8-3658-4147-BD82-98A0173ABEAC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38D49-8598-43D9-B63F-EED689644E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3330F-9877-4840-843D-E4C2081D57EA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6523A-9534-42B8-8E85-9F0B99DBFE7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C285D9-C3E0-4E5D-8DB0-B9BDE7140CA5}" type="datetime1">
              <a:rPr lang="ru-RU"/>
              <a:pPr>
                <a:defRPr/>
              </a:pPr>
              <a:t>22.01.2012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http://aida.ucoz.ru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D399E4-662B-497B-B857-6FE87EA64B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Documents and Settings\Aida\Рабочий стол\НОвая ГРАФИКА сборник\детские рисунки\03700102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340768"/>
            <a:ext cx="4392488" cy="421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632848" cy="2592288"/>
          </a:xfrm>
        </p:spPr>
        <p:txBody>
          <a:bodyPr/>
          <a:lstStyle/>
          <a:p>
            <a:pPr algn="r"/>
            <a:r>
              <a:rPr lang="ru-RU" b="1" dirty="0" smtClean="0"/>
              <a:t>Правописание</a:t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b="1" dirty="0" smtClean="0"/>
              <a:t>–</a:t>
            </a:r>
            <a:r>
              <a:rPr lang="ru-RU" b="1" dirty="0" err="1" smtClean="0"/>
              <a:t>ться</a:t>
            </a:r>
            <a:r>
              <a:rPr lang="ru-RU" b="1" dirty="0" smtClean="0"/>
              <a:t> </a:t>
            </a:r>
            <a:r>
              <a:rPr lang="ru-RU" b="1" dirty="0" smtClean="0"/>
              <a:t>и –</a:t>
            </a:r>
            <a:r>
              <a:rPr lang="ru-RU" b="1" dirty="0" err="1" smtClean="0"/>
              <a:t>тся</a:t>
            </a:r>
            <a:r>
              <a:rPr lang="ru-RU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</a:t>
            </a:r>
            <a:r>
              <a:rPr lang="ru-RU" b="1" dirty="0" smtClean="0"/>
              <a:t>глаголах  </a:t>
            </a:r>
            <a:br>
              <a:rPr lang="ru-RU" b="1" dirty="0" smtClean="0"/>
            </a:br>
            <a:r>
              <a:rPr lang="ru-RU" sz="2000" b="1" dirty="0" smtClean="0"/>
              <a:t>4 класс «Начальная школа ХХ</a:t>
            </a:r>
            <a:r>
              <a:rPr lang="en-US" sz="2000" b="1" dirty="0" smtClean="0"/>
              <a:t>I </a:t>
            </a:r>
            <a:r>
              <a:rPr lang="ru-RU" sz="2000" b="1" dirty="0" smtClean="0"/>
              <a:t>века»</a:t>
            </a:r>
          </a:p>
        </p:txBody>
      </p:sp>
      <p:sp>
        <p:nvSpPr>
          <p:cNvPr id="4" name="Овал 3"/>
          <p:cNvSpPr/>
          <p:nvPr/>
        </p:nvSpPr>
        <p:spPr>
          <a:xfrm>
            <a:off x="5572125" y="285750"/>
            <a:ext cx="357188" cy="35718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14313" y="6215063"/>
            <a:ext cx="357187" cy="357187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428875" y="285750"/>
            <a:ext cx="357188" cy="35718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429625" y="6357938"/>
            <a:ext cx="357188" cy="357187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572500" y="428625"/>
            <a:ext cx="357188" cy="35718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071563" y="285750"/>
            <a:ext cx="357187" cy="35718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7FCE94-3539-4473-AFFB-5823012B02DD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1403648" y="5733256"/>
            <a:ext cx="504056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atin typeface="+mj-lt"/>
                <a:ea typeface="+mj-ea"/>
                <a:cs typeface="+mj-cs"/>
              </a:rPr>
              <a:t>Матюнина Марина Валерьевна  </a:t>
            </a:r>
            <a:r>
              <a:rPr lang="ru-RU" sz="1200" b="1" dirty="0" smtClean="0">
                <a:latin typeface="+mj-lt"/>
                <a:ea typeface="+mj-ea"/>
                <a:cs typeface="+mj-cs"/>
              </a:rPr>
              <a:t>МБОУ </a:t>
            </a:r>
            <a:r>
              <a:rPr lang="ru-RU" sz="1200" b="1" dirty="0" smtClean="0">
                <a:latin typeface="+mj-lt"/>
                <a:ea typeface="+mj-ea"/>
                <a:cs typeface="+mj-cs"/>
              </a:rPr>
              <a:t>гимназия №18 г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.Краснодар 2012г.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20080"/>
          </a:xfrm>
        </p:spPr>
        <p:txBody>
          <a:bodyPr/>
          <a:lstStyle/>
          <a:p>
            <a:r>
              <a:rPr lang="ru-RU" dirty="0" smtClean="0"/>
              <a:t>Закрепление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ru-RU" sz="4800" dirty="0" smtClean="0"/>
              <a:t>Вставьте пропущенные  буквы,</a:t>
            </a:r>
          </a:p>
          <a:p>
            <a:pPr>
              <a:buNone/>
            </a:pPr>
            <a:r>
              <a:rPr lang="ru-RU" sz="4800" dirty="0" smtClean="0"/>
              <a:t>	объясните свой выбор</a:t>
            </a:r>
            <a:endParaRPr lang="ru-RU" sz="48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2"/>
          <p:cNvSpPr>
            <a:spLocks noChangeArrowheads="1"/>
          </p:cNvSpPr>
          <p:nvPr/>
        </p:nvSpPr>
        <p:spPr bwMode="auto">
          <a:xfrm>
            <a:off x="5148064" y="1628800"/>
            <a:ext cx="320357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У него дело из рук </a:t>
            </a:r>
          </a:p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валит?ся 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3491880" y="908720"/>
            <a:ext cx="2160637" cy="1151409"/>
          </a:xfrm>
          <a:prstGeom prst="ellipse">
            <a:avLst/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chemeClr val="accent2"/>
                </a:solidFill>
              </a:rPr>
              <a:t>Трус своей тени</a:t>
            </a:r>
          </a:p>
          <a:p>
            <a:pPr algn="ctr"/>
            <a:r>
              <a:rPr lang="ru-RU" sz="2000" b="1" dirty="0">
                <a:solidFill>
                  <a:schemeClr val="accent2"/>
                </a:solidFill>
              </a:rPr>
              <a:t>боит?ся</a:t>
            </a:r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683568" y="1700808"/>
            <a:ext cx="3635375" cy="1656184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3333CC"/>
                </a:solidFill>
              </a:rPr>
              <a:t>Друзья познают?ся в беде</a:t>
            </a:r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683568" y="3429000"/>
            <a:ext cx="3888432" cy="1656333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chemeClr val="tx1">
                    <a:lumMod val="40000"/>
                    <a:lumOff val="60000"/>
                  </a:schemeClr>
                </a:solidFill>
              </a:rPr>
              <a:t>Всякий человек в </a:t>
            </a:r>
            <a:r>
              <a:rPr lang="ru-RU" sz="2000" b="1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деле</a:t>
            </a:r>
          </a:p>
          <a:p>
            <a:pPr algn="ctr"/>
            <a:r>
              <a:rPr lang="ru-RU" sz="2000" b="1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tx1">
                    <a:lumMod val="40000"/>
                    <a:lumOff val="60000"/>
                  </a:schemeClr>
                </a:solidFill>
              </a:rPr>
              <a:t>познаёт?ся</a:t>
            </a:r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4788024" y="3284984"/>
            <a:ext cx="3456384" cy="1800101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3333CC"/>
                </a:solidFill>
              </a:rPr>
              <a:t>Несчастья боят?ся, так и </a:t>
            </a:r>
          </a:p>
          <a:p>
            <a:pPr algn="ctr"/>
            <a:r>
              <a:rPr lang="ru-RU" sz="2000" b="1" dirty="0">
                <a:solidFill>
                  <a:srgbClr val="3333CC"/>
                </a:solidFill>
              </a:rPr>
              <a:t>счастья не видать</a:t>
            </a: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2643188" y="4941168"/>
            <a:ext cx="3801020" cy="115212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dirty="0">
                <a:solidFill>
                  <a:srgbClr val="0033CC"/>
                </a:solidFill>
              </a:rPr>
              <a:t>За всё брат?ся –</a:t>
            </a:r>
          </a:p>
          <a:p>
            <a:pPr algn="ctr"/>
            <a:r>
              <a:rPr lang="ru-RU" sz="2000" b="1" dirty="0">
                <a:solidFill>
                  <a:srgbClr val="0033CC"/>
                </a:solidFill>
              </a:rPr>
              <a:t>ничего не сделать</a:t>
            </a:r>
            <a:r>
              <a:rPr lang="ru-RU" sz="20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animBg="1"/>
      <p:bldP spid="13316" grpId="0" animBg="1"/>
      <p:bldP spid="13317" grpId="0" animBg="1"/>
      <p:bldP spid="13318" grpId="0" animBg="1"/>
      <p:bldP spid="133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085184"/>
            <a:ext cx="5904656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sym typeface="Wingdings 2" pitchFamily="18" charset="2"/>
              </a:rPr>
              <a:t>Упр.№3 СТР.101.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5" name="Содержимое 4"/>
          <p:cNvSpPr>
            <a:spLocks noGrp="1" noChangeArrowheads="1"/>
          </p:cNvSpPr>
          <p:nvPr>
            <p:ph idx="1"/>
          </p:nvPr>
        </p:nvSpPr>
        <p:spPr bwMode="auto">
          <a:xfrm>
            <a:off x="457200" y="1988840"/>
            <a:ext cx="8229600" cy="2880320"/>
          </a:xfrm>
          <a:prstGeom prst="roundRect">
            <a:avLst>
              <a:gd name="adj" fmla="val 19032"/>
            </a:avLst>
          </a:prstGeom>
          <a:blipFill dpi="0" rotWithShape="1">
            <a:blip r:embed="rId2" cstate="print">
              <a:lum bright="32000" contrast="6000"/>
            </a:blip>
            <a:srcRect/>
            <a:stretch>
              <a:fillRect/>
            </a:stretch>
          </a:blipFill>
          <a:ln w="25400" algn="ctr">
            <a:solidFill>
              <a:srgbClr val="4F6228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 algn="ctr">
              <a:defRPr/>
            </a:pPr>
            <a:endParaRPr lang="ru-RU" sz="3200" b="1" i="1" dirty="0">
              <a:solidFill>
                <a:schemeClr val="bg2">
                  <a:lumMod val="50000"/>
                </a:schemeClr>
              </a:solidFill>
              <a:latin typeface="+mn-lt"/>
            </a:endParaRPr>
          </a:p>
          <a:p>
            <a:pPr marL="342900" indent="-342900" algn="ctr">
              <a:defRPr/>
            </a:pPr>
            <a:r>
              <a:rPr lang="ru-RU" sz="3200" b="1" i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Чтобы упрочить Ваши знания, даю домашнее задание: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609600" y="620688"/>
            <a:ext cx="8229600" cy="9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  <a:sym typeface="Wingdings 2" pitchFamily="18" charset="2"/>
              </a:rPr>
              <a:t>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</a:rPr>
              <a:t> Домашнее задание </a:t>
            </a: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Book Antiqua" pitchFamily="18" charset="0"/>
                <a:ea typeface="+mj-ea"/>
                <a:cs typeface="+mj-cs"/>
                <a:sym typeface="Wingdings 2" pitchFamily="18" charset="2"/>
              </a:rPr>
              <a:t>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/>
          <a:lstStyle/>
          <a:p>
            <a:r>
              <a:rPr lang="ru-RU" dirty="0" smtClean="0"/>
              <a:t>Спасибо за урок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1026" name="Picture 2" descr="C:\Users\Windows 7 Starter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84784"/>
            <a:ext cx="4536504" cy="46805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ЧИСТОПИСАНИЕ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2776"/>
          </a:xfrm>
        </p:spPr>
        <p:txBody>
          <a:bodyPr/>
          <a:lstStyle/>
          <a:p>
            <a:r>
              <a:rPr lang="ru-RU" dirty="0" smtClean="0"/>
              <a:t>Уу</a:t>
            </a:r>
          </a:p>
          <a:p>
            <a:r>
              <a:rPr lang="ru-RU" dirty="0" smtClean="0"/>
              <a:t>Уменье везде найдёт примененье.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51F23-E405-4E8A-8E84-08A10F48D5BE}" type="slidenum">
              <a:rPr lang="ru-RU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323528" y="3356992"/>
            <a:ext cx="8229600" cy="2209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609600" y="4077072"/>
            <a:ext cx="82296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83" name="Picture 11" descr="Кролик, Винни-Пух и Пятачок - пословиц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852936"/>
            <a:ext cx="3600400" cy="22947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36104"/>
          </a:xfrm>
        </p:spPr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/>
          <a:lstStyle/>
          <a:p>
            <a:r>
              <a:rPr lang="ru-RU" dirty="0" smtClean="0"/>
              <a:t>Биография, 		изображение,</a:t>
            </a:r>
          </a:p>
          <a:p>
            <a:r>
              <a:rPr lang="ru-RU" dirty="0" smtClean="0"/>
              <a:t>богатство,		искусство, </a:t>
            </a:r>
          </a:p>
          <a:p>
            <a:r>
              <a:rPr lang="ru-RU" dirty="0" smtClean="0"/>
              <a:t> бутерброд,		истина. </a:t>
            </a:r>
          </a:p>
          <a:p>
            <a:r>
              <a:rPr lang="ru-RU" dirty="0" smtClean="0"/>
              <a:t> готов, желать, 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229600" cy="854968"/>
          </a:xfrm>
        </p:spPr>
        <p:txBody>
          <a:bodyPr/>
          <a:lstStyle/>
          <a:p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</a:rPr>
              <a:t>Словарная работа</a:t>
            </a:r>
            <a:endParaRPr lang="ru-RU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3754760" cy="676671"/>
          </a:xfrm>
        </p:spPr>
        <p:txBody>
          <a:bodyPr/>
          <a:lstStyle/>
          <a:p>
            <a:r>
              <a:rPr lang="ru-RU" sz="2400" dirty="0" smtClean="0"/>
              <a:t>Богатство</a:t>
            </a:r>
            <a:r>
              <a:rPr lang="ru-RU" dirty="0" smtClean="0"/>
              <a:t> </a:t>
            </a:r>
            <a:r>
              <a:rPr lang="ru-RU" sz="2400" dirty="0" smtClean="0"/>
              <a:t>русской речи, </a:t>
            </a:r>
          </a:p>
          <a:p>
            <a:endParaRPr lang="ru-RU" sz="24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611560" y="3068960"/>
            <a:ext cx="36004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400" dirty="0" smtClean="0">
                <a:latin typeface="+mn-lt"/>
              </a:rPr>
              <a:t>богатая палитра красок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395536" y="2204864"/>
            <a:ext cx="374441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природные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богатства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Содержимое 2"/>
          <p:cNvSpPr txBox="1">
            <a:spLocks/>
          </p:cNvSpPr>
          <p:nvPr/>
        </p:nvSpPr>
        <p:spPr bwMode="auto">
          <a:xfrm>
            <a:off x="611560" y="2708920"/>
            <a:ext cx="27363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400" noProof="0" dirty="0" smtClean="0">
                <a:latin typeface="+mn-lt"/>
              </a:rPr>
              <a:t>	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богатый дом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Содержимое 2"/>
          <p:cNvSpPr txBox="1">
            <a:spLocks/>
          </p:cNvSpPr>
          <p:nvPr/>
        </p:nvSpPr>
        <p:spPr bwMode="auto">
          <a:xfrm>
            <a:off x="539552" y="3573016"/>
            <a:ext cx="31683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400" dirty="0">
                <a:latin typeface="+mn-lt"/>
              </a:rPr>
              <a:t>	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богатый урожай.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458" name="Picture 2" descr="http://301.su/uploads/catalog/42917_1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764704"/>
            <a:ext cx="2232248" cy="1584176"/>
          </a:xfrm>
          <a:prstGeom prst="rect">
            <a:avLst/>
          </a:prstGeom>
          <a:noFill/>
        </p:spPr>
      </p:pic>
      <p:pic>
        <p:nvPicPr>
          <p:cNvPr id="19460" name="Picture 4" descr="http://t3.gstatic.com/images?q=tbn:ANd9GcSS8e-k_jfvtkNgBnxuymCTLEYmckBlU4dxSRY8uEyAAQo-WJv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700808"/>
            <a:ext cx="1794035" cy="1343795"/>
          </a:xfrm>
          <a:prstGeom prst="rect">
            <a:avLst/>
          </a:prstGeom>
          <a:noFill/>
        </p:spPr>
      </p:pic>
      <p:sp>
        <p:nvSpPr>
          <p:cNvPr id="19464" name="AutoShape 8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66" name="AutoShape 10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68" name="AutoShape 12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70" name="AutoShape 14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72" name="AutoShape 16" descr="data:image/jpeg;base64,/9j/4AAQSkZJRgABAQAAAQABAAD/2wCEAAkGBhQSERQUEhMVFRUVGBcZFRcYFxkYGBcXGB0VFxcXGBgXHSceGhojGRcaHy8gIycpLCwsGB4xNTAqNScrLCkBCQoKDgwOGg8PGiwkHyQvLCwsLCksKSwpLCwsLCwsLCwsLCksLCwsLCwsKSwsKSwsLCwsLCwsLCwsLCwsLCwsLP/AABEIALcBFAMBIgACEQEDEQH/xAAcAAABBQEBAQAAAAAAAAAAAAAFAAIDBAYBBwj/xABDEAABAgQDBQUGBAQEBQUAAAABAhEAAyExBBJBBSJRYXEGEzKBkUKhscHR8AcjUnIUFWKCM5Ki8RZDssLhFyQ0U9L/xAAaAQACAwEBAAAAAAAAAAAAAAACAwABBAUG/8QALhEAAgIBAwMDAgUFAQAAAAAAAAECEQMSITEEQVETImGB8BQycZGhBVKxweHR/9oADAMBAAIRAxEAPwDzAqJJDkF1NX1FD9tziNM8g+I8wHrHVpZRbieevnGq7K9kf4xymZLQBcF3B6DThGmK1bJC3tyZWYpQ1WRo5Nvv4R1U0kO5cX3jUcb+X2Y9C2t+H0mSkZp4X+1g3G7lvpAGZs/Co8DFXElSgRqOFY1Q6DJkWpAPJFcmbRiC1VFi7MTQhvqIll4eaTuomKbUOR62aNNh56Eq/Ll6MwCU140q/HpExx0wqASiqrJZyegf7aNkP6W6blLZffcU+ojelcmfRsLEKZhlfRSre8wSwnZWYW7ycEjiMxYe6NpsnsfMmozTpykkHwoCaUpvH5CLa+xkhNSFrP8AWsn3JYRnc+kx7W5ff0GqM2B/+DMJLllRxqyoilgH01JjFY7CYlaygKXNAoFAqUG0apbppHpf8slo8MtA/tD+prDVJjFPLif5Y/f7DFF9zzjCdi8SRqP3Kb5vBjB/hrMV457dMxPvaNlLRBXBSnhLyLskFRm8B+FOHAdcycst+rKPnFKZ+HMk+Fc1P9z/ABj1HCyKRWl4DlA+pL7SLpHlk/8ADdQ8M9XmD8jA9fYTEAgIWFHRlEE+tI9km7OEDVYVKJiCSBvC/wAuMNXUSXgrSeI4uUuWspVmSQWIJN+fOI8xuCfUx6P2nwcrEFRF0lszEaAi7OGP0jAbS2WqWeXrTlHRxZI5Vtz4BexWOJOqj6mFnKtS3UxEEm4FIeZ1RoPnDP1IO7xQap9T9Y6CrifUw0zAOcNzExChwWanMR5mHd8o0Cj6mOA8oaoRKIIzD+o+ph/fHiR5mIFEgU+xD5Ze3nFWiD1Yk2dXrDDNIsov1PpHSG+/usOkyXqSAAdfhFSkoq2QjMxXE86mLcpEzKVVI1ZTt1Y082iBckE0UCeT60uaH1MJBJISVbrv4iEgWJu3n0jFlz9oopsfNnEOXUfVucQ4ZTkZlEAczU8QzxyZh1pLpVYvmSQaaVSXe/CGzZgU181zTK5rXKKaaRmg02UWFTi5YqbrEa5xBFVW1JDnlDUKAZufEDpEhmpbwDmz+bVjfreyQVju/P6iPMx2IjLex+UKNW5BuL8RUwqT6vW/r5xNs3a6pRORbFTCjNyd6ecegbb/AA5lSUkqmhTl2Tutez9YA/yzBy9EnqSr3WjP03R5ZNTjQMppchdE9ZQnORmYZms+rRSlYRAUQUgvUH4j5/7RCNry00AJ4UAp9IkQlU9nGRF/6ldOAjvzyrp46pbGSeNZk4omwswqOSQjeBqs+FOj9SNI1uwdgJQ5qqYrxLNzy5DlA7ZOHCWCQwGkbjZeGpHmeq62ebbhffJqw9PDFxz5Fs7DNmHT5xzGygASWAFSTQADV4JIlsYp7XkZpUxP6kqHqCIwD3wY7HbbkA0mBR/pdXvFPfA5W2UnwpfqW+AMDJGCBYqUtNqhiPO8aDY+z0kzB4mUK8QpCDxa8XmhKGyZysfWZMt0kVUYpZUgWCyQ4SSaAmmYsbcIPYNDM6lk0uQK9EGIcTgci8OR/wDaBdvEiYNecE/4Yd4Cz0Jfnwjn5ZzhVs1wWRpNsPYa0SS0xUwc+ggVj+0wlZsySlIcOSz6brAs3E+Ub4q2kam64NFMYA8g51PoKxiZXbrDKxolJWC7DMDRwVEuLABieNbMIn2LtSWublK0qCgpDO4UODEBxXUawHk/h0BtY4oql/w5VnTJGYETCALAABIW6gx4BoLJBwdCsGV5I3KNPhpl3tbJZJXJliYVkK3SN6g3nDvugdYxMrGonAghj7SDcc+nMR6j2gJG8ACRWuvmLdYxXaLY0paJk+WMs+WklqB1aZxw5gsocYFTcXaHpJ7GdX2cQqylB/OIv+Dj7Kweo+kEsdju5QDlKne1gQHAPU0ithu2YHjkr8vsxq/FTXL/AIB0WD5vYqdcZT5t8WirO7Lz0/8AKV5V+EbjY/azDTlZAVILEnMwAAuSXjTnZ4IBFQQCDxBqDBLrH4RTjR4nN2etPilqHlDGI090euYySkFioPwJD+kBcZgU6pSfIQ2PVx8FaTzpStOMNAy0842c/Zks+wIpK2NLuA0MWeD8lUZxPEi3WGzVFTcOEHp2w0n2iIgOwCLKHnB+pB9yUC5c3iKW+kdzNYEE1vY+zfSJhhlFTNUWAZiRwOt4imSVIfMk0qzPZ/fX3xgyL1N48IFiXiAGypSXHMklmu4vFSaSS7No/B/pxveOnEB6h+Onw6RLRnIodNP9oHFiVESGrVwJNnB0bmAxrE8lL9B90iOUhINXrYD6aw4pIqxbQMxh2OWiVNkE0KFmhR0Aj0XF4sqJ6mM/Mw0tClBSSSfCkavp5NFmdtAqLS6k1JZgl+usckyAmruo3UbxuzdbDp17eTM8PqqpDcNgA+ZYHJIsOvEw7aG2EyRxVoPmY5L2khSsqS5diQKetohVKCStS1OMwUlxVLhmHG1I85nzzzPVJ2bIQjBUkW+y4nLxMtc2YoAksjTwkMpNh0vHsOBWEoc2Ac+UeS9nKz0KWGZyhPAtRR58tOtY9Pw0wKllPEEeoaMyCbsuT9oAFOUFRUHAH6eMR4qcCH4wOnTkS2zFTMAQk1oAAHOgLmObQxgb5m5684N6a25MWN5/Vepe3sB0SZUsb1+kU5OPTKmTFS00WEMCQGKQQTR+IiHaOLrFGXs+fMGZEqYpPEIU3qzRJPVuxuPp4Q/KEcZt5S8r5RlUFBhUKTYuX4w6TtZSjvKJ8/laOL7HTBK7xc6Qmj5cxJ6OEs8ENmdnsMUgqxKpimcolJD9PaJ90KbgPUWXcHtCkCl7YZaxpmPxMXP+H54BVLlTCgWKwEK/ykvFbCfhzJxyUzJs9YWiapapaMrjKSySTUE0ObnTjBJrkhHLyBaFS0JSxUTkUlNmWoqGopbWrQQw+1XmIr7SfiIi7VbEk4aXnA7pZICQVvm8TsDUlrtGVwO0PzEV9pPxEOlLUkFKV0bvbc8ZSeRjO7enomYYzEEF8gSoapUpIKTyrY61vWLm0cW6FdD8DGR2OXw84F6fwzVo5UAaa290Jq3REtrObcw5OHUQ26yq6gA0p1jId4f0+hHzaNntaY2Gmft+kBlbEKkNLStU1JGcBiGILsBwIvzgnu9gSrsKQZ+IlSci1CYtIUGJBQ4zvlsMruXtHvgwoAAAYBmHIWEeTfhvhFo2gnvErQ0uYWUkj9A1/d749Sk7XC15AOLHpxETS/AuWWEZKLe74PDdtFJnLS6yJaloSc5fKlSmcCj301iklSh4Zsweh+kGe38tKtoT2SKFIoGrlST7zGfEkaFQ/uPzgKG2w/snErUGUcwAOZRuSSMoA0pmfyh0hBQkC5UtRJ0GbMpz0oIBzcdNkSUs/wCYSQotYANUA2MXtn7WWuUVlDsWGgNWZxc1uA0Gn2I0OOPmjxST5P8AJ4arbKSCFoUHcHzi736tZZ/tUD8WhKx6QN8KSOaS2nBxrA6mTbwVxhZbXbRiQAFM4cHUCrc4urkpWkOxoK/+Y0HYPZcqfPnJmAEKlqOV2KsxQCQLlgnoNYbt78O5uHeZhDnl3Ms6eWnUU5CDWTQ9iKKaMRjdgM5QxHBnHpx6QKWFJLHdA+6caPGtkTiRvJKDwPo4OofWG4nAJmXFeMbI5YzVPb5QtxoySAXev089afGJAkesX8XspSLBx96xRHPzjRDCo78/IKQlJ98KHCYOUKH0izRYCbVY5v8AfuhwwE/EqCUDLKNSt6KS5DuNKWF4G4ScQHFTvDi7P62Eavs3OUmQmUlRzAqyywAAhJOYKWo5izk0BvQWKo53XfmUl3SYePgsTdmSMLhygNmWwBI3lKBBoNAG8tYBYlG9LPMj1Bb4N5wbxXdqklQmJmLCklS8wJuUFIY0AOYNyeprAfGFkZv0lKvIEE+54xxVqgnydw+NyTpf70vyCqfON7h9pMLx5hj8aha1KluAEhnDVRUN5CNONoUBe4+MW0lJxTuiNbJhPau0iqgck0AFS5sAOMHTsHFTEg90RQUUpKT6EuPOMXgturw85E5CUqUgkhKrFwQXItQmukab/wBUjJUsrwE5K5ndKUFTZXdpztLlkqZ0BRHtVuYGTa4IlYsF2enpnZpglye7ILziMpOmVnzeUaHGbRQtOWZiZi+IkS8vlnW4aB07Gzpqs89KAtmCEHMEJ0GYgFRuSW+ENmqcaRph0qmlKRz8vVyhJxiuDuXDp8OFCyavPmKmeeSqYsp2vNZkqEtP6ZSEoHzPvinKUBzjszEAaRoj0+OPYyS6jJLuNxUvNVRUs/1kq/6iYhxOETNTlW4DNQlKh+1SagxKqdxitPxqUAkmHaVVUJUpXd7mU2f2ImLVN/NSpctQTnmFQUsFKF0fMwGZtAWo+lj/AISxUtSVFAUAQXSpJoDwd/dDsTi1JxPeIUQFITmGiqUcaEco0+D2vuuogDUkgN6xzJJxbR3oS1RTZmsbjVCWrKnMpjR2jJ7H2iozMlkqKcwNwUVHz9YOdoO00tOImIKMpFUzEkKlrSQ4UWqC9Cz1EBCuUlYmvlINrlRbetrr5wlvdDIzirQZx0wiQtTAsHanFIzZTcAkU+hgJsvb81K1KzAqZyVVP3X3RYk7XkzSwKgkpUg5mDuCHADtf3c4CYYsFElqD/qTD4tL3foBzSRuew21FTMYtUwklMkhBokJJWlRoBqx9Y26Q00rBDOTzY6R5d2RmlE1atCkAK41JIpwce6Nd/NucW8rbbXcy5uix5JxnO7j4ZiNuzu8xeJVxmqboGHygfOlgB3sCfSErEgqWovVS1dXUrS7w2ZOBSQKZgOOpAbTjBw0envya2nYdxOx0TsPKQt90AggsXbmDDcWlMtCEiiUlIGtBFzNQdIFbXW+QcyYVWxFyWk4tBsoRHi1uEpGqh7nPygdIlt5RLIH5g5An1hs8CgrspOzU9jNlCdjpZU7IStVCRYEAuKhlFNjHpvezZPjebLHtj/ESP6kjxgcU73I3jyvYO3lYRZmpSlTjKoHVJLsDoXSK+6PQsL2ykTsPNmylMpEtSlS1MFpYHTUO1RTpaMk37gqaS+TPdpNiysfNnTAuwlolrSxDJTnIBFWKppdjdPJoxWMw0/CHLOSVo0WKlv+748oOdkZEwmYpCylkpoaoUpWY7yfK4Y1vGlTiUr/AC5yAkmmVVUL/Yqx6UVyo8TeL2LvyYaRiErS6SCD91EVMZsdK6ihg1tns+srmnDMkI7tCUDVk5lmt1OpIvYG5gFI2rlVknJyKs/sk+djyMacedwe3/AXG9wVO2asFmhRqkqhRs/Ex/t/kCjLYCbVQBqFPpq/A8R740LzcwElWUzElJLgEJG+4USySADXrGfwaQCpmuoKJLE+0hgf2qFOUFlnNIHKny+BEDnjq6dfDokH7gDJTPKnzkF6gndcVJYUuNKUHKNUQ6CCXdLPxccoB4KYyg4NaVvUNoOMFZM3dH3aOdBNNpj5bxUjNpmkGnRr8Q/WNRg8b3CUd6lSiwc0ZNKIooOSksSbGB8nBJSrM1XLcufWK23cNlKFKJdQox4Gj+RinGSVkUuyPReyewkrSMTOSACxQhiz3zFxUPYBxTVozHa/FzcSqaZIUiVP7skLb8wynGcJUCpNkgCgoS1Y1nZHaiTgJCDdKGboVN7mhm0tm95WL03yDqoq9ldtd4kpUWWhKQQS5YAA1Nzz5wYmTmVRq/dozI2GoKBSSCLEQXklYYqYkeTxvw5YpKLOZ1PTylJzj3GTNvZVEFNuEQq7RpHsq9RA/ag31KAIDe/W0DyHav3SNGuPkzrDLww3O7RqVRIA4PWBs7EKUXJJNIgk0d+AaOidXpASzRXA6HTSfwE5crNlJuEgekDO1GOwSUBOIQJkweFKCyx1UPCOR9DBPC4gERYTPSLAB70F+MYJe46KjSpHlstaQpQSkoBLhKjmLaA0Dm2gekEMbikL3Q2lLaF7/dI2G2Nmyp0uYMqUrXXOwfNcFRuaj0jJHY5kSAuYkGYtRDEPkDehJf4RmeJtiJYE3dg7CSnmAOUh7JLj1EE9iSgSrMAoMKEPrzgfhMMM4KXBqzdDRjG1/DHBJVOm94gKT3bMoA1zJ0Osaa0qn8DYKiPYuyyuaJWHljOs2G6KByS9AABflG0H4Y4nL/iyQWs6/jlgoNhIlnvcKlMqenwK3ih9QtALFJDgtUO4qBFX/wBWSiYqTNwajNQpKFGVNQqXnUQEjOvKzkgVsSAawqUn2HJWeZ7b7FYnCLyTCgG4dO6ocUlFD8eUCxgJuYZkpZxVKuFag1j1jtPgsVjsiliVKCHyys5UoZmcqWEsVFhQUDa1jJYnsxiE+w/7SlXwL+6Iox7k1PgpSk51BIID6m1iflCx3ZiaqqVooGudebUjkjCrTM3gUMkmoI1AF/OLgxKgl8zgVN/pGqMFJWznZ+onjnUTJYhSpUxSVsSKEB2frrFnZq3c8gPO5h65CV7yhU1NSC5h0mUEhk6wq5vl2joWqLOJWyANT9/ERUwad5VQWDAj+pkU/wAxhbSwKyM0tSlpFSg+JOtP1J9/xhuyVukq4keiQf8A9D0hEXUnfcOS4fg1nZnb0qTmRM3cy3C9LBLHgKGvPSNDtyckYaaVAKGQtqCTRJHmQXjzPFmiQSz386H4GJ9nYteQyQv8slO7cBjmo9Ra0WouacvkGSUWkaPYW0JoCgU94lIBUf8AmZlO5r4/DrXnpBDGbNkYtDllaBQ8Q/pIPD9Kh6RD2YUnItiCorLjUAAJHlQnzi9iMICStJyLAqoagV302UOvGjRUuSkZ+X2TEoZTiVJuQAkkNprS1oUNmbRXPyrbLRmS5FHr5vaOwai/JGzIypqUzywJSpVHVxOZOjBlACvAwWw9AtHX6fSAE2W6Xyl0qIqQkMokj0ObXUQak4gqKVlnUkO36hQ/6kv5x0cUteOcH4v9hK5RFh9kTcTNJCiACct2FdA9BBBeyF4fdUSp/ackH1t0g12exaQnIE5VXf8AV66gaQRxMoLSQevmNYyYsSlHUnuZ83Vzx5dElUfvcygWEKTmFw9bNa/y6RPN2rKKSFJQ9GUHLF9Xo0M2xhSpgokMX0r0MQYbCI1SOpqffaJTLnFykmm/pwanZh3QXcEODxEFBiYCYJYSkJSAALARNiMcEJKlFgIBmxBJeIiCZOjIYrtfME3KJeVDtnU5OjlhrXw++Go2/MLLz7jEt3fAE61dhx4wGpILSzSz2UIEzpBFooL7UKHsJVxAKnfUAMfvoYbP7QlSQEIZSg7kvTlTxB7NpR3EWsiJpY/EYtKPGoDhxgfO2+hJIKSwLZjQa1GpFPeIrTFhTpU5NVF1i7mjlyWB9/rJKwrbwGaoYs4FszAit29IH1Gy9FBjB7allqkCldKs3PXhBhNYx0xW8Hdi9kjlfizA1gpsPHKCxLJDMRUVcAEEU1Fx04mKjkbe5coUaFMqAva9LS5f7lfAQa7yAfagFaZYAfeV8Ew7hoU+ALsPDheIlpNlKY9C4Met7LwMqRVCQCQxNHI4f7R5x2d2UrvkTA5CS58uevQRu5uILUip+6Voi2QT2j2iRIRnU5YgAAOSTYAR5lME/PMJH5cwnNJCw+Qzu+KMx48QrM7VYNB3aGLVzgYowPp3yGpUeg4HtFLnoC0Gh9QdQeYMPnYikYPC4spNDBb+akIJewJPlWL00CWsTs7v8xKimoAZqhL8R+on0gbtLY3dSZhzZgUsAQAQSwuOsPwG3UZUgqFhrrrfnEe39phaUpB1c+VB7zGq0sexxkp5Oo3W1/wgOoI4ekTzESEygoAZiWqXHXhFV4mxS0TQO8QQRYoOUGjDMNQOTGE0dDOpSW1/QoDFAKACqmo0rwjs9JOZSQnMocGBOpLcYeiQkWSAeQ+cPy8PT6QLjY7HcYpMzuJxKiplDKQ1PmD9IKbHDJKup+Q+BixisCmYGI6HUGIHEmUyjcgOR9PP1ha1RVdhzqW42filSwkoUUqFXBYgn/b3wZldrlTJK0LT+YUsFJFFOwLjQsdKdICJwczEF5aXQCwVZNG1N6cOMXE7JVIQqYo7yQ4YOxsD0BIUeSYkXBY/dyXK5T2IcROnFRTImFCEbhb2lDxH1OX+2FEuDACAEjMBrW/Pnr5wowvJNu0bligluB5spHfKGYtMdsooMxpvK0ChdtGibZ8wGWQkEZFm5csqo6eEwzFIRlKgASlZG8pRIBcjdlszEKN9fSzKnkqoGTNANEhKc9TcXJUgipsY73Tx0ZU29v8A04wVCwC4J4j4+oMHsLtJMxLEhK+FgeYPvaM5hyFItah+USSk1ApUgb1hzPAB4yaJ4JtIPNjhnS1cmpyUYJ9z+fOEjBp1SPMCM7iMAqWHUkByRcFmLWFRY3ETYXaExApvDgTTy4Qa6j+6P+zFP+nyivbLf9i9jpkuXMSlJqdNBw6PwgP2hJUUiwAJDlg/FtWYc6+s+Ew5KitTuS9fj1iXaez+8RutnT4SRxZx7oRJuabo6GKPppJu/ky6ZhCnoSHLqU+pozszuOHBgXibFNulllgLlhwIPO/3dk0DKtIAKgzuQirWZg4FD5eUUZmFKid5QAagfKEi9SX0t/TCPg0fJckkSwXJBFEslOZi1HFSCokO1XiKXOClODfMoj2jcAklx66E0No6uXvBnAFC9d0hWiaOXys2hFgYknSQzjMHF3arAsKtYHja+kUQrmQoscqUysrpDHWgdg5L0PUxNJUsguHcJIAcWABLUb43jkmcUsAAHSHJqM1t0vzGhv5jkvEvUEOCCwSw4sGt4bcB5RbZEh89JTV0giqQGcHn6tr7om2BMKp1FOz0cHc40FK5R6ecYWVKG6CHsk1PKgBdz6AmkG9j7JTJBISEqUBmALs2jsNbsBpwclCNsqToIkmG/wAIFkZg7W4V5RIhEWUBo0CSaSMsTCbFTNHQuKIMxWHe0D1YMwUzxU2riCmUspd2YNdzSkXdIlWBcbtAIohiRd3bTh16Ugdi9pTVIIStWZWmUMQcppyIJD9IU5Cmr4Q4IJzMWNiKu3LUPQRzCTaZnWUkGxc5iVB2FuGlerxncm2OSRBIBKal1JJBDFNeAclzp6+ZXZGFopzvFjlNwKt98oG4nEGqknMlwAMrhL0s1g5Fq7p6cVLmJBb2HIIVUgO5/U9CXL28xUXTsjV7B9UiEJUU8Nt3daaDmABJTW9N5qA2tQvS0OVtpOiFEVq4oRYedo0eohWlloyoYZcU5e30lSgUkZdQcw1rZ9Imw+2ZUxmJGZ8uYEO12NotTTK0slb7+sMmyAoMoRaUiOIlOQOJ+2iPghpOzOAlow6ZRHFXMFRJoejRLj9ktVnGihceekUpMxUvpx+vCDeE2iCKwilJF7oxWK7NIKnDo4hNATUuwIAMKNurAoUXBKeQhQv035D9RnjeEzLmFCE1XmACQXf2eJbMAeFXpcSJwisu+tKCggjMp1AUSQUozLFclwIbOxcxZUxWEhyyaJFbkJASK6tHV5UzHJSErBLJdTBThVbXKmIOmtH2VW9mVhjAzgVULpWHGlemlXDQWwWVOdSxuDLmIUkKABBLBWtNB6xnMKkpBSygUKoT5AtyCgD/AHQaxcgTJTs4Um3y9Y09UvVhHIu+z/VDMbpkmM24oqQHSVZmyq3lJy728VA+JwaXykNEmHRGcwctOdORJKnFS5POptBXCdp8NmKVTMhBIOdJFRS9vWMGLZMbNbhtEuJgmFhJqJgeWtKxxSoK+EWMkMABuO2Wmbdwf1AkHza/CA2O2JNBGQJKQ75QM+VmbeIrU8akmNUUQ0ogXFMJSaMGv8txNSoO6vCUs5DqsUsDYXqL0ds3DZRmS+bLuk5T+kUSfMgcOjDdlMV1YNH6E/5RrThwgfT8F6zJYiY9MxUaOkMHZ1OQDzUer31fgsCuY+QZQdVBTJLJGUC+mnSlI0v8uliyEijUDU4MNPqYlMUse+5HPbYpYLZ6ZYpUm6jfoOAi0EQPx23ZctJKQZh4I+po33xgdI7SqmJJCe7u1MxoRZ6Ko/BvieqMUDTbNMmHFUZMbXm1dShShYNWg8Aa5foLi8RL2iv2pkwK3SwUzksQm7B3BY9HLGB9RBaGa945mjKfzCacuWaXuXUG9lgQze7U8Hi3J2wtCmWxB5seZ3uY0pfhEWRE0M0OeKW2pWeQsVs9CxpUsejxNIxKVh0lx93GkSQzlAcGNxUpTA5Slno7DU1Dl6Zmt4YqnBnOT3hS5qFEEqU9aila1qeWkFNqYJUpbhSggkZa7oJLbz6uq4P/AIqZWQC1eA9k0UQAmwoQLu9eeZprkcmiNM9RJKQHSAkG/wClJ1o7lxHO/K3cBxvEZS2Vw5JFDQvQ6a6Sy5yWygo50bLRnBygUYlya6+KIFe1Vholk1NXLVNA1uDVYPKLsccQlDb6Qf2E5qppQN4gWPkY7hphcjfewYOG/a43ix6v1ixipAcKCUKIIHRmCQlrHduHclNnpVRKym5Ul6VO8QblVaUoDQMPO9ityxPw4zVKnqwGpqf7Q7eWWIF4RCVZkrWF+0CXCjWnwb5PSeZPcspXPeBNdairVNrueMMSlRIUbV3SQ4uz6F3Fr8BUxV+C6Cey8UoqKCXYPpQ6s3s140ZuMGMI2dzo5jPbHQoqSwcVzElylmp1qKCjgwdKYfFXGhUtmGcNiGcHX0YcR1iRWGKQ6HIuU6jmOI98B5GKy0NuPD/xBfCYveobsB9+UZWpY2EqkWcPtXKkavWORMrCSVVLjShIcCj01hQXqoHSeWHCqOY5VKAJ3l7qBU3KiwD8DraJFIT3f+IN02lpJJSvios28Ofi1eLu39nqXPXMSFZJo7wLUSE7++RmVuuFZgzsAIgwuFAUlKlFlJAypBU2Y6qUwSQrKqj+QeOl6TaqhAkzUgpVlAzDKpRUVKoyTZkvlym14Pdnjmzy1XTUdLH3t6wAE5JStASl6ne3qjxAsyQyXLtp0i7svaGWZLmuL5VtyoaftIPWH4Y3GWL6r9UTjc10rZ6RYB+keSdrsH3eNnp/rzDosBf/AHR79svYpnZmLACh4qL5fg/l5jyv8Z9hfw+LlKGYiZKqVAB1oUpJZtMuSObq3o0afbqPP0TCkuCQeILH1EF8H2wxcvwz1EcFssf6ngNCiAnsvZXaisVhUzVtmdSVZQwcHh0aCapcZH8M8b/7aYj9Mx/JSU/NJjTTcUYJFEpRERTEf8ZDhPiyFfGYlMsOogOWAo6ibAcTGcx+01TcyHyJzMLOaunxG5AFG9rQXsbexAWspDOlLh6gNdwavztztAaaksEhBGXRmdzWzU3EsOQqDUonO9hsY9yEyd6uVRQGUQ7uKBNbWFjobOItIyhmCgqtj+5jdxTLx8NzGcKjobE11NadYvS1kpqo1dwbtR2NSLe8c4B8hLiwxiN88iQEkilcqSVWJAdNxSvWIJ+HU+8kEqdm/UWVUaCuo9nSsUxiAkpSUhRfxAKDA0oPaDAn+484tYjEAjOSUJGUZhqVHeKQzAEhRAH6RYvF13JY/DYijFKVFL2J5mh1YqNS7Ndg5ag5SQpMzVlFypt5wGPhoXApd9IbhlhmUAQzs4agBzBxpQWFr8F3rklKDQ0BynjlYBqVB5+6J22JRb/jFypuYKSQyXDsCkkb1tM3l/pjS4fEpWkKSXB+684ySku5dVPAQC4vmoWJdgqxJKQ13JTYijLVkKwvMTUca1YWDDgLiGRlToCUe4ZxGHStJSoAg8QD0NdRACfswyUsCrJXeB0eoUkkB7Cpa9QKRpBHCIZKOoBSoyckGqnTUHcDFId6hQHi50ueZiDEU3wlIIo/OrNTd/SPKoYmNFN2DLUSbZrsK62NtdQbRBK7OMAO8sSXyh6sKuTw95tCXCVjNSoApl5QXDKDJAHElVALOwYByLVpFoYoAEOQp3JD1JBqB6ME+ggoOzxIZcx+LJIN3/VTre9axJ/IEuDnU41AANgL14RNDL1oze0cYU0XRwR4SLVDkcXNakAkUifZ+zVTGUmiTZSXSlqu4N60pW4fWNKjY8sM6c7M2beqHAJ0JY6iLgTBrGBrK2HwoQGSG4/D4CJMsSNCyw3gWQLlQsPOMsuK8vn1ifLDTLiNJqmQJYXaCcosflpCgV3MchH4deQ9TA2NUqdITNYrVLWuWpTk0W8xDrUzMoLHm2ogUZQTSYsH+lIKyNb0QLmyiORgnhBnM6WpalqmJWpACiSFyj3iWJok0UkAcYpoGQkKypL1znMoFsz5bWoxF1Dm22eSUn4Mw9MwBQmIluVHM6zmD+29Qkbz+IEsXo4icJUcycwUkVQBYBnBASMoBQdNWirMV3oIGdak7xcsKkBTAKYpBCbDUmwjqscrKFOxSWIAYWdNXdsuZNX8PWBxSWKan4LPR+zfadUrBGcC5kgpWk2WzZAahiQQAeJ1tHnP4kdsBj+6UZeVaCpySXAUzIAIYJTlDXclRN403YjEo78yZgSuVPSGCgFJzDeRQ0s46kRju2chIxmJly92WmaoJSLJa4HAZnpA9ZiWPNqXD3X1NWJ6oOJk4UWVYI6GIlSCNIRaKcWj0z8DdkysVNxUmYpaTkQtJQQLKKVOCCD4xpHpWO/DJf8AyZ4VymJKf9SX/wCmPnzsxtufhZ+fDLUhZSRTUUJBGth6R6jsH8dJ6VBGKlpWKB/AoVFbMzPflC5SaewyMLQVxfY3FyrySocZZC/cN73QKyMopIIULpIIUOoNRHpkz8QsH/Dz58ucFiQAVJDgkq8AD8TSPJ8BtU4grnrLzJq1KmHgbBI/pCWA5QUJuToCUKVtAfbmDVL7wnKxJUMxICgrNuuXAYqPCpcMwgbJ2qtaCFywHFS7KUGukODeubWzl42WMkS5qcsxIUPMHyIr/sOECldmJTqKSvMQxUVEmprXoSKg6c3twIpGVOzcxGUpQLKBLgBiBmqKghnPEvYiLE3AZWGUWBC3BJIBcAM7Bw70pzqcw/Zspd5gJNXyuoUOpPEvzbSJE9nUsyl5tDugPfmdKcKWgdEiXFMEGYpBbvDXeQAGqDnsN4u2r0U5aI5Lk5syg4AzAEUBcBNyzEFi9hwDW9r7MMoEy7HKAS6ihiKZbFJYe+lXFIYiYEJGYEJ3bOSmoG97NFNU08mimmtglucXgxLFCS+gqPZJJZiHs5PFtIixEtaQUyfCAxuXoAWuLk1fUWpDu8ZS1KH+IXuVDdY3ZwSM7EgtRuMXJspKAVIfNQJTYsX6+y1WYkEU1ruWDZAWpIOQFQcUO8SGcr8iC+rXLUIIdKkMg5kkBQvku4dIBsAMpvENlLUlllyeBcEDcFiSRZtXqxi3hkqWtG8WJBIyn+oHkQAw6EcAE2UamOtCEOAjSIONCaJUy38oaGPy+cBrjxZBjR0piQy2hZYIhE0JolyRzLFkI8sJokywssQhEUxzLEuWFliEGBMKJEpjsQhiMLtJSZiFgt3Sw/s5gCSApr2NS/WJ8fslaJ0xEtP5YUSlZbKUrZSSFFhVBGsQKxEsKJlywFOsqKn+Bsf2mJsbjlrly1nVKknqk05+EaveKnLfn6+RRPLwqUq/MXcZZmQkk5nqaOCCAd0EbjRGickKUhEoOQ29vHOmwIVQFxloB4oqIl3zDK7eJrKpmANTxcPaJJyU5krBfXd3UumhILOHUMzNYjyXLI2tTIybDbRWppj/AJiFAg16pNToR7xA7tgs/wAZNmJG7PaclmLCYMxDDgrMnyglLDzGSlkrSLDQuQVH+lev9MENnycNLUoY3DrKywTmBGQVJ3CxcnWv136X1PTqt5R/wHjnpZhBiRDwoGPQMV2cwM4flrSk8PCfQt8Iz+0ewUxFZZChwdj9+kc+WKUeVRqWRMz+QRIJyxq44KDj3x2dsiei6FeY+jxXMxSbpI8oXTGKSCWGxJyKSAEpUQVAOAopdnFqZj6wZ7PzW7wc0+rH5ARnsFOBB4v8f9o0OycBk3yS6hbTrF44vVZMsloDIxEOGIhmDwqpsxMtLZlFg5YesamR2DZBK5u8xYJFAdCSakPyEam0jIkzOCfHe+ivOlFCilQYpJBHMQx4lFFmaQoFKg4NCIB7QQmWSFOUqbKnRg5XmAoQMoo3vYwUCo5NlhQZQBH2KcDzEDKNlp0BJy5gS6N4uHJulhTeoKCl9UteIv4kzAyUAgZ6GpJurxKqd4aqLIAdi0X9o7E7xJSksCXIdg9a0F6n1OsQ4Ds4qW7TBfmzHkGrS7wrQ0M1IqpO8XARrlNCDwFS9ZitLEMBeNFs3Asc60pCqgMkAipegFAfgWekR4PZSEEGpVxJN+JFiYIpVBQhW7KlK+CYQ9awEk/MD4mI0mI8dk7s5wSOScx8g0TLel0LKUnbpzEM9xQM3NuPEciYnw+O3g4sT0dVT828oCSEDOTLB5UBIbU5aCL+DzLVlsaVHpTgeHOOLOUk6QJfm49QUyWIar0I1Y9I7I27LJZZyHn4f831i7P2YVsScrUAFQBo3pGX2hs5ctWUArCqpIFSOkPxPLi54LNVJmpUHSoEcQb8W4xIUQB2LhFIA7x07wH0BBB1tSLuH20MssKIKi+c6Cp+Qt0jX+JSXuLsIZI5kixunwl2Z/O1OkcyRohNSVosgyRzLE5RHMkHZCIJhRMEQohR5xN8RdgHvXnUtf4xcwKSZExIJDDMLCnhWB5EQoUZ4cNiuwz+DqCoZQwPEnR+r84vzMLLRhwoGmcsFvw3soS4sEneBenCFCg6Vccr/Za3RMpRShKDvKA1LJCJmYsyehsfajVI/FHJLTLxeGl4hACA4vlKWqmYFAqBDUa/WFCgsl48zgnsim6exLgv5LtAhMoTcPNPsgKTXoy5fwifF/hNiEf/ABsSFDRKwUH1GZJ9BHYUbI9RkUeb/Xf/ACHFJqzMbXw+KwhyYqUmtqpL/wCUn4QLmKkTKLRlPu+/KFCjo4+nx5sepqn8AOTT2KK9gBC0qlupJIcEs3ma6mDSpcKFHIcVGTSHydpBDs1iUysVLUtIUlykuHy5g2ccw7+sboSVGYpNN0s+ptxjkKEZH7i48GR7b4Hu8QCD40AkcCN2+rs/rGfeFCh0eAHydhwhQosocDD3hQohDoiRJhQoohKkx2ZPIYAVPhexP6eI6woUIzNqNohBhsZKM1Iy1cVZiDRraupvIxembPSpWYe37TkEKT8iARyIfp2FGHB73TLReWs90o67w/ucoH+qJ1YJJZwDlbLybUHSFCjeiGb7Q7aQCZTF0lQpxDMkaAZgS+mQQLl7rpWN4Fi1hWw5fSFCjl9RvuCw/sPHOe73jdqJAbjxg0ZUKFGro23BlrgZ3UNMuFCjaEdSiFChRCH/2Q=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74" name="AutoShape 18" descr="data:image/jpeg;base64,/9j/4AAQSkZJRgABAQAAAQABAAD/2wCEAAkGBhQSERQUEhMVFRUVGBcZFRcYFxkYGBcXGB0VFxcXGBgXHSceGhojGRcaHy8gIycpLCwsGB4xNTAqNScrLCkBCQoKDgwOGg8PGiwkHyQvLCwsLCksKSwpLCwsLCwsLCwsLCksLCwsLCwsKSwsKSwsLCwsLCwsLCwsLCwsLCwsLP/AABEIALcBFAMBIgACEQEDEQH/xAAcAAABBQEBAQAAAAAAAAAAAAAFAAIDBAYBBwj/xABDEAABAgQDBQUGBAQEBQUAAAABAhEAAyExBBJBBSJRYXEGEzKBkUKhscHR8AcjUnIUFWKCM5Ki8RZDssLhFyQ0U9L/xAAaAQACAwEBAAAAAAAAAAAAAAACAwABBAUG/8QALhEAAgIBAwMDAgUFAQAAAAAAAAECEQMSITEEQVETImGB8BQycZGhBVKxweHR/9oADAMBAAIRAxEAPwDzAqJJDkF1NX1FD9tziNM8g+I8wHrHVpZRbieevnGq7K9kf4xymZLQBcF3B6DThGmK1bJC3tyZWYpQ1WRo5Nvv4R1U0kO5cX3jUcb+X2Y9C2t+H0mSkZp4X+1g3G7lvpAGZs/Co8DFXElSgRqOFY1Q6DJkWpAPJFcmbRiC1VFi7MTQhvqIll4eaTuomKbUOR62aNNh56Eq/Ll6MwCU140q/HpExx0wqASiqrJZyegf7aNkP6W6blLZffcU+ojelcmfRsLEKZhlfRSre8wSwnZWYW7ycEjiMxYe6NpsnsfMmozTpykkHwoCaUpvH5CLa+xkhNSFrP8AWsn3JYRnc+kx7W5ff0GqM2B/+DMJLllRxqyoilgH01JjFY7CYlaygKXNAoFAqUG0apbppHpf8slo8MtA/tD+prDVJjFPLif5Y/f7DFF9zzjCdi8SRqP3Kb5vBjB/hrMV457dMxPvaNlLRBXBSnhLyLskFRm8B+FOHAdcycst+rKPnFKZ+HMk+Fc1P9z/ABj1HCyKRWl4DlA+pL7SLpHlk/8ADdQ8M9XmD8jA9fYTEAgIWFHRlEE+tI9km7OEDVYVKJiCSBvC/wAuMNXUSXgrSeI4uUuWspVmSQWIJN+fOI8xuCfUx6P2nwcrEFRF0lszEaAi7OGP0jAbS2WqWeXrTlHRxZI5Vtz4BexWOJOqj6mFnKtS3UxEEm4FIeZ1RoPnDP1IO7xQap9T9Y6CrifUw0zAOcNzExChwWanMR5mHd8o0Cj6mOA8oaoRKIIzD+o+ph/fHiR5mIFEgU+xD5Ze3nFWiD1Yk2dXrDDNIsov1PpHSG+/usOkyXqSAAdfhFSkoq2QjMxXE86mLcpEzKVVI1ZTt1Y082iBckE0UCeT60uaH1MJBJISVbrv4iEgWJu3n0jFlz9oopsfNnEOXUfVucQ4ZTkZlEAczU8QzxyZh1pLpVYvmSQaaVSXe/CGzZgU181zTK5rXKKaaRmg02UWFTi5YqbrEa5xBFVW1JDnlDUKAZufEDpEhmpbwDmz+bVjfreyQVju/P6iPMx2IjLex+UKNW5BuL8RUwqT6vW/r5xNs3a6pRORbFTCjNyd6ecegbb/AA5lSUkqmhTl2Tutez9YA/yzBy9EnqSr3WjP03R5ZNTjQMppchdE9ZQnORmYZms+rRSlYRAUQUgvUH4j5/7RCNry00AJ4UAp9IkQlU9nGRF/6ldOAjvzyrp46pbGSeNZk4omwswqOSQjeBqs+FOj9SNI1uwdgJQ5qqYrxLNzy5DlA7ZOHCWCQwGkbjZeGpHmeq62ebbhffJqw9PDFxz5Fs7DNmHT5xzGygASWAFSTQADV4JIlsYp7XkZpUxP6kqHqCIwD3wY7HbbkA0mBR/pdXvFPfA5W2UnwpfqW+AMDJGCBYqUtNqhiPO8aDY+z0kzB4mUK8QpCDxa8XmhKGyZysfWZMt0kVUYpZUgWCyQ4SSaAmmYsbcIPYNDM6lk0uQK9EGIcTgci8OR/wDaBdvEiYNecE/4Yd4Cz0Jfnwjn5ZzhVs1wWRpNsPYa0SS0xUwc+ggVj+0wlZsySlIcOSz6brAs3E+Ub4q2kam64NFMYA8g51PoKxiZXbrDKxolJWC7DMDRwVEuLABieNbMIn2LtSWublK0qCgpDO4UODEBxXUawHk/h0BtY4oql/w5VnTJGYETCALAABIW6gx4BoLJBwdCsGV5I3KNPhpl3tbJZJXJliYVkK3SN6g3nDvugdYxMrGonAghj7SDcc+nMR6j2gJG8ACRWuvmLdYxXaLY0paJk+WMs+WklqB1aZxw5gsocYFTcXaHpJ7GdX2cQqylB/OIv+Dj7Kweo+kEsdju5QDlKne1gQHAPU0ithu2YHjkr8vsxq/FTXL/AIB0WD5vYqdcZT5t8WirO7Lz0/8AKV5V+EbjY/azDTlZAVILEnMwAAuSXjTnZ4IBFQQCDxBqDBLrH4RTjR4nN2etPilqHlDGI090euYySkFioPwJD+kBcZgU6pSfIQ2PVx8FaTzpStOMNAy0842c/Zks+wIpK2NLuA0MWeD8lUZxPEi3WGzVFTcOEHp2w0n2iIgOwCLKHnB+pB9yUC5c3iKW+kdzNYEE1vY+zfSJhhlFTNUWAZiRwOt4imSVIfMk0qzPZ/fX3xgyL1N48IFiXiAGypSXHMklmu4vFSaSS7No/B/pxveOnEB6h+Onw6RLRnIodNP9oHFiVESGrVwJNnB0bmAxrE8lL9B90iOUhINXrYD6aw4pIqxbQMxh2OWiVNkE0KFmhR0Aj0XF4sqJ6mM/Mw0tClBSSSfCkavp5NFmdtAqLS6k1JZgl+usckyAmruo3UbxuzdbDp17eTM8PqqpDcNgA+ZYHJIsOvEw7aG2EyRxVoPmY5L2khSsqS5diQKetohVKCStS1OMwUlxVLhmHG1I85nzzzPVJ2bIQjBUkW+y4nLxMtc2YoAksjTwkMpNh0vHsOBWEoc2Ac+UeS9nKz0KWGZyhPAtRR58tOtY9Pw0wKllPEEeoaMyCbsuT9oAFOUFRUHAH6eMR4qcCH4wOnTkS2zFTMAQk1oAAHOgLmObQxgb5m5684N6a25MWN5/Vepe3sB0SZUsb1+kU5OPTKmTFS00WEMCQGKQQTR+IiHaOLrFGXs+fMGZEqYpPEIU3qzRJPVuxuPp4Q/KEcZt5S8r5RlUFBhUKTYuX4w6TtZSjvKJ8/laOL7HTBK7xc6Qmj5cxJ6OEs8ENmdnsMUgqxKpimcolJD9PaJ90KbgPUWXcHtCkCl7YZaxpmPxMXP+H54BVLlTCgWKwEK/ykvFbCfhzJxyUzJs9YWiapapaMrjKSySTUE0ObnTjBJrkhHLyBaFS0JSxUTkUlNmWoqGopbWrQQw+1XmIr7SfiIi7VbEk4aXnA7pZICQVvm8TsDUlrtGVwO0PzEV9pPxEOlLUkFKV0bvbc8ZSeRjO7enomYYzEEF8gSoapUpIKTyrY61vWLm0cW6FdD8DGR2OXw84F6fwzVo5UAaa290Jq3REtrObcw5OHUQ26yq6gA0p1jId4f0+hHzaNntaY2Gmft+kBlbEKkNLStU1JGcBiGILsBwIvzgnu9gSrsKQZ+IlSci1CYtIUGJBQ4zvlsMruXtHvgwoAAAYBmHIWEeTfhvhFo2gnvErQ0uYWUkj9A1/d749Sk7XC15AOLHpxETS/AuWWEZKLe74PDdtFJnLS6yJaloSc5fKlSmcCj301iklSh4Zsweh+kGe38tKtoT2SKFIoGrlST7zGfEkaFQ/uPzgKG2w/snErUGUcwAOZRuSSMoA0pmfyh0hBQkC5UtRJ0GbMpz0oIBzcdNkSUs/wCYSQotYANUA2MXtn7WWuUVlDsWGgNWZxc1uA0Gn2I0OOPmjxST5P8AJ4arbKSCFoUHcHzi736tZZ/tUD8WhKx6QN8KSOaS2nBxrA6mTbwVxhZbXbRiQAFM4cHUCrc4urkpWkOxoK/+Y0HYPZcqfPnJmAEKlqOV2KsxQCQLlgnoNYbt78O5uHeZhDnl3Ms6eWnUU5CDWTQ9iKKaMRjdgM5QxHBnHpx6QKWFJLHdA+6caPGtkTiRvJKDwPo4OofWG4nAJmXFeMbI5YzVPb5QtxoySAXev089afGJAkesX8XspSLBx96xRHPzjRDCo78/IKQlJ98KHCYOUKH0izRYCbVY5v8AfuhwwE/EqCUDLKNSt6KS5DuNKWF4G4ScQHFTvDi7P62Eavs3OUmQmUlRzAqyywAAhJOYKWo5izk0BvQWKo53XfmUl3SYePgsTdmSMLhygNmWwBI3lKBBoNAG8tYBYlG9LPMj1Bb4N5wbxXdqklQmJmLCklS8wJuUFIY0AOYNyeprAfGFkZv0lKvIEE+54xxVqgnydw+NyTpf70vyCqfON7h9pMLx5hj8aha1KluAEhnDVRUN5CNONoUBe4+MW0lJxTuiNbJhPau0iqgck0AFS5sAOMHTsHFTEg90RQUUpKT6EuPOMXgturw85E5CUqUgkhKrFwQXItQmukab/wBUjJUsrwE5K5ndKUFTZXdpztLlkqZ0BRHtVuYGTa4IlYsF2enpnZpglye7ILziMpOmVnzeUaHGbRQtOWZiZi+IkS8vlnW4aB07Gzpqs89KAtmCEHMEJ0GYgFRuSW+ENmqcaRph0qmlKRz8vVyhJxiuDuXDp8OFCyavPmKmeeSqYsp2vNZkqEtP6ZSEoHzPvinKUBzjszEAaRoj0+OPYyS6jJLuNxUvNVRUs/1kq/6iYhxOETNTlW4DNQlKh+1SagxKqdxitPxqUAkmHaVVUJUpXd7mU2f2ImLVN/NSpctQTnmFQUsFKF0fMwGZtAWo+lj/AISxUtSVFAUAQXSpJoDwd/dDsTi1JxPeIUQFITmGiqUcaEco0+D2vuuogDUkgN6xzJJxbR3oS1RTZmsbjVCWrKnMpjR2jJ7H2iozMlkqKcwNwUVHz9YOdoO00tOImIKMpFUzEkKlrSQ4UWqC9Cz1EBCuUlYmvlINrlRbetrr5wlvdDIzirQZx0wiQtTAsHanFIzZTcAkU+hgJsvb81K1KzAqZyVVP3X3RYk7XkzSwKgkpUg5mDuCHADtf3c4CYYsFElqD/qTD4tL3foBzSRuew21FTMYtUwklMkhBokJJWlRoBqx9Y26Q00rBDOTzY6R5d2RmlE1atCkAK41JIpwce6Nd/NucW8rbbXcy5uix5JxnO7j4ZiNuzu8xeJVxmqboGHygfOlgB3sCfSErEgqWovVS1dXUrS7w2ZOBSQKZgOOpAbTjBw0envya2nYdxOx0TsPKQt90AggsXbmDDcWlMtCEiiUlIGtBFzNQdIFbXW+QcyYVWxFyWk4tBsoRHi1uEpGqh7nPygdIlt5RLIH5g5An1hs8CgrspOzU9jNlCdjpZU7IStVCRYEAuKhlFNjHpvezZPjebLHtj/ESP6kjxgcU73I3jyvYO3lYRZmpSlTjKoHVJLsDoXSK+6PQsL2ykTsPNmylMpEtSlS1MFpYHTUO1RTpaMk37gqaS+TPdpNiysfNnTAuwlolrSxDJTnIBFWKppdjdPJoxWMw0/CHLOSVo0WKlv+748oOdkZEwmYpCylkpoaoUpWY7yfK4Y1vGlTiUr/AC5yAkmmVVUL/Yqx6UVyo8TeL2LvyYaRiErS6SCD91EVMZsdK6ihg1tns+srmnDMkI7tCUDVk5lmt1OpIvYG5gFI2rlVknJyKs/sk+djyMacedwe3/AXG9wVO2asFmhRqkqhRs/Ex/t/kCjLYCbVQBqFPpq/A8R740LzcwElWUzElJLgEJG+4USySADXrGfwaQCpmuoKJLE+0hgf2qFOUFlnNIHKny+BEDnjq6dfDokH7gDJTPKnzkF6gndcVJYUuNKUHKNUQ6CCXdLPxccoB4KYyg4NaVvUNoOMFZM3dH3aOdBNNpj5bxUjNpmkGnRr8Q/WNRg8b3CUd6lSiwc0ZNKIooOSksSbGB8nBJSrM1XLcufWK23cNlKFKJdQox4Gj+RinGSVkUuyPReyewkrSMTOSACxQhiz3zFxUPYBxTVozHa/FzcSqaZIUiVP7skLb8wynGcJUCpNkgCgoS1Y1nZHaiTgJCDdKGboVN7mhm0tm95WL03yDqoq9ldtd4kpUWWhKQQS5YAA1Nzz5wYmTmVRq/dozI2GoKBSSCLEQXklYYqYkeTxvw5YpKLOZ1PTylJzj3GTNvZVEFNuEQq7RpHsq9RA/ag31KAIDe/W0DyHav3SNGuPkzrDLww3O7RqVRIA4PWBs7EKUXJJNIgk0d+AaOidXpASzRXA6HTSfwE5crNlJuEgekDO1GOwSUBOIQJkweFKCyx1UPCOR9DBPC4gERYTPSLAB70F+MYJe46KjSpHlstaQpQSkoBLhKjmLaA0Dm2gekEMbikL3Q2lLaF7/dI2G2Nmyp0uYMqUrXXOwfNcFRuaj0jJHY5kSAuYkGYtRDEPkDehJf4RmeJtiJYE3dg7CSnmAOUh7JLj1EE9iSgSrMAoMKEPrzgfhMMM4KXBqzdDRjG1/DHBJVOm94gKT3bMoA1zJ0Osaa0qn8DYKiPYuyyuaJWHljOs2G6KByS9AABflG0H4Y4nL/iyQWs6/jlgoNhIlnvcKlMqenwK3ih9QtALFJDgtUO4qBFX/wBWSiYqTNwajNQpKFGVNQqXnUQEjOvKzkgVsSAawqUn2HJWeZ7b7FYnCLyTCgG4dO6ocUlFD8eUCxgJuYZkpZxVKuFag1j1jtPgsVjsiliVKCHyys5UoZmcqWEsVFhQUDa1jJYnsxiE+w/7SlXwL+6Iox7k1PgpSk51BIID6m1iflCx3ZiaqqVooGudebUjkjCrTM3gUMkmoI1AF/OLgxKgl8zgVN/pGqMFJWznZ+onjnUTJYhSpUxSVsSKEB2frrFnZq3c8gPO5h65CV7yhU1NSC5h0mUEhk6wq5vl2joWqLOJWyANT9/ERUwad5VQWDAj+pkU/wAxhbSwKyM0tSlpFSg+JOtP1J9/xhuyVukq4keiQf8A9D0hEXUnfcOS4fg1nZnb0qTmRM3cy3C9LBLHgKGvPSNDtyckYaaVAKGQtqCTRJHmQXjzPFmiQSz386H4GJ9nYteQyQv8slO7cBjmo9Ra0WouacvkGSUWkaPYW0JoCgU94lIBUf8AmZlO5r4/DrXnpBDGbNkYtDllaBQ8Q/pIPD9Kh6RD2YUnItiCorLjUAAJHlQnzi9iMICStJyLAqoagV302UOvGjRUuSkZ+X2TEoZTiVJuQAkkNprS1oUNmbRXPyrbLRmS5FHr5vaOwai/JGzIypqUzywJSpVHVxOZOjBlACvAwWw9AtHX6fSAE2W6Xyl0qIqQkMokj0ObXUQak4gqKVlnUkO36hQ/6kv5x0cUteOcH4v9hK5RFh9kTcTNJCiACct2FdA9BBBeyF4fdUSp/ackH1t0g12exaQnIE5VXf8AV66gaQRxMoLSQevmNYyYsSlHUnuZ83Vzx5dElUfvcygWEKTmFw9bNa/y6RPN2rKKSFJQ9GUHLF9Xo0M2xhSpgokMX0r0MQYbCI1SOpqffaJTLnFykmm/pwanZh3QXcEODxEFBiYCYJYSkJSAALARNiMcEJKlFgIBmxBJeIiCZOjIYrtfME3KJeVDtnU5OjlhrXw++Go2/MLLz7jEt3fAE61dhx4wGpILSzSz2UIEzpBFooL7UKHsJVxAKnfUAMfvoYbP7QlSQEIZSg7kvTlTxB7NpR3EWsiJpY/EYtKPGoDhxgfO2+hJIKSwLZjQa1GpFPeIrTFhTpU5NVF1i7mjlyWB9/rJKwrbwGaoYs4FszAit29IH1Gy9FBjB7allqkCldKs3PXhBhNYx0xW8Hdi9kjlfizA1gpsPHKCxLJDMRUVcAEEU1Fx04mKjkbe5coUaFMqAva9LS5f7lfAQa7yAfagFaZYAfeV8Ew7hoU+ALsPDheIlpNlKY9C4Met7LwMqRVCQCQxNHI4f7R5x2d2UrvkTA5CS58uevQRu5uILUip+6Voi2QT2j2iRIRnU5YgAAOSTYAR5lME/PMJH5cwnNJCw+Qzu+KMx48QrM7VYNB3aGLVzgYowPp3yGpUeg4HtFLnoC0Gh9QdQeYMPnYikYPC4spNDBb+akIJewJPlWL00CWsTs7v8xKimoAZqhL8R+on0gbtLY3dSZhzZgUsAQAQSwuOsPwG3UZUgqFhrrrfnEe39phaUpB1c+VB7zGq0sexxkp5Oo3W1/wgOoI4ekTzESEygoAZiWqXHXhFV4mxS0TQO8QQRYoOUGjDMNQOTGE0dDOpSW1/QoDFAKACqmo0rwjs9JOZSQnMocGBOpLcYeiQkWSAeQ+cPy8PT6QLjY7HcYpMzuJxKiplDKQ1PmD9IKbHDJKup+Q+BixisCmYGI6HUGIHEmUyjcgOR9PP1ha1RVdhzqW42filSwkoUUqFXBYgn/b3wZldrlTJK0LT+YUsFJFFOwLjQsdKdICJwczEF5aXQCwVZNG1N6cOMXE7JVIQqYo7yQ4YOxsD0BIUeSYkXBY/dyXK5T2IcROnFRTImFCEbhb2lDxH1OX+2FEuDACAEjMBrW/Pnr5wowvJNu0bligluB5spHfKGYtMdsooMxpvK0ChdtGibZ8wGWQkEZFm5csqo6eEwzFIRlKgASlZG8pRIBcjdlszEKN9fSzKnkqoGTNANEhKc9TcXJUgipsY73Tx0ZU29v8A04wVCwC4J4j4+oMHsLtJMxLEhK+FgeYPvaM5hyFItah+USSk1ApUgb1hzPAB4yaJ4JtIPNjhnS1cmpyUYJ9z+fOEjBp1SPMCM7iMAqWHUkByRcFmLWFRY3ETYXaExApvDgTTy4Qa6j+6P+zFP+nyivbLf9i9jpkuXMSlJqdNBw6PwgP2hJUUiwAJDlg/FtWYc6+s+Ew5KitTuS9fj1iXaez+8RutnT4SRxZx7oRJuabo6GKPppJu/ky6ZhCnoSHLqU+pozszuOHBgXibFNulllgLlhwIPO/3dk0DKtIAKgzuQirWZg4FD5eUUZmFKid5QAagfKEi9SX0t/TCPg0fJckkSwXJBFEslOZi1HFSCokO1XiKXOClODfMoj2jcAklx66E0No6uXvBnAFC9d0hWiaOXys2hFgYknSQzjMHF3arAsKtYHja+kUQrmQoscqUysrpDHWgdg5L0PUxNJUsguHcJIAcWABLUb43jkmcUsAAHSHJqM1t0vzGhv5jkvEvUEOCCwSw4sGt4bcB5RbZEh89JTV0giqQGcHn6tr7om2BMKp1FOz0cHc40FK5R6ecYWVKG6CHsk1PKgBdz6AmkG9j7JTJBISEqUBmALs2jsNbsBpwclCNsqToIkmG/wAIFkZg7W4V5RIhEWUBo0CSaSMsTCbFTNHQuKIMxWHe0D1YMwUzxU2riCmUspd2YNdzSkXdIlWBcbtAIohiRd3bTh16Ugdi9pTVIIStWZWmUMQcppyIJD9IU5Cmr4Q4IJzMWNiKu3LUPQRzCTaZnWUkGxc5iVB2FuGlerxncm2OSRBIBKal1JJBDFNeAclzp6+ZXZGFopzvFjlNwKt98oG4nEGqknMlwAMrhL0s1g5Fq7p6cVLmJBb2HIIVUgO5/U9CXL28xUXTsjV7B9UiEJUU8Nt3daaDmABJTW9N5qA2tQvS0OVtpOiFEVq4oRYedo0eohWlloyoYZcU5e30lSgUkZdQcw1rZ9Imw+2ZUxmJGZ8uYEO12NotTTK0slb7+sMmyAoMoRaUiOIlOQOJ+2iPghpOzOAlow6ZRHFXMFRJoejRLj9ktVnGihceekUpMxUvpx+vCDeE2iCKwilJF7oxWK7NIKnDo4hNATUuwIAMKNurAoUXBKeQhQv035D9RnjeEzLmFCE1XmACQXf2eJbMAeFXpcSJwisu+tKCggjMp1AUSQUozLFclwIbOxcxZUxWEhyyaJFbkJASK6tHV5UzHJSErBLJdTBThVbXKmIOmtH2VW9mVhjAzgVULpWHGlemlXDQWwWVOdSxuDLmIUkKABBLBWtNB6xnMKkpBSygUKoT5AtyCgD/AHQaxcgTJTs4Um3y9Y09UvVhHIu+z/VDMbpkmM24oqQHSVZmyq3lJy728VA+JwaXykNEmHRGcwctOdORJKnFS5POptBXCdp8NmKVTMhBIOdJFRS9vWMGLZMbNbhtEuJgmFhJqJgeWtKxxSoK+EWMkMABuO2Wmbdwf1AkHza/CA2O2JNBGQJKQ75QM+VmbeIrU8akmNUUQ0ogXFMJSaMGv8txNSoO6vCUs5DqsUsDYXqL0ds3DZRmS+bLuk5T+kUSfMgcOjDdlMV1YNH6E/5RrThwgfT8F6zJYiY9MxUaOkMHZ1OQDzUer31fgsCuY+QZQdVBTJLJGUC+mnSlI0v8uliyEijUDU4MNPqYlMUse+5HPbYpYLZ6ZYpUm6jfoOAi0EQPx23ZctJKQZh4I+po33xgdI7SqmJJCe7u1MxoRZ6Ko/BvieqMUDTbNMmHFUZMbXm1dShShYNWg8Aa5foLi8RL2iv2pkwK3SwUzksQm7B3BY9HLGB9RBaGa945mjKfzCacuWaXuXUG9lgQze7U8Hi3J2wtCmWxB5seZ3uY0pfhEWRE0M0OeKW2pWeQsVs9CxpUsejxNIxKVh0lx93GkSQzlAcGNxUpTA5Slno7DU1Dl6Zmt4YqnBnOT3hS5qFEEqU9aila1qeWkFNqYJUpbhSggkZa7oJLbz6uq4P/AIqZWQC1eA9k0UQAmwoQLu9eeZprkcmiNM9RJKQHSAkG/wClJ1o7lxHO/K3cBxvEZS2Vw5JFDQvQ6a6Sy5yWygo50bLRnBygUYlya6+KIFe1Vholk1NXLVNA1uDVYPKLsccQlDb6Qf2E5qppQN4gWPkY7hphcjfewYOG/a43ix6v1ixipAcKCUKIIHRmCQlrHduHclNnpVRKym5Ul6VO8QblVaUoDQMPO9ityxPw4zVKnqwGpqf7Q7eWWIF4RCVZkrWF+0CXCjWnwb5PSeZPcspXPeBNdairVNrueMMSlRIUbV3SQ4uz6F3Fr8BUxV+C6Cey8UoqKCXYPpQ6s3s140ZuMGMI2dzo5jPbHQoqSwcVzElylmp1qKCjgwdKYfFXGhUtmGcNiGcHX0YcR1iRWGKQ6HIuU6jmOI98B5GKy0NuPD/xBfCYveobsB9+UZWpY2EqkWcPtXKkavWORMrCSVVLjShIcCj01hQXqoHSeWHCqOY5VKAJ3l7qBU3KiwD8DraJFIT3f+IN02lpJJSvios28Ofi1eLu39nqXPXMSFZJo7wLUSE7++RmVuuFZgzsAIgwuFAUlKlFlJAypBU2Y6qUwSQrKqj+QeOl6TaqhAkzUgpVlAzDKpRUVKoyTZkvlym14Pdnjmzy1XTUdLH3t6wAE5JStASl6ne3qjxAsyQyXLtp0i7svaGWZLmuL5VtyoaftIPWH4Y3GWL6r9UTjc10rZ6RYB+keSdrsH3eNnp/rzDosBf/AHR79svYpnZmLACh4qL5fg/l5jyv8Z9hfw+LlKGYiZKqVAB1oUpJZtMuSObq3o0afbqPP0TCkuCQeILH1EF8H2wxcvwz1EcFssf6ngNCiAnsvZXaisVhUzVtmdSVZQwcHh0aCapcZH8M8b/7aYj9Mx/JSU/NJjTTcUYJFEpRERTEf8ZDhPiyFfGYlMsOogOWAo6ibAcTGcx+01TcyHyJzMLOaunxG5AFG9rQXsbexAWspDOlLh6gNdwavztztAaaksEhBGXRmdzWzU3EsOQqDUonO9hsY9yEyd6uVRQGUQ7uKBNbWFjobOItIyhmCgqtj+5jdxTLx8NzGcKjobE11NadYvS1kpqo1dwbtR2NSLe8c4B8hLiwxiN88iQEkilcqSVWJAdNxSvWIJ+HU+8kEqdm/UWVUaCuo9nSsUxiAkpSUhRfxAKDA0oPaDAn+484tYjEAjOSUJGUZhqVHeKQzAEhRAH6RYvF13JY/DYijFKVFL2J5mh1YqNS7Ndg5ag5SQpMzVlFypt5wGPhoXApd9IbhlhmUAQzs4agBzBxpQWFr8F3rklKDQ0BynjlYBqVB5+6J22JRb/jFypuYKSQyXDsCkkb1tM3l/pjS4fEpWkKSXB+684ySku5dVPAQC4vmoWJdgqxJKQ13JTYijLVkKwvMTUca1YWDDgLiGRlToCUe4ZxGHStJSoAg8QD0NdRACfswyUsCrJXeB0eoUkkB7Cpa9QKRpBHCIZKOoBSoyckGqnTUHcDFId6hQHi50ueZiDEU3wlIIo/OrNTd/SPKoYmNFN2DLUSbZrsK62NtdQbRBK7OMAO8sSXyh6sKuTw95tCXCVjNSoApl5QXDKDJAHElVALOwYByLVpFoYoAEOQp3JD1JBqB6ME+ggoOzxIZcx+LJIN3/VTre9axJ/IEuDnU41AANgL14RNDL1oze0cYU0XRwR4SLVDkcXNakAkUifZ+zVTGUmiTZSXSlqu4N60pW4fWNKjY8sM6c7M2beqHAJ0JY6iLgTBrGBrK2HwoQGSG4/D4CJMsSNCyw3gWQLlQsPOMsuK8vn1ifLDTLiNJqmQJYXaCcosflpCgV3MchH4deQ9TA2NUqdITNYrVLWuWpTk0W8xDrUzMoLHm2ogUZQTSYsH+lIKyNb0QLmyiORgnhBnM6WpalqmJWpACiSFyj3iWJok0UkAcYpoGQkKypL1znMoFsz5bWoxF1Dm22eSUn4Mw9MwBQmIluVHM6zmD+29Qkbz+IEsXo4icJUcycwUkVQBYBnBASMoBQdNWirMV3oIGdak7xcsKkBTAKYpBCbDUmwjqscrKFOxSWIAYWdNXdsuZNX8PWBxSWKan4LPR+zfadUrBGcC5kgpWk2WzZAahiQQAeJ1tHnP4kdsBj+6UZeVaCpySXAUzIAIYJTlDXclRN403YjEo78yZgSuVPSGCgFJzDeRQ0s46kRju2chIxmJly92WmaoJSLJa4HAZnpA9ZiWPNqXD3X1NWJ6oOJk4UWVYI6GIlSCNIRaKcWj0z8DdkysVNxUmYpaTkQtJQQLKKVOCCD4xpHpWO/DJf8AyZ4VymJKf9SX/wCmPnzsxtufhZ+fDLUhZSRTUUJBGth6R6jsH8dJ6VBGKlpWKB/AoVFbMzPflC5SaewyMLQVxfY3FyrySocZZC/cN73QKyMopIIULpIIUOoNRHpkz8QsH/Dz58ucFiQAVJDgkq8AD8TSPJ8BtU4grnrLzJq1KmHgbBI/pCWA5QUJuToCUKVtAfbmDVL7wnKxJUMxICgrNuuXAYqPCpcMwgbJ2qtaCFywHFS7KUGukODeubWzl42WMkS5qcsxIUPMHyIr/sOECldmJTqKSvMQxUVEmprXoSKg6c3twIpGVOzcxGUpQLKBLgBiBmqKghnPEvYiLE3AZWGUWBC3BJIBcAM7Bw70pzqcw/Zspd5gJNXyuoUOpPEvzbSJE9nUsyl5tDugPfmdKcKWgdEiXFMEGYpBbvDXeQAGqDnsN4u2r0U5aI5Lk5syg4AzAEUBcBNyzEFi9hwDW9r7MMoEy7HKAS6ihiKZbFJYe+lXFIYiYEJGYEJ3bOSmoG97NFNU08mimmtglucXgxLFCS+gqPZJJZiHs5PFtIixEtaQUyfCAxuXoAWuLk1fUWpDu8ZS1KH+IXuVDdY3ZwSM7EgtRuMXJspKAVIfNQJTYsX6+y1WYkEU1ruWDZAWpIOQFQcUO8SGcr8iC+rXLUIIdKkMg5kkBQvku4dIBsAMpvENlLUlllyeBcEDcFiSRZtXqxi3hkqWtG8WJBIyn+oHkQAw6EcAE2UamOtCEOAjSIONCaJUy38oaGPy+cBrjxZBjR0piQy2hZYIhE0JolyRzLFkI8sJokywssQhEUxzLEuWFliEGBMKJEpjsQhiMLtJSZiFgt3Sw/s5gCSApr2NS/WJ8fslaJ0xEtP5YUSlZbKUrZSSFFhVBGsQKxEsKJlywFOsqKn+Bsf2mJsbjlrly1nVKknqk05+EaveKnLfn6+RRPLwqUq/MXcZZmQkk5nqaOCCAd0EbjRGickKUhEoOQ29vHOmwIVQFxloB4oqIl3zDK7eJrKpmANTxcPaJJyU5krBfXd3UumhILOHUMzNYjyXLI2tTIybDbRWppj/AJiFAg16pNToR7xA7tgs/wAZNmJG7PaclmLCYMxDDgrMnyglLDzGSlkrSLDQuQVH+lev9MENnycNLUoY3DrKywTmBGQVJ3CxcnWv136X1PTqt5R/wHjnpZhBiRDwoGPQMV2cwM4flrSk8PCfQt8Iz+0ewUxFZZChwdj9+kc+WKUeVRqWRMz+QRIJyxq44KDj3x2dsiei6FeY+jxXMxSbpI8oXTGKSCWGxJyKSAEpUQVAOAopdnFqZj6wZ7PzW7wc0+rH5ARnsFOBB4v8f9o0OycBk3yS6hbTrF44vVZMsloDIxEOGIhmDwqpsxMtLZlFg5YesamR2DZBK5u8xYJFAdCSakPyEam0jIkzOCfHe+ivOlFCilQYpJBHMQx4lFFmaQoFKg4NCIB7QQmWSFOUqbKnRg5XmAoQMoo3vYwUCo5NlhQZQBH2KcDzEDKNlp0BJy5gS6N4uHJulhTeoKCl9UteIv4kzAyUAgZ6GpJurxKqd4aqLIAdi0X9o7E7xJSksCXIdg9a0F6n1OsQ4Ds4qW7TBfmzHkGrS7wrQ0M1IqpO8XARrlNCDwFS9ZitLEMBeNFs3Asc60pCqgMkAipegFAfgWekR4PZSEEGpVxJN+JFiYIpVBQhW7KlK+CYQ9awEk/MD4mI0mI8dk7s5wSOScx8g0TLel0LKUnbpzEM9xQM3NuPEciYnw+O3g4sT0dVT828oCSEDOTLB5UBIbU5aCL+DzLVlsaVHpTgeHOOLOUk6QJfm49QUyWIar0I1Y9I7I27LJZZyHn4f831i7P2YVsScrUAFQBo3pGX2hs5ctWUArCqpIFSOkPxPLi54LNVJmpUHSoEcQb8W4xIUQB2LhFIA7x07wH0BBB1tSLuH20MssKIKi+c6Cp+Qt0jX+JSXuLsIZI5kixunwl2Z/O1OkcyRohNSVosgyRzLE5RHMkHZCIJhRMEQohR5xN8RdgHvXnUtf4xcwKSZExIJDDMLCnhWB5EQoUZ4cNiuwz+DqCoZQwPEnR+r84vzMLLRhwoGmcsFvw3soS4sEneBenCFCg6Vccr/Za3RMpRShKDvKA1LJCJmYsyehsfajVI/FHJLTLxeGl4hACA4vlKWqmYFAqBDUa/WFCgsl48zgnsim6exLgv5LtAhMoTcPNPsgKTXoy5fwifF/hNiEf/ABsSFDRKwUH1GZJ9BHYUbI9RkUeb/Xf/ACHFJqzMbXw+KwhyYqUmtqpL/wCUn4QLmKkTKLRlPu+/KFCjo4+nx5sepqn8AOTT2KK9gBC0qlupJIcEs3ma6mDSpcKFHIcVGTSHydpBDs1iUysVLUtIUlykuHy5g2ccw7+sboSVGYpNN0s+ptxjkKEZH7i48GR7b4Hu8QCD40AkcCN2+rs/rGfeFCh0eAHydhwhQosocDD3hQohDoiRJhQoohKkx2ZPIYAVPhexP6eI6woUIzNqNohBhsZKM1Iy1cVZiDRraupvIxembPSpWYe37TkEKT8iARyIfp2FGHB73TLReWs90o67w/ucoH+qJ1YJJZwDlbLybUHSFCjeiGb7Q7aQCZTF0lQpxDMkaAZgS+mQQLl7rpWN4Fi1hWw5fSFCjl9RvuCw/sPHOe73jdqJAbjxg0ZUKFGro23BlrgZ3UNMuFCjaEdSiFChRCH/2Q=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78" name="AutoShape 22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80" name="AutoShape 24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9482" name="AutoShape 26" descr="data:image/jpeg;base64,/9j/4AAQSkZJRgABAQAAAQABAAD/2wCEAAkGBhQSERQUExQUFRQWGB4YFxgYGBwfHhgaHhwXHBweHBwgICYgGxwkHBgcHy8gIygpLCwsGB4xNTAqNSYrLCkBCQoKDgwOGg8PGiwkHSQsLiwtKTQsLCwsLCwsLCwpLCwsLCksKSwsLCwsKSwsLCwsLCwsLCwpLCwsLCwpLCwsLP/AABEIALwBDAMBIgACEQEDEQH/xAAcAAACAgMBAQAAAAAAAAAAAAAFBgQHAQIDAAj/xABLEAACAQIEAwQGBQcJBwUBAAABAhEAAwQSITEFBkETIlFhBxQycYGRI0JSodEzYnKCscHwJDRDU5KistLhFRdjk8Li8URUc4OjZP/EABsBAAMBAQEBAQAAAAAAAAAAAAIDBAEFAAYH/8QALxEAAgIBBAECBQMDBQAAAAAAAQIAAxEEEiExQRNRBRQiMmFxkfBSgaEVI0JDYv/aAAwDAQACEQMRAD8Agha2CVkLW6rX6JmfJYmoWtgtbBa3ArCZs0C1uq1sFrLuqqzuwREEsx2UfvJ6Aamls4UZMIAnqeC1uFpNxXpMRXIt4cuo2Z3IJ84XQe6uH+9A9MNb/wCY/wCNc0/EqfeVjRXHxHsLWwSkE+lC50w1n5uf+qvf7zr3/t7H9/8AzUv/AFKr8wvkbZYAWtwtVyfSbielnDD9V/3vWv8AvQxX9Xh/+Wf81YfiNfsZvyNn4ll9nWy2qrFvSdjPs4f/AJQrNj0iY92CoLRY7BbCkn3CJNLPxFPYwhobPxLPyVE4txizhvy75WO1te9cb3INv1oofwrhXFryE4i8mFQjULbti6B8AOz97EGiHCOT7Vkk2kzud7zk6+eYjM36oUeZrman42ijFfcso+Fsxy5gzDc5oGPrNm7hUJ+jdlLLl0gXI1Vpnbx20pitwyh1Kuh2dCGU/EfsNarwz7Jt3NO8hCifdlkEeTBh50KHLCK5fCXXwV5vqgSjnztGVcfoE/o1Hpfjp/7ORKb/AIUO0hiBW1IfHsZxrCyzuGtj+kt2kZR7+5KHyYCl4+kPiP8AXn+xb/y12V+Io4yozIDoXHZluAeYraKqH/eHxD/3J/sp/lrmfSFxGf50/wAl/Ct+eH9M98m3vLk0rOnlVOj0g8RI/nLf2V/CtTz/AMRB/nT/ACU/urPnh/TPfJt7y5ARWZqmR6QOIn/1Vz+7+FdrPO/FLphMRdY/mqP3DSvfOf8Amb8m3vLhrOWqev8AGuLAEtexYH6R/dTXyf6SlukWcaVS5st7ZWPhcH1W/O28fGtXWAnBGIL6VlGY7i3WcldjbI0P8f6VjLVe7MmxOeWvZa6Zazlr2Z7E5xXorrlrGWszNieFrdVrwFdFWuwTIZhVrbLW0UA505gfBra7M2s7SWR1DMF0ytB9kHXfU1LfqFpTc0bVWbG2rCmP4tYsBjduoCgBNtWBczsAvifu61WvMfNV3GNBhLS+xaB0HmftN5n4RQ7H458Rde7cILuZJAAHQaAeQrVWA937fwr5y/VvqODwJ3NPpFr57MfOCctYRbaXAO2ziQ9wECRowCbaGRqTRW7wzDsIa1ZI/Rg/AiCDXDlfDG5gsKgI1znXbR3mp1zgRhmzocgZsvuEx7XlXIuvWlwhYc4/zOvVSXTcBK+5n4VasXStosQAMysNUJEgZvrCNQY8RQU0Z5xf+WXY8FB8+4lCcPYa4wVFLMT3VUEk+4DU10iQvZkHZmIPSa3sYdnYIiszEwAASSfCBrVhcB9D11lF3H3BhrW+WZc/DZfjJ8qbsLiMPglKYCytvo159bje4nYfL3VBbr1XhOTHrUWiTwj0UvC3Mc4wyHUWwA15/cuy+9qc+EYa1h4XCWhaBIBc964wke0+4H5q5RUDE8QCtLksx11Mk+/r+wUH4hzcBoh18BEA9JO37a5tt1tvB/aVJWiyzVtIACT2hEkEwEU/mgaT5gMfOgPHuc7FqRm7d/sp7AP5x6x55vcKQ+Pc24jFTncKkRkt6CB4ndvcfHaiWB5fs21U31e9dYZuxUwtsHbOwglo6AgCpRpm7f8AYRu/2kmx6SXZov2bb25lcgytb/RP+opo4fxOxihFt0uz7Vq53bg89RDfEfrUuXeHWCBmwCqp2KlgfmCJpe4zwZbAS9YZjaZssNo9p94kRIImD/5rTp1b7eDN3Fe4/YzGPh2HZuyyT3H1EQPHUr00YihfEOA4DG63U9UvH+ltDuE/nLt9w99K450xGRFut2qJJGbcTv3uvxBohhuYLbrowmNVJg/DxplYevHg+8BsN3AfMXouxeHU3EC4mzuLlnXTxZdx7xIpRAImY/D/AFq1+G8beyc1m4y9SAdP1l2n4D31Ixt3A4/+dWAl0/09jRveydfk1dOvWuvDjP5kjUj/AIyn4A6z8P4mvMfDTz/CnnjPoqvKva4Nkxlo6zbjOPek6n9H5UjXrZUsrAqRoQRBB924roV312D6TEspHc0Jq0OC4d7tlOwsgJ2a3Ctt4yglhrm3MqTNVU7zvV2ejbhfb2PaAjD2x7M6F7vmPDzob7hXWzk4AE9UAWAMhYzhl62jO1kqFGYntV0HuGp+FIXOt0HEFMiBkHedSSbmYA6z4TA0q6uPcshbF8yJFsAHIRuVGhLmPlVIc3H+WXPcn+BaRodQuqRmznBxGXqEICw3yR6R2wsWMTmuYfZTu9r9HxXxX5VbmGxCXEW5bdXttqrKZB/A+IOor5xZZFGOVOcb+AeUOa0x+ktN7Lef5rfnCuglrVHHYnPtoD8juX3lr0Ut8sc/2cfeNq1ZvqQpcscpVQPtEbCTE+JFM4FXpYrjIkLVlTgzQivVvkr0UeZm2KASutu0SYAJJ2AoJxPnTCWNA5vv0W1tt1c6fATSZxfnrE3wUUrZtn6tvQkfnN7R+cU+74jWnC8mLq0bv3xGvmjnRMLNuzluYjYndLX7nfy2HWdqrW9da65e4xZmMsTqT51hLWtdUX3e+a4V1r3Nuc/2nZpoWoYE1yDx0/jxrVkrsU85+Naqs9dKXiUS3PRph89nDiJ+iuGP13opi7BC3fo2ACvrLad06+HwOlVfw/mS7btpbS/dVF0hVQZRJOh3O538alvzZfP/AKrFxHXs/OdNog1ydX8P9e8WhsYwMY9pfp9UaqymM5jTg/RM+LutisY3q1p4YW5BfLAjX2RPx32plTiWC4cht4KyueILnVj72OvzIHlQD0d824e8i4XGlg6yLTk5g6kzkgg5WHQDcadKc3wHDVIGUyTl/JAR7yUFT6q1hYRaTj8dRFajHAiJxbmcklr15QegJBb4DZR8qW8Zzeg0UyfI/wDV0/V+dXG3L/Dv6tD+pb/y1Is8HwA2tL/YX/LSBrKRxgxhDz5+fixue0wiR3YgfHx+JrFu6G+xqddh16V9Feq4MNHZgaSDkEfPLQHnHiGCXD3rWWbjoFQACZMkN0hVK6t8KoTWVkgBTBwZUnZSCNT4GDHuirA4HxdWJuKoZmjMpBZrbACRkBBKnowmke40Ae1OvSdZ6eNRlaG222MkEe49Ks7hrxLYt8fcDTIdCCq2LnXU+1CxOnTekXmfiysSi5QzOHcIO6mUEKoie9qSY0oLiMczRmuOw3hrkg7xIkz8ulcBoJ1jcRlHj50IUL0ITHM43rZABmdY6+fhUJ9dMjafmtr90048m8Vt4fFpcvI7WwjKYmVzaZoB2AB2+FWqOP4QD2GOpAi7IYdGBziQRSn1CodpUmLIJ6nz4nFLqEwGInQZW09x3HzolY48H/KW3B8QpkfdB+4+dX1hr9p0DdhdE9JuH7xINa3Ra/qLn/6/hSDrEz9pmbWlQcO4y9s9pZd58QGVvjI1/WDDzpibjuFxqhOIYcO3S8ilLo94Htj9En9GnS/csqjN6tcJUEwRdE/EiB76GjmPBtCrhjmPQ3VCjxLHPoBuTG1B6wf6lQ5954jwZVXO3IFrC2RibGKS7ZZsqqQQ87xGxganaPCrB9FBZcNmEAG1aWSQARN0nc+dInP3FPXsQBhrDjD25W2QrE3CSJczrBgQPAede4Xy0ewAfAY25c73eVXC9cogGCB98muo1Ru0xrsY5P7xC8PkS6eJYvPh7ysyZiBlGYSe8NIB8q+ducEIxbyIOVJ/sLTFjuXQqgjh2MWN5W5B011nTxHu1pax2COaFtXV/NZdfh1o/h+nTSoawSf1nryWOYMBrOTyoxhOWMTc9jD33/RtMfvFSTyLjuuDxI8+xb8K6O9feT4gfhXEr2Gui7Yc23XqPDwI2IPUGri5W9JGHxYCXiuHxGxVjFtz4o59n9FvgTVQ3uFXUMNauKfNSPuNd7PLmIuezh7p9yE/srA4XlTAarf3PoU24jz28D7j1rGSqS4Vf4vgPydvEi0DJR7bFD5FSIG/SKY7HprAEXsEe0G+S4VHyZSR86aurXzJm07DqHORuTeGXLQcKb4IBzPZXQ+GjHXyNOI5EwMQcLaCnr2KL8jmqoPRPgVbtXN1bZLqolbTdCZ+kPw0qzDxHFXc1vCdizW2hiRbEqJAIk5dY6VwGsdCVHU64GRmCMdyDgUcwt2PACxH95ppi4RwXBwFFq35ZreGJPyYk0l8Z4Xjy/0gw0+fq/3xRPlzh+OQZx6rC6nL2HTU7AkVOXtX6swiojnj+WcLlIaygkf1dlT8JIiqo4ryxaTFlRmNgifytgNMa7ErE1YV/GY/Epnw4sKBIIlTrofrA9CPAUmcXwOKMBhhhdB79ztlOYa6dnGRSNNV8KAW2O3eJ4LjuN/J/D8IihEUlumZ8O5+EE0zYjhlpRLJAOmosgH7qrvgl7GWFN1ruHNu2CWUZNRt0SevjTXguMXsYrLhzbtspBLZh3h5DIYFEt1gyvc8yeYI5g5awZAfsyHBkDt7aCQREROvhFRlwmFtM1xWuHs87MQ5tsCokKmYfSMdddBodNqjc1YTiA0uYm10gSPHSPo/31jmnG3Gwt5WdmHa2xBadM3ntt0ilLvcZzGKAJ3TnW0dxjNehxC/hXZudrK7LiT/APeNPupCDTO0CdADp/HvrbMeoM6/s+6gNJ94ziWDh+JYfGSWtuRbUllZ2e4PZylQO6VJkGNRHnS1zthLKXLfZplLKwILPIUZcsqT3SZJgD4munJjML12CyfQnYn7SVD5vLnFHVm+jtjXWB3judd6dUhHOYJGIuX5ImSY8pO8COpP40c4Zybcc/StcDRpatwXUH7bnup7tTWOW8L9Ibu5QAJI2cyS0eKrt5melPOAvDLkWR+ady07z9aRr5VTY5QcTyjJgPH8rLcQL2REQZtG2r6LGune93jShxXgD2AXBNy0DlZoyvbPQXF6A/aGnuq1GXLJI0/jfwoZxZgRnygkAh52dDoyN46dehpFV7McMIbJjqVki79NNzv/ABrVkcDwdlrNrLYa5KiHQOUBKAxclpWHkELoI+FV/iMJ2V17Y1yNClvCZX4wR8RTfy3m7PDCSdbpHeOmrQB5UxkJOBFza9zfZQlFsWny93Mt26oYgDMQvRZkfCetRTznaO+ET437v4UqWgYmBv5+Hia9bXXYdBsf46/Gleie8zeI2YfmjDtcVWwttQzBSxv3Dln6xBgEDeKIvw232Zz4eO6DcuMlwWIzd4r3s5MagRrtVfXvZ009wjr+2ab+K2mdsUoco5RTn7xiLikzEnUCirrbOMwWwIU4PgsGWEYexPSO3n/BT7gMOrINMsaRnur8gQDVT8L4PeLCMYR8L3zp1w3FGwaHtcStwsCwOdgoggHVyfHoKUS9bZBgFQ0P8VZEtlXBZf0rzD4kA1VHFsDhmxCOEsIgMlIxHf6QSUn5eNM/ErFzEoLyY1lVxIUdrtJGwbXUHWB7qB8Nw2Jsi4i4pSLkhmazdJ1Urv5BjHnrTKwW5Ywdu2PfKS2VBFu0tsHqgxAU+8uoFFOKcRt2gZBMjeLzD4lQYNKHCuC3rCdt66XW2pYoRcGYDxljHyrfjOAuYpWuLizbVS1sKO0JlDrMMBOuoy9KUGsB2gzdg7ka42FuXJNnDMSeqYkk/wB2mjh/D7IH5C2s9Ql4D5kCBVaWeX7peBjHHvS9+400YblPEWVF440EJ34Pba5ZMe31gjajKsp4aaQDDnHsbh7VshltmQZH07CB45QYpHxHINy+e0TD4C2jAFVY3CSDqDoDEgzB1qNzFzAt2yxui49yTH5burAMdzujWfa1p94AzNg8KWjMbFuYOnsiNvKK6GjoNhJsMmvf0wNsqb0Wfkn+gS7N5R3jaBPdPd76kx18KfOXr8PjCoyQCYEQhLP3RAA7pHQUg+i+8i2mzXMQn0wnszeAAy79xSM3v1p/4UQq4owoUqYPek965BbNrmMjzk0Fncoq+2es4Y3QGe5f18HgbDYgEnXxqRgLHZt7VxptXCQ7kiQv3bwfKuHDgoAJuKcxBg5Rl7oBGmp+NdrbL2hylfyF3z+r1jf3CvmUe35vaSdvM6TqnpZxzN7d1k4a8MCe0UShjSU0BAB0218OtDzgVIJdrpaBM3G3kztpU+yw9RVSwbNdGqiAYEnQgEbbGlzHWcQGAXOVHtNmQTousDzJqrVozABDgwKNoyWGZPxii0t4IWA7Nd3JIl1nU7bUe5fvEdsSFzdmSDC5iO+QXKiDtG9JwZ/V7pue0VG5J07RI1WKaODYwdjiHyoii2xOQ/mXAdPaGp61YilawDzxEPjJxF6/jrl64Mx7uYQPIR/E1I5gScLe6fTJ/jo2ly2cJaHczi1aA0M5pUHy6movMOFIwt+CJGIHSfrmvVXrYp2jGDj9pmMdxCazHQbeX3mtktg6iRM7AdQPD8a6YknXUnff8a0sDXYdYnXwp3ie8xl5PwoDYhhrFnbQbulReb8N/KD4i3bP3NRflq0SuJ0UHs16HbOPOo3OtqMSJCH6K3vp9uaFWwP7z05cr4K2cH2gMMHYNOfU6AED2QIgUTwWHF1yCxUASYMGNNAfMneonK9v+QPH9Y3+JaJcHYdo86dwH+8KG9mWlmHgQ0ALAGSfU1gBQLehymevxOonX40ORgywdA07zsdCNNYmfnRu3cWVkj+CKWsI+4/O0+Zrm/DWZt2TKdQAMYgHmHCouIKpsFTMe+ZYjSM0mIgRRzg2HYJgx4l4+LNQTjJ/lb77IP7vupp4Nh4Th/mX6fnPXYDfVIiOIgPbgagmK49mp6fZjpRHELlGmYmTvr49NvnQ+3m6GNvAfPeKYDxMIml5SQSdCY0J31Hh++ne/ai9iD/wf+tRSiE6GZkfeR4U98XsZGxp8LQH99aytvqguOIBfAhQ8je2CvvJj46UctCbdsw5ypMoF0MJEgg/cKTsXm9ZY9zJ2g+us5QPDNO/SKa8DaL27cZDFvUNbzzIQaCJ+8e/SklcZ/WGxBIxOOKt9pZsCS0s2rHWc13cwOvkKicQ4IEw1x1g3QSFySTqd/ziPLxrnxZT6igTLMkLJyjS5c07xEadKADBXmkDs4KqPyqDWUnUvA2NC1W51OYSuApBEcuU5OEvZpLGyC2gBPdbxHlXbG3wcIDdQsvrDZlO8QkDYa6jYVw5SGXD3FJGYWADDAiQr9QSPjNcuOycAygZSbrgagSZtQZJ0n4bU51G8iJXqL+Nx417KyLRjMCAxbcfAUycpcRu3rF0XWZ2Fg+1vJa6P2AClbCcOYW7pbLm7HKvfU94sOoMDTqYpg5DWEvq0SLENDA69pdO4JGxFLqUbTnxNsPIili0cYd8qqoz6jLc0PZqPtQB7+tXByoqnAYPKGjsEidTtrMec/dVPcYsDszntlmBUBlSVy5BEmVE9dp8zUPi/pIxY7G3Zu3bS2bKWmGgJdRDNp4n7gK6umbbzIr1zDnoo7Tse41sfT6Z0ZoOVdSVddNhEeOtN9+8FtXhOYteVGI2nNcYwIn6vUnfypO9HnDciMl7B9o64jKyt2QYnKnci5DCJnw71NIwLmw3Z2YC3sxCRCqBdGuviQNCQYqZ/uEqr+2FuD3DKCGADaRGsqCT+7WtuKNDpvBtXhr/APET4+VDsFxkIFBSSp+2o6R4Gs38c15li0QqW7uZgwIhrTLrtEV86mhvXVeoR9OT5/WXNahTHmSrl4FLCrGUi4dGzDcKO9JnQmgOItZ74JygkiRIMQqeAiit6w62rRtoWUIy5lACyXknU6HyrhctFrpuC28kDSQY7qrM/qz8ar1FL2AFB4mUuq/dOONtdnbYCPyaEzoJ7VaLY7FN6mwn2riKe6V7rK5IgzO24PyofeLNmlWQ/RqCYMfSIfd5QaPcewdxsKMiM7B1Z9ACoC3N9YjUdTvTaQUVUbvEXaQSSOszay49XQaxltR4e2tdebsLGEvaTOIBgj86gOD40ItWiIM2knMOjrrFN3OLqMIxJj6cDTxzbVHp6LKt2/yTMscEjH4lP4sb6a7a9PjHStMNBO2vTb/x8678b9qNxE+P8e+oeDIDawd4+7zroD7Z7syyeSMNK4kEQSi6kDbN/pUL0gWB6wJy/k03H6flUjk+/C4ogQRaQ/3jXTn4j1k6SVtJOkxOepgSJ7P14gzlk5cFH/Eb/EKIcFvfTXN/YjY/b8qEcFvL6oyqZbtGgD9IfAHrU7gXELVm63aXAs2xG51zeU+FV3VO+mfaOcTysAwJh9LwlN9vBvzfKlXAuDr1z6j4mmU8bw4yntNANe43l5eVJmCuhXBkZS2vunc+6ofhentXfvUjqOvtVsYnPH2c2NuaT3bfQxsNdKeeC4P6LhxO4Z/+uk21iA2McqQRCTE+HXqKsXgpJtYEjaXmNtn/AH1QxIsxENwo/niVRiMFBbxztv8AH5bULXDAttqY+M/Gj/EmUTmBgs5B8tYoFZIzLoN1HxinVHInmk/CYMALE7r109objarB5tw0Ljj/AMFD8c4/CkzAIMpYiIjbaMw8DrT7zofosePCxb+9zSa2PqTLOBKixOHHrROn5bwPUe6nDgL5raQUkIR3wxmMswRosgxqR8qX8RhJfOM2bOHywNxOkz5/dTDy3hmFsq+Ze45jPlzD6PeDMCIldZI0iarsVlQk+8DIJ4kP1o27WHIIQoLrAxoGBxCrAM7Hbel/H4h7zfS3VaUXftD/AEls9Vgb9B1o7dwoa3bWSEyuM4IP9Je2LBZ9rwFRbXK9oai+w0Uezb+qVM+1r7Ipi1k4YQSZJ5ZuKtooYythXPlopYz1iK48dy+oqihVBvXG0mNDZHWTual8I4ewYKoLKlm4hZYOnZsswG0knxrXivDy9pU2TtLuZlAhTNlo1Op7vj1rWX68eZgPEB2rYGGvAEd5EBMHxXy21ojyNcFu/ZXSLtt7c7CSrMD80rY8MTsynaESFEwmmUg7ZusVJ5e4JcF7DsiO9u0wzOAICw4JMHTfXyBpdNLIrb/eHYwJGIu8Stk22i4kZ107hJJQSQzkaa9BSw3Abdws7Y3DISTKt2kjU75UK/Imm7iOBVEaLCkZlyuCmX8mNFNzvZT7W0VX3GBF+53cvePd0MfLT5VXV9sntHMtfg+NtG5PrRsjOssjsZIUDtCSjZ7hHtExqNqn8ycduYbDg2wUF14zqSCwBczoBJI8Zmajcpdr2i9iET6QQrdpBbu6nJA8Bt0od6Qky2sOSQS1xmMZhEHXfpP/AIqcqDtEeBgRcu8ZvH+muk+Tvpv51P4JzDeDhO0ukXO4VLEzIiCpkRHSl5nU7nT9nurtwiGv2lDDVwokfASaa6jEyPnNPMr2USxbuNbBGaFuTGoBEhRrMnpuKWBxi9M9veP/ANhnf31M54s9niUVgEi0DEFTqx3knU+PhFA+2U+HxI8akrRQsPPMYuB8auNcCPdussglXud0gNOx0OnjFP8AzFzI1jBFlLLnIRYO2jHqgI0Hwka1WvAMMHv24icw0DCd5EE7e+mv0og28Lhc8ZWuT7TToh6n30DKGcCFn6eYr8utexOMtFrrqqstx2Z4AAOaZOkyIAO9NHEOKXb/AA6+/rDM1vEC6ttzbDEB80gZQ0R9UafCgfIHBbGJW7nJZ1IJi4ynIdpykSM00Vx/LNtGYQ8Ax/OLh0PubqKfmvO0nmL9NiMxWx/EhcJIOh8PnHhWuEvkNPXx2A9460bsco4M72h/zLn41PxvKHDg2VbJPn2lz8a0mofTCAbudeFYt/VcReW4yK4S0uULmuEEl4BBYAbZhvrU/nPEm3eW67i5bvWFGYlB3kJMQvXvz56xtUDCcIsJCobyKNAFv3ABJnQTprrRXD8kWsRbIm7owysb7kAx3t51gjp1pT+kByZoU53SNjOZrTYU3xZtGGylBlkkFVLez4mdqE2Od7YB/kaDzLJ/lovjfRvbQyTfMHRhdG39magXuRsONc2Inzuj961i2VHgND2t2BI97n62NDhV92ZT/wBNcrHNll7iL6qq52CyWECTudK3fk+xtmux/wDKv+Wu2E9H9q4YHrA8O+I/w0xmqUZLf5mbXPideJ8yWUdbYW2ptks2WB2koCuog6HTc0WscVu4f/Zto4nIWBLqBaYIXJ9ozrq0akR764WvQ1aZgz9oVBiDdEx5QvuoFf4NaBhnvBpIYdu24MEHu+NDSKXbgwHyRiQeL4wWibNxhnts6nUGRJymQY1BB00oOMYJB0jTwpiPL+HJDN2hOxJvN023X4RWTwDD+D+/tf8At1qwU1qO4BLSHgsZ2iratFe0uXEXcCBmlmkkD6vXSm/mDiF3EX8bhhiMzNYAWBaUFkbOFDZ9Dr4k+QgUsrwLDq0qLgMESL0abHZa8eFWh9a8D4esHf8As0K6esHIMxizdxSt8wX1aDeug9e+R75nY08cm8wYi6rd+4+VWUSoJEwdDIPh4+6kvj+ERMTcW0cy90yXzksQpaWG/en40yciaJd9k6xraDHUdGI000ieprL0AWancgcd4/iFuFBddMpPcVvZkydR50MPMOInXEXpjTvt4+8Vrx0A33OnSJAEeUAn7qhPa8o8P4OlNrQbRMPcbeXeZMQzrb9YuRcDKQRn08IGuviDNY5k49fsuLKXXRNWjMRqYBmQCNqCcEUes2ANJZttdwenjXfm6yfWACSRk3MTEncD3UBQep1PZ4kVuY8ROmJu/wDMJ/aaaOUfSBfW4LOd2F1wgkroW0mcu/vpJWxvoPgD+871O4EsYrDEbi9bM/rDqNqOxAVnhxHHmIBTcDXmtt2glC1oFhkEMSwJJ6VVnG49Yuw2cZjDSDPxECrd5hv3O0vkKjDtBJNyIOSAB3WzaCZ0qseO48jEXAQQwOoDBhPkYEj4UuokIIFo5jdyBhVKgXMKbp7aDomY6J3e86t+7vU6cOx+S0zW1QEsoeVzSYfctJJG0jw60t8Auol1c9+5Z70hgRpqNdbbiZH3Cj2Gk2G2iVIIJkjK2pnqT4QKGwfUBGA8SHc5ys52RkvhkcoxHZ5SQSCRpMaV3wvHFvW8QtsMFW3cDF1SZCkgqQNNqW8HgVuYm+AWLesXSZCxpmnWdqK8MwnZ2bzfbs3W1A8Ik7+NQmwC0pKTX/t74yYDF5cNb0Ugs8lodgASfaaSNBtsJrjhuOWbgJWziSBMkWbJiADqYgb1DGLzYe2cwYE3dREfXB26aUuYcr9Cc7DQk93Q9xR9rypNowOZtYBzGzH463dwfa2lOXtEjMltWkXVB1UaCjXEeKH1UsVFwgadrbU6kGIMRvpoNIoHjrdhOGqMOxe1mTVhrm7UZhHvolxWUwjA6zlC90KNidAAII66UK84gsBAvAeO2jduIqlbqB847NVBKOoYA24Y6kQDXbGX3uMxGgPgXP76WOX8MDi77avLXtIGk3LZmSfL76ZVsiCTa08YT/NVhVQciCpOOYORWE6f4qwt0jePvrnxCzmHcXKwBymBvpGgOtebl+7buBrl9GRQSUFuMxlgNemsfKse1UYK2OZoVmGRJHafxrVgckW82F1y/lHnNO+m3lVfW7eYwASf2fhT9ynAwwHZ9pDuO9lEajxNDqtqrkRb5InbnHCkYS6RkBAEFZBHeEwZpDwltjJDsYMakmeu5O/lTrzvcI4fiGW0FK2mYHuGCuoPnqKoax6RMUo/LAeXYWjUtGmW4MceYdd3pjmWkvDW0hzvHSI8a6cuWm9dtrmYjM4hiYgK2pE77aVV1v0oY7rdT39jb1+6mX0cc1X8XxO0t4i6uV2js0XUIY2061p0GxSeIxtSGGJei4U+Cf3vxqpOYf51fiI7VvKPH76ta2gBjsNP1fxqquYh/K7569q2oHuj5bVRosEjiSIOTIiXTH+prpZdtgJB8z+FRhmM9nCuVMFhIBHjvNZbg2LVe1fEoUAllQOrNMAQRAGrDTyNUXXJW4Q4yZQFJXMmFySZGnUZj9xipF/AEhGtrmBAB7xk6+aiCNqjKq6TnA0BgNp/e3ozgcMotr+VIkmVW5AHwatc7eYIEBXr2CRght2GuklQrYXdxJbv7GIOtSLF9Fug2rSWs1uctpAAdepzAA67+6hXHeG5bmEuCB9LcnUksXQup8BAkfCu73yHQAjW1EFsoPsnX+DrSUbeuQZjLtbBnbCXMMuH7bFWrJXMxe69rO4+kZRPVhtXn4pwof8AtwMgf+ZN7JgA/eKHcXtg8KYEhQTqeg+nO8T91CuMcDUW7JN60k4RQS3aaxcUSIU9I0p5wCBnuLwSCR4jjkwjWHe1h8OVNpmt3FshW2MFRuuvxqPw9cMtlrl61aZRdcNcuWg7IoFvbcmCTp51w4R3cCBIIGFIzDYiG11/CtMXbH+zrygqgz3VzGYAPYakanby60QH5g5k9cRwzr6v7Ob+aH2fH7qYOWsFgLxDWrGHuAqXS52OQypPQ66EeW1V7xfgISxYl7a/yV0JbNE+3Oik7PTf6MFyWrADKwFp4ZdQe9c2kD5Gp0Yum4GMsXacGAuMYhM97tHuo5ZICNcgjs9SeyzKTPWaqvmEg4m9lLMM5gtmk+/NB+dW7bF0riez7Mr2yzmF2S3ZjYJAiOnQ7aVVHNSt65fzxmzmYmPhm1+dW1cKBE2y0+UDe7e32OSZMB+0gncyU2HvFTeHjLYvTP1WO0TlM5YA679aD8FtW2v2zcsPdEkQgBMa6Ah1bcTpU/hGKD4PEtpuFgdO6dP4mjs5IMMSPwAIL2Kic7M7d87EsJAymfrGJolj7oNlu4q/yZx3Sx+zvm6+6gXBmjG4mNw7TNGsUT2Nw7RhnPXwTevnzka7r+YnSKj5bM4FvoEBbN3nGbx1cbfGhFgLlsgOeoHdXX+90miFm7nwthtO87/czUGwnDkvrYV7N1ozZXCkAHukzllsvnAE1ZqV6z+ZPQe4YvYqMBkQkgXVJlY1NwHadvjTPina9ZAYyAAzMNgsQSW2JOu1KXGFYYe6iqCxdOuUDUN1jqIrfAcTe/acP7S5U3BA9qIIEEedai7kUiA7YcgyfwHD2e3uCzduEl7g0tsJl1gZxmkfATRu6gTOnbucrEaydYE/UI3nrQ30bXYxGIOkqjaHqSwGmtN6YR2c+wqNmJENJBGsHNpJ6gUgvhsQxEV0mTJMzEjcDrsNJphw9kdqsjTsiTp+keulb8zYcK+GWLaglhEQPqbyfZ/GtrWJKvbBfQ/R5QdNZA0meoAqLWOGtrP87lNPCMBImLxEiA6//mPnAFHuWbS+rjM9wd9z3CddRvlEVCe0w6D5t+FEuFX2Wxq6J3m0InqPErVdzDZJnWROe7yf7PxQDXiexeJDxsd5EV80pbXqRPhr+FfRfOOKJwGL+lRvoX0AEnun8418+phQysxZBGUCWE+G07DeqtAfpJ/MnsXGBIzYciCwKhhKkgjMNRI01FO/ocAXiVskkDs7uqzOw6ATSnjndwobKAogQImep13MCmr0PgjiSwwEWrmp1Gw86ruOazFqOZf9vE282l278c371qs+YCPWr+oH0rafHz8asPD4x8w+kQ/qn/NVd8cH8ovwP6V/21z9EeTHlNpkbAoS8DvSrQBBMx4Cj3EbP8luaH2FM6/bt/CgGGuHOvQkwDPk3y1o9xjh6pYeFCuAp0J0OdAZEnxNJ1qg6mv+0prJFRECZ4PtD5J+Nb4bHupGV1kbCE66RvUkWCf6NNvtH/JW/D+B3L7EIluRvLRv4d3euozrjmTcztxzDg2bhyH6O5aeZBCjJkM6z9ahF9e8o3+i2MeK+P7q9xDF5rF09mHZUXKVkMSHiCD7Xd008BQbhHGLuKJY2ezCKwBIMNqJAG+ZdNq5+kztI9jGajAYQhjsKLnDUtggdowVZmJ7VtNBUjnng+bDjVLaoOyz3DCgFkjVcx+oenWhFl+IZsP2dkHDoxKFoyMQWYl3JldZEmI0pp5kw5vYFlgguucL1ziSB59f20vWWMl1R8Zh6cBkcSBwq1kwRBIOXDRKnQ90mVMeY1istg+1wZt6/SX2Qz+lZnXqYnWscIE4BvKzH9wUR4S2W0pChovXDAOgMJJ36b/Cr7nK1sw8Zkta5cCSOcuHFsO7BeyT6jOQAMwywYkjTy6VpyBbyWrSkq2W2dVMhgTdOhjrNTuMXWvYe8jMTIeJ6EZmH+GofIY+iUeFv9zGuZ8Ls3VlPzLNUhyCYrYcWmtXi1q6xzjKQHKr9GNCVYCZ8dYqteYVUYq8FVlAcwpBBHvBJIq07YdsPeKXLao19EKm2GJJQaglxoADI1qrOY3LYq8WYMS51AAB+AJA9019AowJzbDLEwHrnbq7q1nJGiC0DmB3IctO5PSu3AuGYtMLctvauZmvK+6aoEYfa8TWOK8SNw3PplgNfIzR0a3kGo11LHyFes3EFxlW5aCh2AkLqvb21WNP6vtCZ8vKhV2K5xG7Rnud8Jw27be5cFu6zXJLA5dCfslTMe+sYq3iBavKMNcBbD3LchSSxYLE/L76i28UO0tgm1LOgkBdVN64GP8Aywo99HuBZWtg3VVjlX2TCgm2xbbaSFqdygb1Ngz7xgLFdmeIA4YL4w9i21q8GTtJBtsPauFp1AEQd6FY7ittSi5/WjBQWbJdRbAAHaFhGa4fDVd9asnjnEVazh7Y1S5ZgicwKAEAfeZ91Ib4u6q2jaaxZVVVzcRALiHK4OsblRGk6nzoBaLfqKwCCowDJj4SLAU27120xQwQ0lQczBnM5SAR0OxgUL5exhRbwUHuso1BJ+v7UCJHhApkwHpC4hYt22IGIS8sobdpoACEGH2zK57wjdT0NcsDxbF2BBvzGaVCqpa52L3SbjiM/eIGszJGlYHYnofvM8yfyBbJv3SEFybUmYEd8TJYQfhTfxe8QlxxaCmAgdWtggETA6ge6lv0fY+5ext83nuNNoaqW/4ZghdgCxA+NOWNsWlkG5ejcAu4B8Bqp61z78LbyI1WzxK1vj6RA5IBJEkzBgT41ztY/Em+ua2BaER9HvkL5Tn6AlUYjrOkUV43hbKMIdnjcnMcjM3fkCAYrSz2J1N+TOmXNHlOgjXSulsrcByPHtCDEcAw9g8V2kQhbuAlvziYyxI6CdNqJcMWLWiLOdtWIncafWqtL/MBN5FJxAhhIDKc2vRfPQDXwqxuELNjXN7b7HbUaHJAkbVzNQMR6ncJF5pzepYqUQA2X1B1Gh/NFU5hbYOFvqcJNwEBLnbRlBJiEiHG8kGri5otj1HFQHnsLm5b7J8TVDYPEXVUsLZKEHcMV697wJG8nqKr0PKH9YjU/cBJ2O17VLVt2JydcxTKTm9kdSY2ov6JkYcR1WT2Nww2k+z4j91K1jEPnJUF2IM7kydJ01nWmz0VKx4iQ6sD2D/aDH2fjVlvFbfpEIMsJcloGdbSfAr+8ClLieFzYi6FVmY3H0APj5U3WgB1ce8t++aRuccRcTPlfJNwnbQrmjcTLSdiK5GlfaxnQtWC8bimVWa3bZ3UZ1VkbvDQeyTOzE0R4Xxh8Rh8S16ylplS1lGUiZckxm1MZdffStgeKs29xyw1E6aaCAY08IHgaP4fEI4VXa5qDBRrbADr7QzA76da7L0I6hz3IhYevEZ7XDhH/qBp9m74e+Kk8M4h6u/9LlO8pc85mZ+dFOGp2qFrd+2wGh+jToBv3vCDQ/itsgaXbTb7Kngfz65RtDNsMbxETHXG9Xi2UW44UAu0AA6llncg6fOvcBYXNPWjim7HMQ2htEMC41YMR1J12pffGMSLaYSzeYqLty49ssxXRyJB7iALGkTJo3xbF2LsrYwKeutbUqLakiHQM7BAcrQDlEjrPSrFRauFHcQzlzk+JrxTh637VlbaLddvyt3tCbeHAdoBUGFzCWI3IiKJ2sU6pZQQFshlR1adJEOysJEqSMoJ67TS9yjgxauXrV0ZL67BkDLbCauXXdu4dcssI8jRa3j07QIFW6M6gMAQtwMrPKltVmOo1obErs4fJxPVuw5EJ8MuocPjLYKyFJUez3RIkDp006USw5S1bVHYAm9eUdSe6vh796hZ7S23uLYsjsrj2u0houArqWtjvSsjXbUUH4pxJhq0vlV3JMNOqZjqNCSRPmK3KWApziaMqd0OHmBggAa2wDO+VlYEtLBRmG0qdyK78i4pe1e3IU9lKrO8BswHjE0p4ribqbkqoym5P0aH8mVDdPzhXjxW5aZmhVa0bhzLaQEG0FzQfdcH30ynS1U8oDmFZcz8Gc+LX0XDm41guTdI7QhGC/RrCSY6y0R0FV1xS6rXrjIuVSxIEAR5QNB8KtM8TtsGt4lO0RXdmUqILJbDFgPtZSADTlwTknhtyyjvg7OZtT3j/pTLNWtQwwMQai/IlMYTmUJlhVJV84ldRMaEgyRoPlWLnH3JUsbbsg7pLH2swaTI72vSt34fak5bRjxLFY+81g8Ht7/SKOgBn9o8ap2EcCBg+8za45czo2RJQ93KV84gHQwSWk6zTJyfxA3rxtt9EptkNIGVQo1YzE6eGpkeJpVu8IAOjkGZEgH3yV/CoN2y6HxA6qZ+Mb/dSrKWYYEHJUx04vx3tnkZFGUqCiBCBOXSDBOUgkTprTPw/hlnAy14NfzYaDbFtRlQuFJksSXjvALJI18Kq3hnND2XzG3YuEBgO0tg7iNtJPv8KZD6YcUyOht4YZlILKpDQYBAMmNNBGw2qC3T24Cr155hiweY2YnGepNbsWbJXviJuO5tqxMOUgKHKNJEMADrqKEi5hryMxt3UvAsSEUdk6kFVIUw0EKdgImlbEc83yE1YMgIV85kIy5QqzsApMEknXetrPPzix2Js2ioQhXyqLgbMGV8+pJkQV2INCNK45A5/Wb6sZOVeZFwt7tFIGZMjaTmGZemYEHQdasXi/Ndi7bsk37Uhw2UZiCQIgnMBoSTr4V873eIg6wdvtAa6eVbPxdmQIAcoJMSdzGpIiTpA8KNtEXOSZ4XY8Rz45zQgvEQotmW0EmTm11JqNheZbZuIircJbSco+EAan4UqW0vNqqR55QI8NTRjhF29YZmjDuziO+M5Ua6KdQJnWPCuhWu1dpmbmJjZwe2gxbFVnQEDKZW4fagDXQaxrE+VWxwXhzGwsDSTG//AFa1TWB5kvoyMq4ZXU5lPZHunxHT7qP2vSfxBd2w1wfosvy1E1BqNKGbKysWsBgSxOOcu3buGv2ljNctsgkgDvaanwqtT6GsWP6TDgeGe5/lognpbxP18Mp81c/61k+lxuuGf4N/20tKLKxhZ4ndyxgpvQ7ivqvhz7ncfflozyX6O8XhcX2txEy9m65luZjJyxodelYX0sf/AM93x3/0rI9MLD2cK597/wDbTDVcRgzMAHIMfRgLnUH5f60n822VuB7ZK5xJUBhIOp100nzofd9L+KPsYa2P07h/dFDeNc/3sXbyXrFlkzBiFuOpkAxJDSRrtSU0ZU8xnrt5i5gsOlq1nLLr3nZpABOyiBrqdfOuZ49bDD6QEgg90feJEHxjyNex2KR7Ny0uEjMJWL7mG3DQSRp99Kl24QYa2AfztCPCDpOldnhRgcyJ2IMuvkTnibhtsFcMAQ0qsMdMsZRIZojwneuXN/ELTW7pdsovCVKMqtlRmAX2IEtI11OlVAt7s2V0ZyRsdDHu66b++sY/FBiSrMFmArySNuo0865h0ebN4M31cDkQmLItqrhSwlWJF0gFdiG1kaz00iieFxK3LhL52uIwFu1b1D9Apvqc4A0giZpU9aIbNKZjBJO/h1Ea70b4fzQbN8X07JXC5SoXuE6DMoiJPtazBBIjQVRYjbeO4sNGjkvBrcxNxc3Z4yTkY2mZEzKo0gyjwzAswIOad69xPh72GuEC4VtdnlJBkqM6BvABmmB5RMV14d6S8MnfupbNxjOZLfetnumdxnUHMIJkwK6cxc+8Mu4a5at+s95sy9zVDqYlrmoB0A2UEgCucDqN/wBpxxGbgOpty1jg4KlrmZrbswVUkCQcxB8R9adCB4UHvY5SzqHZRmZRJWYaCZG26jTx60B4bzf6rfFy2uYgFCHAyspUqwMagEmdNqCXOKkkwsT+cda6FNJFhZhxANpIxGfFcwgFluXCSc+sKQ2crmJ9+WCOtccTzIqkhmdu8e8uXVW0J1mWIkeYiaW0a43sqfeBH31sMNf2hvdIq3H4gbzHHC8YW+SVuhSQQRcyyMyBJmAIER4kRNPXAOdkWyqMUBQld123EGdRrVKNgLx+q3zFYXhd7+rY0i3TiwYMYlzLGTD4hbyygIbWU3iADIJ33Om43ri6T0GvnNA8JiGSHViGGUgg9RRm88qjbFgxMaa5iNulPrbnaYAfPc17H9EfP+JrIw48f2CvLbEfEVltNqonpr2QO+vv/wBa2XBr9lPiBWc1au3Tp4UJGZ4ECdFwKdVTr9Xxr3+zrceygHuH79a5Ka8w/ZXts3Inb1VB9VPD2R+FdQfCB7hUNXisu8H3R99Dtm7pJkV7P41zz90e6sW2ms2CFundboHj8DW3amo5aI0GtbkVhQQw06PePn++tDdI3kdK1J/j515RQ7RPZnRbh+0f4866C75k/sqNOsedZZ9QPGtKz26Se0PjWhuztXNXmfKvEUG2bmezfGsO/SQR4b/cRWVHer3ZzqST8vCmhYBMhXMGh3RfhI/YYqO3DFiJcfEEUTA38v8AStWSj2iAYNHC/wA8/FZ/ZWr8PbfP91E/KvLb6ya96YgQQOFk/X+6uicHHVm+QoiR1r2TQnXeKIIsGQ04cg+rPvJNSEshdgB7gK65P21t2fvo8DxMmhWvZKwUrYpuZNGFnp4MB4CuovTqZ+6tcmm5rg+IIMCt2ibmf//Z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9483" name="Picture 27" descr="C:\Users\Windows 7 Starter\Desktop\загруженно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2276872"/>
            <a:ext cx="1841566" cy="1291845"/>
          </a:xfrm>
          <a:prstGeom prst="rect">
            <a:avLst/>
          </a:prstGeom>
          <a:noFill/>
        </p:spPr>
      </p:pic>
      <p:pic>
        <p:nvPicPr>
          <p:cNvPr id="19485" name="Picture 29" descr="http://t1.gstatic.com/images?q=tbn:ANd9GcSWy95whm3EqTJh1coK9_XC1mVOB76UWa18matIPtc8-QEsRFsEw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3212976"/>
            <a:ext cx="1794035" cy="1343795"/>
          </a:xfrm>
          <a:prstGeom prst="rect">
            <a:avLst/>
          </a:prstGeom>
          <a:noFill/>
        </p:spPr>
      </p:pic>
      <p:sp>
        <p:nvSpPr>
          <p:cNvPr id="19487" name="AutoShape 31" descr="data:image/jpeg;base64,/9j/4AAQSkZJRgABAQAAAQABAAD/2wCEAAkGBhQSERUUExQWFBUWGBwYGBgYGRobGBkgGhkcHRwbGRoYHCceGB0jGhwaIC8gJCcpLCwsGB8xNTAqNSYrLCkBCQoKDgwOGg8PGiokHyUvLCwsLCosLCwsLCwsLCwsLCksLCwsLC8sLCwvLywvLCwsLCwsLCwsLCwsLCwsLCwsLP/AABEIAMIBAwMBIgACEQEDEQH/xAAcAAACAgMBAQAAAAAAAAAAAAAFBgMEAQIHAAj/xABDEAABAwIEBAQEBAUBBgUFAAABAgMRACEEEjFBBQZRYRMicYEykaGxB0LB0RQjUuHwchUWYpKi8SQzQ4KyF0RTk8L/xAAaAQACAwEBAAAAAAAAAAAAAAADBAECBQAG/8QAMBEAAQQBAwIDCAIDAQEAAAAAAQACAxEhBBIxQVEFE2EiMnGBkaHR8LHBI+HxFRT/2gAMAwEAAhEDEQA/ANf9tMpSAVqn/Sr6WrKeYWgoZfNp7dyDRDEcVsQAAKAYx1R2EagjqNO29KvcG5VXGhasY3iZc1BTH9W94t+9C3noImVDp2rYNFXQj572/wA71k4QEagf0zPyPvWa+QvOUq4l3Kwl/MrSCQI+W4HW/wAqsOv+UQAJM769vaagbaSB+UgdhOv/AH+Ve/i4sBYe8z6Hrf3qmFzaCy4klME69D/m9YyKSI0v3H96maezJ01tb3MgTGlbOvSmEkxEQrUERe3eo+Sthb/xSRAIJmSVRodwK1YWVXgptBBO3r6wfaq90i07d+2m9SIw5UCpsAAm8/p2PXY1A9FBBK2aY824lWbYkyBedbHbv3qNZQknzToBOkmJHvVhE6EAKBg943HW3SahWlMQQfS0SP09KlRSgS9YyYtp67d6teMCe1iN4IA7dJ2vVMYxOUBIkgmba31m43IrdGJgJME3JInQafMSNJuRXAZUVlRBcGwEWgiZIJjY9N9p7VIlsKyZk3UbpIEgH4SBO+unTWvYZ/MFJUgplMf2P9P0vVgvKscl0zoJneRsTeavYRLBGFC2wWzkACgCY3zAESTHQjtpVnDuGBEgHp859hEgdO9albixIkFIASTGbvY7W9pFRYbEkSlRBVrEjURcR9RXHuq1XKkxLas5UqCVaHUX1iBpMa71p/GmYUYm2oI9QPaoMdiMiCtxROXyhEAT7yZk/akxPEF+KFEkqB3M+16Zhh802ThEa2+E/oywENKAJI80gmcupmwv8uu9bNSg5iQTJ0vAAiCIOaeulz7VcXiHX0pU00kM6yhsC8AKKlRJPUTAMxapW2ZzBSwSkjexJG2xETOs3ok8HljcOFJZS3GIClCTBF1dAQfLHYCB71XXgxnTC0iTJSnfQRfUm5vESKnxuGGUhOUmdwCTfSNN7aVRwLXllQF9lfBuYKfqKW3Y5U1hbOcJKRKVnLuZBJ80QI9fpW7jRQM2ZJM2EmQAAZ0jUddt6sl7LOb4QSfLoJ6Ha4jsK0WU2UgklQm1iNDJnQT9+1c3PK4NVR7HpSkqCBnAOqZuPQTA+30H8L5qBcCCgJEfEPKRAnMRuLzRVagBIlJB6Ag2E2OlpNK3GuGuLWFhMlWmX4TAOg/Lam4a5tXDQMhdGwXFS6lQIuInSCOxBgjehvHeKrabBaALjkZQFZoTuTYR8zrSBgnX2IWklMGYnWDuOm16s8P5mfS6lScq15vzpCpJOhKtpOkgCmTaIK6rbH8dccWjMhKFIuDmUoknVRzEgaaACmzgfNKHAErORWnY+l4rn3EMWpTxUsQTJPuZrbxBAv3omEI+i6y5whtZzG89h+1eoRwbmRtLDYUtMhN/NXqpvK6yrD2JyyRBjUSJAtcTrqKgZx179+1unyqt4CyVAgnL1FyAOva361sGzsbEbx02/wA61jyuLilzbjZVlo+YDSZj/PWsOKkkHc6T2iohYXsQLSda1caOVUk36XMwRM/K1Da1TSH4zjyEqKUpzkQdfLPe0mDXuHodcOcCQpQTcAJBVYX0ApWw6y0vzbEg1fw3HHGypKVnw1/EnY+o3ia3I2RRiqtMsivhNbDpTKACkpMehEj72qqxjpeKDFjB9aH8M4it1alG8JSkHQmNCY3gXPepRwV8vFaYMkGSQDO4MTvWbJG0PdSc0GnLp722B6WE1cxcFUyyhxIGRcKkX9Y2sdau8PYU422WymAqCIGYkpIAB2H7d6BY7HPttht0HKQQm8gk7CNz0q/wzgC8OhKncQkrlKvCQCfZS5ABA6A0ETBl2KWvLp44sDk9v3/SIcf5WW00l24XOUoAJJ7QL760Ew6M0HKsBQ3tEHce1dZ4Xi23koKgCU3BO3pUPGOHZXkusMpcUZCgYjqFXsD/AGpaHVwynIpZggZ5lPb/AEFyzjPDC1M2m4n7e9QKdmEeUARNpJt8te1OHHOHrecPj/yTmF8oMTqQNFADpS5xvkt1kJcOVxsmykkiQR0PmBBExG/rTJbYJHCV1uk8p/scHOM/HKgSsmwIIPmki5Nrk+1YxDKg5HxJIUdR5YNo6zf5V5vDdwQNUkA69J6Qf+1VuKY8Iyf0KkEWmLSLWAntpVGNspOOMvcGjqtm4DkrIgA7xaIlJtbce1XHGpHwgqUCApR1khQVERJjXfehXMHHUQWUoAbUmEwonL5gpOYxdSQI9zSvguNKQ55RmvcG4I6XptmnJFj/AKju02wlp59UU5kxQS2lAsMxV1gaJEye/wA6XGhl828zVrG4svLJFp1B2AGv+daGLCtNibU3GwsCJtaGivmmHhfOT7KVtocUG3D5kjQ36bU48A4MMQIS6kvLEhCgQCemc6Ejt0oPynwXDp8NbzaV3nzdO/X0rq7vAcLiG8yR4bgHlKAB9qxtZ4kPNEVkDNnFY6ZtEbC/ZuDb9Eo4ng5Skhf8tUlISo3JETEaDSrnBsNhkQXmy4odTCfkDf3rfmRtSCmRIjKD1iPN2NzQfB8YSoKB1CiD7VMU7CLGR3W1J4fFJAyYDaTyPVNYx+B0GFQJ18ooxgcDgXEgeA1HQpikEuA1Nh+KLbNjIFOMma7hY0umLCn3Gfhzgnh5Elom0oUSPTKqRXPuaPwwew6g6lQW3opQBhI6lANh1i1OvLvNAWYm/Q06sOpcT1B1BpqOnGilqXzgvDGCqbJ2SE/tfpNUkssF5IEwRclBBBiZkGOhuJ1p5554AMJixlA8FQK0pO1ySjqLzG0GKUF4YlyCkFMyIgmIuSdgfU6CqvkLQQVDio8Xwxlbp8ZRV5cqSlQMG3xXOYa77HqKEPctktgtiVpvANzqQAkzoPvR13BNhGaEoIiItYn6GJ2M9qzh8SXBmIzZSIO4ABgqI21HpVPOIAI4QiSgKOTcQoZglAB6qg/I3r1OKMeQIUiSLXyz9e1Yognsfv5Vt4W6HDJBumYn6DWvKw4CJm4tHSOnzrKE5pCrAExE2nQiOml7VolnKrITIJI9IuD39O9ZlYQFXeV/MsdL+2ntr9a2C5GVUHcJ3uPiifQVupuJMzBi35fnqO9bvohERKrXMZjcAzebRpPWpwpu0I4rwFCpKpQqAc20jqN7ReruB/D5C2C4payQIK0wAJmLEGpMKplxRQsEC41j7b/sKuIx0fyGXFONyLm0xoSPpUGV/ugnC9n4b4c1sYMmSax0Gf5ShgWfBXAVKQSJ9+neK6JwXFsJDfiaZxN/yxegXMvLbbZKUpyOiSfNKSehvHvSYxxVwrSkzAUJ+cRTG50hvqOUeQN0rABgO92l2PieCHEAnwYaQhYIJSTOU26Ur8Zwz2HdCViST5VC4V6d+1OHJj6iyptXxBUJO4itOc3FBTedNhMqI0VFvS2avNP10j9QQ7Izjt8/6S7WEyCMn97rbgbDwSDAEjTNRvhPHD4mV1JQRsYn1sY+VDOWuLqKk+GAogXBI0313oBz5xhxOIZ8ICVEgzMAT1HoaVjiJeCCA4k47VlWlZveWOGK5HKbMOhOJ8RcJK8wuMxzAE7K0H7DWiuAxCV+V1AlNxmGkdOlJfKmNyqMmZNxtTRxfH2BaGdQICRMFUkADsb0R8z3SDObqu9pWaAM9gDHQ9kA55bbbfSUCCtJzJTYG+p2v/8AyaQOYsOSkKjOUnYGYO9r2702cxEYjHONoNhCAq1vDH8xQtNlFQ/wUcxnCP4PAqcbyJfCcyQ5F4MlN4kxPvXpIx5Qp+T+/YLz7jT9zVxPEcGxDjZcbw7pbBPnCFEfMC9UOGNOMuhSkLR0KkkX9xXYeQuZAQ4lxtalZsxyJUoJzaC1heaYeLJRxBDmCSgpUpEhTiCEov5VCYJUDeBRhO73NqYGrd5rX9lxjE41ogKLSfEklStlAjQpFpmTPehHFnEEfy0ZY0EzHvTLxLkptrGfwxxaVKuFKSggIVrlMqv7UX5Ga4c0l1rHMJcdSogrVca2CbwAdZ70XcI/aJT0/iETw5tDPYKhwlYcYRvYU8cs460E3AoKeW8Ot8IwBKLKUpBMoG4CSoyJ0gTqKCYHmRKJV4gbToVar7hCPzK9bd6wNVpDOCG9V2n1Me2yU6c68VbS0nMRnmUpGpEX9Nq5c3xFOckSJJJi+tDuI8VW4okkkqJ1uY7mqHikGtvwzw9uli2vyg6nWOkAY00AnlOMU2QlflJAIB1UFCQU9RFS/wAcDvS7g+Y3LFYS4UoyJKxOQdukSaJcDxTSnDnFzpumZ3FW1MMcQ3Mv4I2kZLqHBh+qYMBiClQIrpnLvHSpuYVI67/Iz9K5E3xFDOMXlSfDCyAlX9J012po4LxIuPK8I+GFSQAc0JG9trGlhK7eB07pqbw47dzRn8KT8SePpXiUJ8pyN5F+awUrzKABF4TA6yY1FJuNw/mBCsxUZsFZTEHKQrQT27WmjfMWDCT4ouF+U/6iZn360InzCZv8Mabaje0UzIdrs/VebJpxsIe5h1ZcyfKPzH45kmI2MAn2jcVVZwISvMkOFR0Nwm+u8imBDaUpJgCdQRER7ACYkioMcBlPlM7fDoZuD21q7ZmnCtvBVFlWJCQMwPfKK9U61knf/mH6ivUL2ewVfZ7Im3oCPNrAi9tZ+daYzXMPijUXP33uK2ccWkZhME3UmBp1i8Rf0rY3SPKVDMDIPr172/egNtCChYdTAOhIvJteNR9LXqzjXkkFYSbTt16xcxG3StHsGIXHmNxBtO8gWt3671ZwjIbKbaBQiQNdJn37X+UFcAlLiKoUIPxCascDxRSZPqKzxfDHyLjQZT26T6g/Wq2FWnW4H7U/q4Axvs8Feq8J1JeWgnhGeYMSXAkTBXv32B9ZpfTwZ5lxK3G1JTIMn70c4VxJBeSTcIET0J3+ldG4P4LwCHQFNq1/cVhyat+mIbWDyT6rZ12yTIzt7Jb5a46ptcE6mQaPc548u4RUXWpScs9QsH7A0q8x8NODfCGyFtLBKJ1EEfuKr4jHri5Jtbt6VnmASPbKw4u/jSWIjfTu3VOfLGGSg+VUmCJ2vY1V515aKD4k5iO8xO4/ag3BOIlBlMqSdY2PcU4uOktJLsIQvdy0jolPxLJ2CQaoIpxLTGl2ft1+uEOV4Y8SlwA4NpEwWPhQhQSrSDaaZ+JcXXhW8tv4lQgAX8EH8xJt4kfCnaZNTNDB4NKsUULAFg4qPEOkhlEwjuo+b0pYTxRrGqdPmgZgkjywCpRsBorLBm969BDoWNIkd738flY2r8TOquPTEV1P4/fwaeA4wGP5iCFhJyqA11BNtTe517msc+8WVjPAUwtT7kEEJTKh5pEJQNJJ72FKWARkfKs0JSYkzfMDAt1ronDOZiywMNhkBOIeUEl6wyhRuZJ10gaDWmC3y32FlubtwUH4JzXj8C0S40oJHkBUkj0Ct5BsJ9KFcM4tjVYnx0OLSt4qGYg+YixTB6dO1dO4+7/BYdCgJUVoSnNvJJ3m4ANFeIJSWcIFeY+Kkg75siyZqm4Ak1ygF3JXGuLcrPocWt56HFArFiVLPW2lzr3qPl7mzwCUuAHN8SilKs2kTME6RrTkvGLc4m6lZJCHFtJGgASAQOxMT71FwnljC4jG4vDuIFzKSLKScoKsp2gmfnRt/IcFQOPVXuC4nDOwoJCVERmbOQGQBcAjLbeI0g6io+M/hjhHW1BgHDugSJUooV0nOZg3uNN6XeAcnkOONB1SH0FSUzGRSgSMpkSAoDXSTerP+1MSpSG1uJYUyVIV4hVJ7EAHQj60AgtcdhU2RwkTinDHMO54bycq063kHuDUDRzWInpXV8fwBvHtJC3G1PIByFCknNIslWaLT6RtuKUWeBOYHEFLjS0GACVQUwdClQEH57U63V0w9wnNG0TyNjcavqqHL3D0uLLSgBJAOYKtcHaInT3q1iuBvIxZaCEtEQQRJSQbpIm5kUQ4/wAezJbCQnMiM6gLmDKZOsgk2EUQ5d4+2paA959STaf+GDtSEk7z/krB+35XqYtPHEdjzxnHJ/CFceXic6UugKyIASUCygJF43BnXSascEw7iUKW2sEpTJTMW3A6moGOM5cSpQOdAWZk2ISqAT1tvRNrAeO4463mKFAlQRHk6kAj4YvQ3kUAtSKowXHOemfmiqVh/CLmMwEhM3JSCr5Wj3pNxbsXJIE9fSP9UfpTdwbBBlxSM2dMHzbQU7D71z7E4/xBYQN7CI2tFONjcY2lxvn6LxPiZiOpcIm0Ovx6qfE45xw+UHKmR+/uay7xIpTm8wEwBcggi+trfrbSoGm4zXiPXcen+Ghz+JJ1MjSJorIxxSzwERXxVBMiB8h622vXqC5vWsVfymqV0RrHZFEExIuIF531/wA6b1ccWCgmMszBGxi4va/1NU38IVZYCQYEjfuI3Mmplp8l80R5SSABNimI7SJIrOKEDm1o/mQJBJSpO4JIJjTpOtRpczLQIlRsO5O99wemvvUzkFRBWoiIuNR2OulvUVD/ALHvKQSAJBB8wM2I6XH06Go6qLWycN4TqpCSUJhSFAlCwB0BBV7GR9Kr8XbwjjcMtvYRwqEou80qxug/+Yn0I+1YxuKMocglUJCr3kWMmLHSfXtU7cJXJMqUIg3ykKgERvrJ3mmWTPaNpyOyNFK+LLTSWsNgVIV5XmldQSUT7LAinrltSUR4mJYaHQvNn5BKifpQA+ZUGFEnTpeJv1M+ka1h0BtIUolAO9wPp7/I1E7YZxTm/dGZ4vqITxf3TfxrFYd1Tav4lslBM5G3nJSR8IytgTIBkkaUKxLuF/pxDnr4bCfmS4v/AKaB/wAU3El0EdcxrCeKsD80+gJ/ShxaaGMANbx8ShSeNagimtP78kcw+PuAyy210KElxz/9r8wf9KBTjwTlon+di15REkFRK1D/AI1qJVHaY7Uj8O50Q3/5LJKpguORb0QP3mqHGeZnnx51lSV2yAgDp8Ivr160yHdK+XAWS52r1TrlwOxP8/8AQr/4n8wpxT6GcMU+EymBEAE7wd7QLUpYbGFhKVpSoKUsEE/DCJBTl99Z0NaYYZVJJ6yfSpcc/mSE2sSfnRCc0VuQMEbdoQ3CvwoE3AUPvTHw/DrcxASF5TIhR22BpbSoCCb3mOsbUwcBwbjoUtefINCIBJkzClCIHrvUSEVZXPI5KYPxHW+l/DpccDiG2woECAVHyknWbAek0X4pzJL+BAPlEqVO1koBPa6qRuIcc8RaULUpaEgIzGDA3gRcAk3m9G28AjyJkmEhOcqkdRFjaSflS7gAwBxCWcO6u81DwOKrWB5Vlt4dPMmFfr8qp8ax68FxYvJ+FfhudAQUgGwPUEVa4pg/EUFEkyQiZGwgAAi3p3mq+NT4hBWCvKkICkq1AvfyiIBPyNVBvkjijz+F2LU/N3MzDmMQ9h1R4jaFLOmVxJIj1yhPyFT/AIgONuMYXGgDxF/yXUg5ZIScq4jaDPYpG1Ka3WyT/KUQnU5h6aZfX5UQaaagfyzdMjMomxMWnvRjEGmyVDnhuSP7Qjh2YqBU6EAEGwOb/wBoFdP5b5jYSYWslakhtalSrMlMxMpgi8e9KLGDw4PmCUCY1NXythB/llMRN7+9Dka13VKnWsaeHfRB+csBh28QtOFVmbPmgDyoKgDlSdwDNttKxyhhmUkhxkL1uoTYjTrttRn/AGgFKSlOWVaZUJi3UkWiqGK4q5EJWsAmLEp13tBEi40rpGAsqznqtTTeLOsF0d1xeFNwfhSPCdQcODKSEkpOYEgwc3Yx9a25dwTjSyCpKAfiBWB9iTBqkzjJUQVFRyzcmCAROp6fapkLIJmACbxH333IvtQSIyKNp7/2JhdfvwV7FcUaw6ciCHFqtuEgHUydTsANJE90teGgZUi0zPp6aHb5UdxaEJhcEzrAggzBFzB2qNhtRbLikjKTkQJOwBUTGsAgDuT0pgyk12WQ95cbKW3WFnW0+bv/AGE1We4eoQTpe4v9uvSmPFYMJUVJBCiBHeRrA96rcRw5P8xtEJEBQBB13j/NO9EbIVAJS0VkWF69RJTuWxg+grFH3eim04tugkSJBmIgk+pHQ7VotxYKiCCCDY3k7dPsaycR5gLhO5kGLD0tb19a1ZxQUItI7WMbXA+dZSDY6qJvGrKkxdMiRMK0vA33ie1Gf4hJTIGZakwpIMSZiRJjQT2oasjylP5iZgAqERpOgJvfcHtWmG4kGxOSZVElWk2vbuLgb1JHYKRyrGMf83mHw6gdYEW6TaoCkBuYUVgkkmx1MyR8JHvUjxMyL7Raxg3BiblNwbb1Ng1jRUFJmZ2nygHrNwe1cCpVd/iRg5QcubzBOpJjdNynyg+oND+KLbUo5ZmCFzEkGDvJnv2q2rhzbSSmTBgphUgiTBje9tdFCquMZQhtSygJKyEoI7XJjsAB0807UZpFqaSq+5lVA+Hbv39au8PYStJKpB26R1J+sdqpYk30/wANEeFOwEgLUmbHLdShbaRAgm9Nu91EJwpsRii2ADBMiSIuBBTfqLifXWtXXLCFagqI0i9omxsfpVTHOQogKkJskm9tLdLEmKw1iioFJGYxlBPQf9hVQ2haqBa2OJObYDTtrb0F49qsrAUmRqPt/aqjLU2I0qZtpSdDVnJiwMKIo0Gmt6mbxK8mUKOS/rczHoTerDqUkTv06f8AerfBME04SHXA2ALTue1rmo55V2t3lBPUUw8AdSEDOopuQm9ttRv2OxoA5dagLjY/rUuGa6bXJqsrd4pDkAOAnjxEgX84IzAExlIsLyYEfcULxnEBkOUFOyQb7AW30Ed5NYwslGgzRM3M9Z6XgkekVC0ouLzqKRsidCR+Y9YFqWhjzbuAhbcLfhrGRJSsQFfX1HSauYVzM0WibtKgTIOVXw+kGo1SAlS2ykKVKSZCo9TAVY+tq8wEpxMJPxhSDe0z5CDpGaBrVmuc5zmnr/PRcb4KixeBzgAq11I0nT9KjwGcYdwggFCwFiBmgaROtzEUQSkh4eKClXwqTBBFupFjJ6bVQ5gZT4gLOYBYAcBAylUmIjURB9a6E2TG79KgHNK+ynw0Fw2VlCfQkfoLnoTVYfEAdCTO2n3I+5vFMvBuXFYhOVLiUBEZypOY5iZMokSIg5pi9Gv/AKUpcJUrEi9xkbAAG35tO1FmZudtHAwoq1zXGy0U3tuSD3Ag6DaosBxNXiZXEwFfCTNvSAY06Wrp+M/B5ereIQr/AFoI17gnakDHcuO4d0tvhTaiCRJASoBWoUDGWwPYmhmMhvthQWkDKkcwwdbCPMQlJPl1tMAzMGb/AK1YcxYcZaQkFRQm5kAAkSq/UWT0hAFUCVjWbAgGdBeZBO149Y2qVaoBGeMpiR5QTBF5HS/tQ24FLsqs9xEkEXCEQI2BtJSQSRPSADWC+3luFBIyg5j55Kidhe29tRW2NSUXJXe9wFDY5SPQi/edq1cbJcAASQAAbaWE5km1o2PeibLV9qrYjgbOY3Wb6hQj6aV6t3GDJhKazV7f3Vsoarj2kCI7fL2qBHElAym3SCRF+1C71sHDEUcRNCDtTRgeZJOVyINpgAjroL39aMJUlTaSlKYPm2k9dpgQJpBDnvVzBY9TZkGLWNqC+C8tU0UxuOrEkKykwEgnaTO3mJtr3qVS0tgedOaxBB1H1BInbrQ53iq3G8yU5iPit8Pcja+9XOEcn4hx5pKGc2cZwpchJjW46Ha+veq+Qa9pTV4VTFOBSwptK8yht11tRHmTAOJaSlKTCE5CbW8udYHyCT2b7078H5YX43/iXULyDKlDaSEJAAkCY+JRCTY2SqrmO5SQ60rM9Y+ICSg2KlTmBk7ARY60Le0PAsYU7SuKM4MKBSTeJQR8PcKO36VlOEKCbZgElUxBEKyR/wA0U8O/h24y2pxtAWQAf5q1oT08qcoKhvKlJHruFRwx3w3i6IXmAMRlhCcyQmLQVrb09aP5vXorEUlV1OvbWtGUyfSirmGCozPIgW0iBNtQJHemLA8t4R1ADbqQ4RlALgUoqN5gRoJtEUQyAIrI3EWljC4wJRZMqmZIFoO3WmPgvNGGTnS6wpctgJBSkjNfMbbaQayzyo2paEtu50qQFSkTF4UFEaXBimThX4WtKUFLcdST/wCnCSR6qFiPrS0k8fBRN7m4SwMKQhakKzshUpJTeQCYuJHppvQHDPkHMCQRcdqeuKYLDocShm6UJyrAmFrBhShJ0yj+9VHuXcM9KmgWyATGYlJNyEwfhmyRfpUNkbxa5u5/BVFjgjbyQvRShKukzcxsDQjwlpUQUWBuB2PbUd6O8MwSnnfBbWCJKUhKfMYEypJv69KmxbLjGHK1JyqKsgKCQN5zJVdJtVmRzN9QfspLDVlCFY3MjLJBUYUe3bqSLGaPcrspxDyG8gWhJ+GyZANsx1N7/KgvBcN47iGgUkrN1ECw999dP3olieEIwrrqHFFLiCAkzCFpKpzmdCEwRGoUdxdpkRABKGG2crsPDcIonw1paXhgCBYFMH4QkRMxY3Nc05u/DZbX8Qtk5mWyF/8AElOpAnUJP09KZOTsZiHGUIQHCgHNnMBAA2mZJJvpRtaFNNuKePjIdBRCZEFQICVJn4YtmnvR9rXhFfGCuS4Xi6oCHR4qYBFvOi+iFkXG8GRtvXnsq3wpCipKEi5EGbwkg7j3qFwpUShP5c3li4Skm6jsAN/tVzggAQVkRnJMdiYAn03pZmTucMjqldqaOUlJ8XMowQDqogk7HUSdorqeBw/lBVMm99RO1c14Bg2VqAUy4fzEkwI22+u9dF4a8FpjzCNJ1+YN6O2iVDRSvNJixM9KQvxe4Y6rChxBGRtWZYCZX0BBiybmRbUU/wA3ArXEMBaVJUJSoEEHcGiFoIpFXzGxxHyFJOgtbsReBcb9r1M5jUqEZ4CsqjKoAkAHXuD+tEeY8AhC3GxKfCcW2pcAjKTlOYyT1uBrO5oQ43lCw2i8xlIGbKCR5YB1N7dvWs0tBQS2lI895w7JFwRcFJIGszoTH6WNRN47M5CkyV5lSqNt50M3veK9iOJJLicxlJEkhMZrXMRPxSLxofSsYfDArC8smISMxgJgybbfrU9MqbRNrheYT4jImbKzzrvlUBWagVjlCxCgYFp0tpXqoHY4UWklArdMb1YwKElQSQPMYmTuLbwLxUIaM5SLzpuDMRHWdqftRS29KMYHk7GPJStthZSq6TYBXpmImjfL34ZPPrSFrS2lUEgyV5Tvl29zXZMTy8s4fw23PBAEApkkJFotBEjWKEZBdWjCPFlcg5I5aLeKJfLYQhKs6CsFKz/SspkQNYPQU78X4orLnRgy4HEHwoWDkSmQSUm/mJn0ApU5qwSMOlLCT5wSXFTqCbDKNOvoac+VHUpSlE3EAnf50nK+/a+n5TMcfIVXgWVCG1fykKc8+RIzLFjYqMGQBrEa9auPuow4zuSt1RVlQkkJ1sbG0A3Os6RQ7C4xJcdhKcjaioGIKbnMZJtN0989UOauKhLocuUwAgRqNSfcmlZQeQMpzSaRs04D/d5/0t+JY5xTaoJEiACowZmxmbXHy1qjgsApxvLJJC85MTIAgAj0CfdIoQjjKnTC1WBsnYTTBwfjBw5KkwZSU/OhG201x+a32eFadwL2MvsLNLbCcKSlSUJZSoFJBGW5IAiTvSXxhhLTq0htKYUUqSQInTygiU6abU3cV5qUzldQIVMA941PpQbE8NceT/FOpcKVqzLdULaxA/qJJGmkUfTAnOfylvEGeUyiBmvl6egRDhGGyYVMJyFwEJCbg3sq8mx9vKetXeK47FQ2wyTKUiXEkhRUQZSDud7dtKU8LzWtDgHh52myTlIJtBF4kJHtQ17jbj6vEUshRJsDASOiRsL0wzTlz8rz7m9EaLhYcjENKSRqFgyZ37+oNzWUcVabdzIXKFQSjzSN8pMSek/96XcXiypUTmG06iojhoQFzaRI31/amv8A5WhxAQ2ishHOHcxeCsmNXMyVAQU3mR7WjfejPNvEg82lvDjxVvKBcVABKjOW02gSJ9aF8H4azKFuDxYSpWQWAy3MmbiOhqqvi63sWHFEAwEoSAAEhJsEgRoPmabBA6owdYpGMFyY9hm0OuKSgpMmR8I6xqU7EioOZudyt9lbATmYTlLuUKzdoUMuUSYtvTdzbxtCsKfOlS1YfIiBBSTIUkgncQZrkyMA6kXSognUA/4annIUOFCl1HlDmBbLLmRXwgwiJF9CO15tTfwpxbuHezILn5xkMLMDUaX2gVxvgPE3W1oSl1IlWUDW0TroegB613nDcSQ1hmltgLU6pKSd5MklUCbAGhAkus9FLm0MBcG4iyC5nGZBuJJuZEGf8+dGuHOJWykJgwIPaNus1S5oYDeKeQklQS4qMwv1j1Ex7VS5dx8LUgmM1x6xB+n2qsrQ1ltS7G26iuq8v49pYbAIQUpKVg7xcKCh0FiDRnB4x5gnM2koJ2UqYJ1FoPzpHwGICG1JkFa7a6JBk9rkJ+tPvK2NS4x4alHMnQ7j56igQvDjVqz4S3NJjw+IC8pHQyNxpY1h9woIOx1M/DA1jp/ahvBcXmCl/wBSrbWAAn6T70o/izzh4LKWGyQt6DIOiJM97kfKmg+22qMYXODUO46vCuPrZYZUtbqySrxDBWTsm+/poOgpPa4clx1TC/5as0XVABBuZsNtRFY4RxwNuFeYJUBKPLmJMbDTXc2Fe4rg1pQjEhJLajGfeeitqQe5x4XrNP4dpaBcOldeTfrSCcTwDbaoUo5hP1m95Ot//dWcM+IkeUK6/l/06TYX6WpjxfAW38L/ABEjMFBIAuo2m4kekzSs5hlNqzCFJUdSpN9U9ZHWrA7m55XmfENIdNKWg4zX73CLjjxTY5TG5F69VIYptNipUj/TXqGGFZu31S4zgVqTKULUJiQkkHtI/wAvR3AteG8lxUlYTMLTHmgAK1vrPqDNA8GworATIJOUWJkxpABJ9Ipv4ZysvEKLYeBDdioDyyblKdrbkWp9xFZR4xnCZOWePOLczFXmJjMYiI0nsAYHan/hfM7Z8ypmMtzG8zlNtutJGG5Jfw7ktBK0WJSJSR6ZiQfSaG47mFwLCfCUhUmMxyaGDv5r2rPcS53srQDRVOTLznwZrGLKmlBLiQCSZMi8DKLzY3paw3H3cNmBSQFTBIsJtfae2tMnL+OQqC4u3TMQT3IFbfifwpteH8UAHIRcaEG1zvePlVGtsU5XrZwgSnB/CHJ5lFxBcVsLmE/OD60f4lwIYrBxYKEZVHY9T261zzC8WdbaQ3JS2ohRGWJ3EqiSAY+VdS5Wf8RhQ18tAmaWuHzT2nd/icR0IXLuK8rYzhjiXH2wtonKVIOZN9jYEH1FbtcXSAXEiUi+hIjvaux8xYht3hr3iWHhGc3ZNj8xIpA5XyrwxZSnyrQUE9CR03iunc2g4+mQmvD9TMN4x8/+pYweO8dY1A2/vRnmPgy2sIHFJWUi6ZJt1IB2oFjMMvCL8NcZkaQPiB0UO32IonxXjDzzMHMuE5UidAR0OlXBaK28dMp2T/M3c+uM49OiJ8l4ppafOAQpEEDZV/iG9opHVy26X3A0AQCq+xy6aaetDsO6ttUSUjQwfpTTy9xMJAEqEKzH2BGnWDrRWxOgldJfKwo4xMEEabyEpeSUr27++9RPPlKvJ5k6kdKY+ccS098ACCTKBN7CCT67+tBuFYAqBBnLBUYHQHeIT1rRi1Ae23IGo03lO9n99CpeEcrYvGIUrDpEJsRnAKj0AJE1c5Y5dH8SkPoUCCM6Vgg63kG+1O/4d8u58IlSHVAiSnoSTqd7mrquNtOLDOKGRyPKowHB6E6jtWfLqiS5lfApEk2lLjXKLuFxpLLalMOeZC5nKDqkkmZH2imXgHNX8Kcj68iAIhX3A17UTb5kYaKmH3ElIiCdDIkEdDBoCvHtu4mRGUCEAgSB1JvM0B2uli9usff8LW0cTZ27CDffp8km8RCMyvDgArKkiRAlRIvtFFeDc54lKPASsJQo+ZSRCwJvB/LPz9KauYeUGiwHgEIXBMjX3A1HekbCKw6SpAzrdOigYTbtGlXGuEkZIBDv4vrfCZhgDpG3W2/qeyesDwVp+ElCTm1MD5k6+9J3OvKn8I6MhCkGYM6EbDqN6c+TiHMqVEep2qbnXhbKinMryhUC8Se1+lZWm1b4ZM2QTRzd47f2i6yJr5NnGMY/tJHCsd4xSgJOe0wYSPfUeldMwHA3AgZYUY/qg+kkUpcK4Elkl1oHISJm8H16V0bguLBSL1MupEkoDcN+6U1ETom55SMxzapOIUwMM6p1IKfDMICTsVmSkp001FJHMHAsc+tbjiFLUjUJGa3bLaANh8q6JzRi0HGrUiM2RCVKG5Exf0NMfK/EcyYcudjvTjdbtk8ptV3KU8stAkXz02tUKMXsP7UWw3Fz/DrQoyCPhOk7H1FM/wCKOGZTj/IAkrbSpewJkiTtJAFLjHLzmJBDLeYD82gkd1QDWiGlwta2n1jWCz1W+Exp8MgDQadTQ3HYZeZKkqzyQpKrpt0KSIA2m+lTLwim8oCgbQRJ1IJ1i1rRVVDKmjAMjoTA+LQDsd5mqxgiyOqx/FdYNVINvDRXx7lEFupBhSQs/wBRRJPS4EWFvavVq1w5KwFZNesfO5msVax6rIukF4hxbzHwzGYqJO97Qep3+W9NHJPGvCSFKg+Ykkm8EGD/AH7Uq4HFgElCEgD4lrSFZR9yo7Cb/UMHCMQ/jc6Wmy5kyhOmZIvJURCbwfLoO+tMvjtu0JiE7Da7bwzmFst5ZBtJOsDrSDzI5hncV4hE+C2ScqsoHm1jWO+3qRUvBOA46AhYbbTaSTJ6aJJFhO4r3MHJJYJxCnQrN5AgpFxlVItb+o37XmgRad4OeiYfIwmwlYcdLAFplQnQ2BuQesWp9wvGDiEjyhtuYSjbrKupmuR4l5KVwkFIsSJJH11p65e4ihcNk5SSDYwTf8pqZ2kAFWY8FdAxfKacThikgGQYPQ7KB7GlvkPEqSQhVjdCvXQ/UU1YXHhLYDZix/MTBBtmBN5vftSLwZxaMStwghDjq1IJEfmJrOloNDheKJWlpHFxcw9QaWee8KtLQAWrIp05k7CAMo7j4jfeh/JjmUKvZNz96ZfxAI8EC8rWlYA0PlM+8wKqcu8vBDKs+qgZ9xpVJy0QBp7/AMI+mJD3PPFfyk3j/Hxinc5SBlJCbaC2/WjXLrLbkBxwNJgkqIm9JQGVawfhzRPpae9XUcRDY+IK6R/lqb8na0ULRhOzIBr/AEpOacEjOMhBmb9Y3jYVFwPhQJu5czGmwm4Ex70LViVuuKWZ0sOgB0/WjnLuJUAoJAIIm+3+davITHEA9KNe10m5hqz+/VB+LcDcYczKVnCjlBOo3g/p6Vqnii0tlCTrrTFzHxJD6FIz5lnLKrnzAgnU3NY4Jyp4qFNpGZSoVmAlQ9unvF/eqxy7mW8fDCvJEWu9j5+lpq/CPiC221ZxLcKXqBlTuZPufc0M51xLWMxufMHEBKQ2QSBl1B2MyT9KUeNsYnDksLWrJawslYm2mo7HSocJiikhV/XauLDt3NPPZJ6aNvmkv6Jm4vyuoslTSiSLwTIPaTcdr0E4PxHKUzZQMEU38L5q/wDDlohJBuDFx6HoelLnLDaHcWt0gHznKDoO8dTSj3ARu3Zoffst5rfKeCwAWePTumbjHFnSwgBKik2UrKYCfXvStjEAHOAAetdLxPElMkIDJcC0GFbAk6eoE2Mai9LXN/KqUoZeR5AtUKTsdbx+W4+tZumeG1xnNg39e3ZSyVrzW2s4Vflbi4zeWe4G1MieKodXkX8IsSR84B6Cg3BcMg5QlRBtcQIgaQBpTW9wBt3IArziZUm8gbQfv3oL4mSTWzn173StNIxp/wAwr1Gfmh3G+JJbwi22wCsEwr+rZNtrGl3gHMz5UUGEgCSReaO8zcuvN+ZCVLbjUXUi15A1HfvSgl/wV5iDB+L962P/ADz5Nuou9Onosg6mNzqHHr1XV+XsWHUZVQexrTHYVGHe+LIhWkCw6iZsP3pR4LzI02QfEBmTAkkxraNe1OTPFmsQ2kkZgtIKZFiDeR+00vo9KXu2yN46pDUSbDbTyrDXD8/nbcQZMklpJm3XrHeocbwt6LOpgXA8MQD2830HWqH+zHGvNh3FDfw1ZoP+np/esM87oBLb4U0v0JB7g16YMFYWduXNMcgpxTwWlKsrijmAI3MGDpNvrQVwB2ZbHkGsgECdiIBEnWiHNTwcxboTN3iQQY3kL7XOh6UPTiUqWmxuZMWvun7ET1pAtAJpAJpSoWkCIB9c0/QV6q6uJNJJAWSATcE3vrXqFsPYqu4JaLpMbATAGgn7nvrXVfwaZhl1ZTMugaX8qQbf81cpxhAJyxtMSRMXgnaa6p+HHHcMzgkpW6lCitRUCQDcwNewFaj+EZnNrqLWNk3JBn+moeM8I/iWi2fKdUqIulQ0OWekj3oNh+cMKYl9sxqQpJq1/vSwuB4zagOqhv7jSqh5aMogpy5vxnkd9pRWtrMm5lFx/b5UN4VwhxaoShXUyDAB/MSq1jXV3uPMrJ/mtnYAFII9DPWsf7WZUYcKAkCwBSYtbe1q50tghS0UQkd/x8MpYU4AFCEgQkFMxqoQY0JBJ/XbD81BTSWljzJUFNKFgLwUETYEEkH2p6fGExLQaWQoHcESknQj0sbWrl3HuF/wmIKFOJWkXSoEeYTb32iheWJGEY4TMUuyRp9U98VxYWjDoN1SSOth/ej2D4chYKXPgCYIBIJkbEXFIfLbTj+JCphtIjMqyR76a11XAltCCC4lRN1EG0+221ZGm0xfIC7gd+62NbM2NgYznP3S/wD/AE3wevhkwJupUenxDtS1xj8KTdeHUFJN8ivKodgo2OvbSulqxaNAQRrIIgbbGvfxyDaR862hTDysMuJXAeNcsPYbKXW1Nf0kxBPSRY0vvqcSCEmAdYtXdueODnGtBLagFIJUkE2VIgjt61yXiXAnm1FK21J9R9joaMAyTlUEr4+Cl/DwkJvrr2vTdy/xct6KKcwgkdDSy9w8m30pk5a5IxTpv/KRE5nEkT/pGqvt3pPUwnotPSatgw5FOJcLXjUw2nxCiOgMabxVBX4f41ptbuQJQlJUQopJMdEiTNdT4DwRvCt5AQom5UdVH06awO9FkuJvJBkRH7z8qHpgI49pQ9XN5su5mAvnJ5hwbmNwLfapOC4otK6XkH9DXXeJ8kYV9RUklkkyQmCn/lOl9gRQZ/8ACpBUP/EjL1yX1/1UeURSMLehQ4p5GPDieFBh+aErCEmypkjfT7VV5948VpQhMSCFKAGgAtpuf0pr4FyZh8NcqLp2LhEDulGg+Zq4eCYNajLTOaZJsJ+UVhxaKOOQE3XbuVpya4EAsbRHVc34A6pTgDYKifyj4h1trHeuqcv8NU2MzkJURodR/esYRrDs/wDlBps6eVSUz6mZPzq0vjDYIJdbjoVp+Yk3FPs0UQkEo5HFpXUeIySs8shEC2YPmvr09utVEcPZeGdbaFHYqSkn5kXqJzmbCWl9oR/xj33jSqj3N+EH/wBwx6+IBWphZJws8Q5bZcQkONIWhMkAAAJJ3GWPvQJ/lwoSkYUqbTs2s/8Ax1Cavuc6YWPNiGCJkwddOlQvc7YJRs+1BtvP2qCdptqp72CqOC5xeYX4eJQcgtOXzH0vejmNxWExaCMyViIOxST9ZoJiOasAsQp1Ch0IzA/T1pW47jMDJUw6W+0Ej23FE3A84VBu7JY5i4ehnFPIClJKVDIYzJVIFjF0m4ubUEdxrqFEpixuAJvfY6URxXES4pVySdzJ0i9+wqqrDJUnPOUz8WgB7nVRM7XpUkbjaoqy33FnNlF76D9QTXqxiMH5j59LXEH7CvVe1CFVtWoFbD1oyusg1qHK9WpG9SutXsFi4ME6/KauOOqTMKMHv/kUCUb0ZwjudF9RY/vQJBXtBGabFLdWNXstUeulUn+IuZvjNWinUGhT3xGrNAOVN0nNjjLx4eFIWZQCF6G4eBE+ra0x18NfQ0HRzhiU/wDqm3YVW4BxINLcz3bU04laJIC/KcqZGhz5YOxE9ap41tAWfDVnRqCRCoOyhsoaGJHQxXCNo6KzpHOzaMJ5vxEyVz8x9jVprn58Azc7HMv9FUrE1gqq3lt7Km4pn/3+xHX/AKlz881YHPeIE+Y6/wBa/wB6WwKwBUGNp6KN5CZf9+nwZQctospX71g8+4kz5z/zK/ellRrNd5bVO8pm/wB+8V/XptKiPSCa1c52xJ/PHuqPvS7WZrtjV28o6ecsQZ8/3/eo1c34j/8AIf8APegtemo8pnZT5ju6Lnmh8/n/AOkftUK+OuqvmHyAodNezV3lMHRTvd3V1HFXBooj0tWTxd0iCtUetUK8DV9jeyjcURLqsqTmmdp6VkOnrVFrEERcxNW2r0NwpSCrLcmBuasjKnyqm41Gg7+1ewQ+I9B0k3tAA3qVKwQJuUxpeZ0EE660sXZVXuVIOQTlB6GTb5b1M5i7QUpNtSJIvPlO01lzAgyRsSDeNh9YNUktqEyAcu4Vv1HWrjKCTaiUQVXUT6frVg43ygLMAaCJHrPWtEsI3cQJ6m/0BqEISZGbTQGfpajUKtR0Vt3GlZKlLJJ1Juemu9eqq5w8g6x2Mg16ooKFSrI1Fer1GUrVvWtWzevV6pUrCdaucMP8w+hr1eqj/dKuzlX39aEYr4q9XqpEruWp1rANq9XqMqrCzW1er1coWT+leSbV6vVChYrVO9Zr1Sp6LO1ZFer1QoWQLVqg3rNerlKwmspr1eqVYLZz9K0r1eqVK0NE8PrWa9QpOFZqYODDy+6v/jVHitmkkWJWr7CsV6kme980J3KlxAsfQH/pFQNCxPp96zXqkoR4UGL0SdyRQlG9Yr1Ms4KhnVdAxTQzaDRO3/CKxXq9QVVf/9k=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19488" name="Picture 32" descr="C:\Users\Windows 7 Starter\Desktop\загруженное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789040"/>
            <a:ext cx="2160240" cy="16180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52128"/>
          </a:xfrm>
        </p:spPr>
        <p:txBody>
          <a:bodyPr/>
          <a:lstStyle/>
          <a:p>
            <a:r>
              <a:rPr lang="ru-RU" dirty="0" smtClean="0"/>
              <a:t>Прочитайте пословицу  справа налево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576064"/>
          </a:xfrm>
        </p:spPr>
        <p:txBody>
          <a:bodyPr/>
          <a:lstStyle/>
          <a:p>
            <a:r>
              <a:rPr lang="ru-RU" dirty="0" smtClean="0"/>
              <a:t>ьшипукенамумовтстагоб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609600" y="2564905"/>
            <a:ext cx="8229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3200" dirty="0" smtClean="0">
                <a:latin typeface="+mn-lt"/>
              </a:rPr>
              <a:t>Богатством ума не купишь.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434" name="Picture 2" descr="http://t2.gstatic.com/images?q=tbn:ANd9GcRIVsi2r80TyhTSKNwnysOsnYHCLsSQIqKuqNfxSZh3x5GkvrGcK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861048"/>
            <a:ext cx="4248472" cy="2232248"/>
          </a:xfrm>
          <a:prstGeom prst="rect">
            <a:avLst/>
          </a:prstGeom>
          <a:noFill/>
        </p:spPr>
      </p:pic>
      <p:pic>
        <p:nvPicPr>
          <p:cNvPr id="18436" name="Picture 4" descr="http://t3.gstatic.com/images?q=tbn:ANd9GcRmCaLnvZKMVEacpWg20cZdI_t9V2h0Now0zs9GCZr__ATBYvF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429000"/>
            <a:ext cx="3168352" cy="22716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7772400" cy="2664296"/>
          </a:xfrm>
        </p:spPr>
        <p:txBody>
          <a:bodyPr/>
          <a:lstStyle/>
          <a:p>
            <a:r>
              <a:rPr lang="ru-RU" b="1" dirty="0" smtClean="0"/>
              <a:t>Правописание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–</a:t>
            </a:r>
            <a:r>
              <a:rPr lang="ru-RU" b="1" dirty="0" smtClean="0"/>
              <a:t>ться и –</a:t>
            </a:r>
            <a:r>
              <a:rPr lang="ru-RU" b="1" dirty="0" err="1" smtClean="0"/>
              <a:t>тся</a:t>
            </a:r>
            <a:r>
              <a:rPr lang="ru-RU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</a:t>
            </a:r>
            <a:r>
              <a:rPr lang="ru-RU" b="1" dirty="0" smtClean="0"/>
              <a:t>глаголах  </a:t>
            </a:r>
          </a:p>
        </p:txBody>
      </p:sp>
      <p:sp>
        <p:nvSpPr>
          <p:cNvPr id="4" name="Овал 3"/>
          <p:cNvSpPr/>
          <p:nvPr/>
        </p:nvSpPr>
        <p:spPr>
          <a:xfrm>
            <a:off x="5572125" y="285750"/>
            <a:ext cx="357188" cy="35718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214313" y="6215063"/>
            <a:ext cx="357187" cy="357187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2428875" y="285750"/>
            <a:ext cx="357188" cy="35718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429625" y="6357938"/>
            <a:ext cx="357188" cy="357187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8572500" y="428625"/>
            <a:ext cx="357188" cy="35718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1071563" y="285750"/>
            <a:ext cx="357187" cy="357188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7FCE94-3539-4473-AFFB-5823012B02DD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15" name="Заголовок 1"/>
          <p:cNvSpPr txBox="1">
            <a:spLocks/>
          </p:cNvSpPr>
          <p:nvPr/>
        </p:nvSpPr>
        <p:spPr bwMode="auto">
          <a:xfrm>
            <a:off x="1691680" y="4869160"/>
            <a:ext cx="504056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atin typeface="+mj-lt"/>
                <a:ea typeface="+mj-ea"/>
                <a:cs typeface="+mj-cs"/>
              </a:rPr>
              <a:t>Матюнина Марина Валерьевна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>
                <a:latin typeface="+mj-lt"/>
                <a:ea typeface="+mj-ea"/>
                <a:cs typeface="+mj-cs"/>
              </a:rPr>
              <a:t>МБОУ гимназия №18 г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.Краснодар 2012г.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20080"/>
          </a:xfrm>
        </p:spPr>
        <p:txBody>
          <a:bodyPr/>
          <a:lstStyle/>
          <a:p>
            <a:r>
              <a:rPr lang="ru-RU" sz="2400" dirty="0" smtClean="0"/>
              <a:t>ФОРМУЛИРОВКА ПРАВИЛА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7992888" cy="2304256"/>
          </a:xfrm>
        </p:spPr>
        <p:txBody>
          <a:bodyPr/>
          <a:lstStyle/>
          <a:p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Что делает? </a:t>
            </a:r>
          </a:p>
          <a:p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Что делают?     - без  </a:t>
            </a:r>
            <a:r>
              <a:rPr lang="ru-RU" dirty="0" err="1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ь</a:t>
            </a: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знака</a:t>
            </a:r>
            <a:r>
              <a:rPr lang="ru-RU" dirty="0" smtClean="0"/>
              <a:t>—</a:t>
            </a: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тся-3-е </a:t>
            </a:r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лицо</a:t>
            </a:r>
          </a:p>
          <a:p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Что сделает?</a:t>
            </a:r>
          </a:p>
          <a:p>
            <a:r>
              <a:rPr lang="ru-RU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Что сделают?</a:t>
            </a:r>
            <a:endParaRPr lang="ru-RU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 bwMode="auto">
          <a:xfrm>
            <a:off x="547936" y="3789040"/>
            <a:ext cx="7992888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Что делать?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Что сделать?   - с  ь знаком—ться</a:t>
            </a:r>
            <a:r>
              <a:rPr lang="ru-RU" sz="3200" dirty="0" smtClean="0">
                <a:latin typeface="+mn-lt"/>
              </a:rPr>
              <a:t>-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н.ф.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48072"/>
          </a:xfrm>
        </p:spPr>
        <p:txBody>
          <a:bodyPr/>
          <a:lstStyle/>
          <a:p>
            <a:r>
              <a:rPr lang="ru-RU" dirty="0" smtClean="0"/>
              <a:t>Упр.2 с.102.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268760"/>
            <a:ext cx="2160240" cy="4032448"/>
          </a:xfrm>
        </p:spPr>
        <p:txBody>
          <a:bodyPr/>
          <a:lstStyle/>
          <a:p>
            <a:r>
              <a:rPr lang="ru-RU" dirty="0" smtClean="0"/>
              <a:t>Имя сущ. </a:t>
            </a:r>
            <a:r>
              <a:rPr lang="ru-RU" sz="2800" dirty="0" smtClean="0"/>
              <a:t>Красна </a:t>
            </a:r>
            <a:r>
              <a:rPr lang="ru-RU" sz="2400" dirty="0" smtClean="0"/>
              <a:t>девица</a:t>
            </a:r>
            <a:r>
              <a:rPr lang="ru-RU" sz="2800" dirty="0" smtClean="0"/>
              <a:t>, спутница,</a:t>
            </a:r>
          </a:p>
          <a:p>
            <a:pPr>
              <a:buNone/>
            </a:pPr>
            <a:r>
              <a:rPr lang="ru-RU" sz="2800" dirty="0" smtClean="0"/>
              <a:t>красавица, синица.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sz="20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8" name="Содержимое 2"/>
          <p:cNvSpPr txBox="1">
            <a:spLocks/>
          </p:cNvSpPr>
          <p:nvPr/>
        </p:nvSpPr>
        <p:spPr bwMode="auto">
          <a:xfrm>
            <a:off x="6156176" y="1268760"/>
            <a:ext cx="2304256" cy="391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3200" dirty="0" smtClean="0">
                <a:latin typeface="+mj-lt"/>
              </a:rPr>
              <a:t>гл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.3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lang="ru-RU" sz="2800" dirty="0">
              <a:latin typeface="+mj-lt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ru-RU" sz="2000" dirty="0" smtClean="0"/>
              <a:t>Удивляется,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2000" dirty="0" smtClean="0"/>
              <a:t>улыбается,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2000" dirty="0" smtClean="0"/>
              <a:t>случается,</a:t>
            </a:r>
          </a:p>
          <a:p>
            <a:pPr marL="342900" lvl="0" indent="-342900">
              <a:spcBef>
                <a:spcPct val="20000"/>
              </a:spcBef>
            </a:pPr>
            <a:r>
              <a:rPr lang="ru-RU" sz="2000" dirty="0" smtClean="0"/>
              <a:t>давно готовится.</a:t>
            </a:r>
            <a:endParaRPr lang="ru-RU" sz="2000" dirty="0"/>
          </a:p>
          <a:p>
            <a:pPr marL="342900" lvl="0" indent="-342900">
              <a:spcBef>
                <a:spcPct val="20000"/>
              </a:spcBef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2915816" y="1268760"/>
            <a:ext cx="2808312" cy="39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ru-RU" sz="3200" dirty="0" smtClean="0">
                <a:latin typeface="+mj-lt"/>
              </a:rPr>
              <a:t>гл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 н.ф.</a:t>
            </a:r>
            <a:endParaRPr lang="ru-RU" sz="2800" dirty="0">
              <a:latin typeface="+mj-lt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ru-RU" sz="2400" dirty="0" smtClean="0">
                <a:latin typeface="+mn-lt"/>
              </a:rPr>
              <a:t>Любит учиться,</a:t>
            </a:r>
          </a:p>
          <a:p>
            <a:pPr marL="342900" indent="-342900">
              <a:spcBef>
                <a:spcPct val="20000"/>
              </a:spcBef>
            </a:pPr>
            <a:r>
              <a:rPr lang="ru-RU" sz="2400" dirty="0">
                <a:latin typeface="+mn-lt"/>
              </a:rPr>
              <a:t>н</a:t>
            </a:r>
            <a:r>
              <a:rPr lang="ru-RU" sz="2400" dirty="0" smtClean="0">
                <a:latin typeface="+mn-lt"/>
              </a:rPr>
              <a:t>ужно торопиться,</a:t>
            </a:r>
            <a:r>
              <a:rPr lang="ru-RU" sz="2400" dirty="0"/>
              <a:t> </a:t>
            </a:r>
            <a:r>
              <a:rPr lang="ru-RU" sz="2400" dirty="0" smtClean="0"/>
              <a:t>удивляться,</a:t>
            </a:r>
            <a:r>
              <a:rPr lang="ru-RU" sz="2400" dirty="0"/>
              <a:t> </a:t>
            </a:r>
            <a:r>
              <a:rPr lang="ru-RU" sz="2400" dirty="0" smtClean="0"/>
              <a:t>улыбаться,</a:t>
            </a:r>
            <a:r>
              <a:rPr lang="ru-RU" sz="2400" dirty="0"/>
              <a:t> может </a:t>
            </a:r>
            <a:r>
              <a:rPr lang="ru-RU" sz="2400" dirty="0" smtClean="0"/>
              <a:t>случиться,</a:t>
            </a:r>
            <a:r>
              <a:rPr lang="ru-RU" sz="2400" dirty="0"/>
              <a:t> </a:t>
            </a:r>
            <a:r>
              <a:rPr lang="ru-RU" sz="2400" dirty="0" smtClean="0"/>
              <a:t>начинает готовиться.</a:t>
            </a:r>
            <a:endParaRPr lang="ru-RU" sz="2400" dirty="0"/>
          </a:p>
          <a:p>
            <a:pPr marL="342900" lvl="0" indent="-342900">
              <a:spcBef>
                <a:spcPct val="20000"/>
              </a:spcBef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539552" y="1268760"/>
            <a:ext cx="216024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2400" dirty="0" smtClean="0"/>
              <a:t> </a:t>
            </a:r>
            <a:endParaRPr lang="ru-RU" sz="2400" dirty="0"/>
          </a:p>
          <a:p>
            <a:pPr marL="342900" lvl="0" indent="-342900">
              <a:spcBef>
                <a:spcPct val="20000"/>
              </a:spcBef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6059016" cy="724942"/>
          </a:xfrm>
        </p:spPr>
        <p:txBody>
          <a:bodyPr/>
          <a:lstStyle/>
          <a:p>
            <a:r>
              <a:rPr lang="ru-RU" dirty="0" smtClean="0"/>
              <a:t>«Давай подумаем»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5554960" cy="144016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Всю ночь будет теплиться в печурке огонёк.</a:t>
            </a:r>
          </a:p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32957-E8AC-413F-86C4-E2B5498E9A4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2050" name="Picture 2" descr="http://t3.gstatic.com/images?q=tbn:ANd9GcQDmhcPX_SSrlbmHs1I1FhHqDDWiJbDWHJXGRb1Z4Chk7-yRQkJ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764704"/>
            <a:ext cx="2257425" cy="2019301"/>
          </a:xfrm>
          <a:prstGeom prst="rect">
            <a:avLst/>
          </a:prstGeom>
          <a:noFill/>
        </p:spPr>
      </p:pic>
      <p:sp>
        <p:nvSpPr>
          <p:cNvPr id="7" name="Содержимое 2"/>
          <p:cNvSpPr txBox="1">
            <a:spLocks/>
          </p:cNvSpPr>
          <p:nvPr/>
        </p:nvSpPr>
        <p:spPr bwMode="auto">
          <a:xfrm>
            <a:off x="539552" y="3068960"/>
            <a:ext cx="4896544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dirty="0" smtClean="0">
                <a:latin typeface="+mn-lt"/>
              </a:rPr>
              <a:t>  В замерзшем воробушке жизнь еле теплится. 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2" name="Picture 4" descr="http://t3.gstatic.com/images?q=tbn:ANd9GcQTCxe62UE20UV5M6SV4LesLHRlGtTpgGiJ4ZRGfYpo8Tiup5Re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276872"/>
            <a:ext cx="2276475" cy="2009776"/>
          </a:xfrm>
          <a:prstGeom prst="rect">
            <a:avLst/>
          </a:prstGeom>
          <a:noFill/>
        </p:spPr>
      </p:pic>
      <p:sp>
        <p:nvSpPr>
          <p:cNvPr id="9" name="Содержимое 2"/>
          <p:cNvSpPr txBox="1">
            <a:spLocks/>
          </p:cNvSpPr>
          <p:nvPr/>
        </p:nvSpPr>
        <p:spPr bwMode="auto">
          <a:xfrm>
            <a:off x="691952" y="4293096"/>
            <a:ext cx="424008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3200" dirty="0" smtClean="0">
                <a:latin typeface="+mn-lt"/>
              </a:rPr>
              <a:t> В конце участка стояла огромная теплица. </a:t>
            </a:r>
            <a:r>
              <a:rPr kumimoji="0" lang="ru-RU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4" name="AutoShape 6" descr="data:image/jpeg;base64,/9j/4AAQSkZJRgABAQAAAQABAAD/2wCEAAkGBhQSERUUEhQWFRUVGRwYGBgYFxgcFxgYGBccIBcWHB0XHCYeGxokGhwcIC8gIycpLCwsFx4xNTAqNSYrLCkBCQoKDgwOGg8PGiokHyQsLCwsLCwpKSwsLCwsLCwsLCwsLCwsLCwsLCwsLCwsLCksLCwsLCwsLCwsLCwpLCwpLP/AABEIAMcA/gMBIgACEQEDEQH/xAAbAAABBQEBAAAAAAAAAAAAAAAFAAIDBAYBB//EAEcQAAECBAMFBgIIAwQJBQAAAAECEQADBCESMUEFIlFhcQYTMoGRsaHwBxQjQlJywdFisuEzQ4LxFRckU3ODkqLCFjRUY9L/xAAZAQADAQEBAAAAAAAAAAAAAAAAAgMBBAX/xAAuEQACAgEDAgQFBAMBAAAAAAAAAQIRAxIhMSJBEzJRYQRxgaHwkbHR4UJSwSP/2gAMAwEAAhEDEQA/APaRDxFYkx1KzDULZYwxwiOJVDnhRhrQoSnjgeABzwsUdAhzQAMBiCirkzQooL4VFB6p/SK+3drop5SlKLEghIDYiW0fhxNo847P7cKZikiauWmzqQyrkZqScxzF4nKellYY3JHq5hAxjpnaWpkAFfdzUHwrHhV0IZjyaLVL26Qf7SUpPMEKHxaDxImPFI1AjsBZna+lQgrXNCQM3Cn9Gv5RHQdu6KcWRPT/AIgU/wAwENqT7iaWuwehQyVOSoOlQUOIIPtD4YwUKFHDAAnjrxGqGKeACd4TxVMwwhPjaMstPCiATYelcFBZJChAwow0UKFCgAUKFCgAUKFCgAUJoTwoAFChQoAFChQoAFAbtH2ml0iLspZFkv8A9yuA94pdrO2aKVCgkgrGZzCHyfir+H1jC7B2BP2rNM2aVJp3dSj4ph4DifgPhCOTbqJSMe8jkhFTtWeQkkI+/MNkpHAfokZ+pjc030b0aEpZCsaQ3eBZCjzLbp6NGg2fs+XIliXKSEITkB7niecWIZJLYyU2zJVvZ6ZTgmR9rLPjlKDvzbXqL9YGUmw5FS/dLMpf4FadCCHHP1jc1tciSgrmKCUjMn2HE8o86qa9dZU45ElSJYcd4lCyXGp7sHe0YZamIyhXH6FYTb5/UDdqtgzpcwSUoVNK0lQwAqDAsdHtb1EB6HZ4lDDNkYnsQtJSsHk7fAjzj0fY3a4WRUXGWMC4/MP1+EHtqykTJJODvUM7DCXHEF/a8YlGS6RnOUX1KzyynoUZ002bJV+ErUPIYgfZucXJXayvpyyp2Iad7LcH/GgkGOVOyEzQTKClywfAT9tLPEN7h3EGux2wxMlzHqStV8MsgOAMsZV4vYQq1J0PLS1bCuw+3C5gSZ8tISp95GM3HAEb1+GUaOn23IX4ZifMt7xhtmdrBITMTPpUJCSEzUgoExCjljlqYKB0WlwRrFlVTQzzur7lX8RGD1fEPblD6mv7I6Yv+jepIOV4RTHnkuauUSmXPDjJSVOgjR+fMxaR2pq5YdaQpPEpseik2MasvqgeF9mbYyBDfqwjN0fbjEgKMpxrgU5T1SoAtzyhtX9J1HKUkTDMTi1MssOrGKLIn3JPE1yjU91CEqBdF2upJtkVEt/wqVhV6KYwVlzQoOkgjiLiGsWhwEKOPCeADsKG4ocDAAoURzqhKA6iAIpU+20KJBCksWBUGByvyzgoywjCisqsuyQ/nHVT2zIHzzjaCyEgiwxeR/rD97ir0/pDpam5wK2r2xpaeYZc2bhWGJGFZIBDjJMDdGpNhMzVDX1THUVJORSW5H94zK/pJov96rylr/aIv9Z1EPvTD/yz+sLrj6jaJehqxVngPWMP2x+kpMpBRIIfIrBfqEc/4vTjArtZ9IgnpMqQVJQRvOkhSz+E8E/E9IyfZ+ZTIm99WpXPKfBLSlPdjmrEq7cGbi8SlkTdJ0WjiaVtfQt08xcyUlU5JAWsKAIzQVBjxL3vrHq87aKN2nlvLSUkJAS26nMAiyQB58I807Q9q5VRMCkIWkDDY4fuqJOSoND6SZIUVCmmOQ39oMndtYMc4RtMMuOc0qRs6SpUlKXUohhdy+XoYg2z2tRSy8SpmJRG6lhiLanJhxJ+MYuo+kgYSJcgpOQJWCBzZr+sZ2l20BOM6dLVOU4IxqDBQ+8RhOLkDYcIaWaHYlD4fJ3RtaTZ1RtFYn1RKJIuiXcYhyGaEn8R3jo1jG5p5olpCEy0pSkMlKSwHIWaPNv9aUz/AOOl/wA5/wDzFer+kqcoMJSEjUBSr+l/RoPFxoZ4cr7FeRXS5dSZk5BWkoWAl23lKDX0a94s7G7ZdzMwpUCkn+zUbHodFfLQCoKmXPX9tiQgKIOBiosHZzk+T/5wTqabZosgTk9FAjO/jJiMYOSKzyKLp7m2o0SZyzUU5UiaBvodi2thZQ6Z8jEVbQSZxMyQvBPSxJB1P4uvERipm2aeRhMmZPK3DYsDpHVDQfodoSZ6xMWruprN3qDhlr/4iRkeeXGG110zF031QAG2NjKXPKpxWmaQ11OiYnkpeV7i7A8Mo7U1SJeAS5K6aYht8lZKuZBcHi4YRttp0FUpGFSJc5B0dIOVlAlmOWUZoUlUhGGbIm92kulrlB/EhSXZuBtBKLXG6GhNP2YR2L2tpZu7WIkBWk1Iwv1sCk8xGkTsJUgmbRKCgtiqUpTpWNClRNj8vFbY0+RVyyiZLlzWF1FCXOm8M0q6W4GFK2bOoi9MVTZGslRdSeaDr094dLa+f3Jt71x7diJdBIqiTJenqU5oNr8xw5j0jN7b2LiWEVQMpWhABlL5kDLqn0jbH6vXIBFlpyI3Zss/PlFOqqVSh3dcgTpOk4DLhjAuDzHxhXFPf7/yPGbW32/gyM/ZQS3fI7yXkFAjw6MbgjkQfKNX2fppaZQFLNLJLlJCQoPoQALDna+YihUbImSB3lMRPkKuUG9uXFuIvA5BSr7SlJTMF+7dljjh/EOXwjE3B/n2Zskpr8+5r9oJmzQnBP7nAQVApZzwO9YeRHMwVE5YSCQFWuUlw/7RgFdqJplf7RI7yx3kDe/MUk5cWccWipK7ZziGpgoYblBAT6OCVdIssiOd4mj0hdckZlvc9BESKxSw6N1PE+Kx0GnnHmKe2lYlT4UEk5sCc+JESyfpAqkpG6jjkNWP6xTYluelpkAF8zxNz/TyiCmAVjBvvm1m+bax5xN+kerJZKUDqkHXkYbT/SDVB91GpskM56qjbMaZ6T9Uwl0FuWn7wxVb9yYCSL8c3a484wCvpEqQ7pTZ33U8v4ucck/SFOUssi+pwpbdLfi5wWgpm5p9pKBCVEvxcsQPxNl1jJdttjSplMuoc9+kBN1ad6dD4rEh+nCCU360lLomdcKLk8chGa7R7QXMpJJUousKJuWcTSBbLICJOSlF0biyXJUCqDsTMmUwqF1MqUhio4k+EAkXYXNshxEZVMxapvdSiuYSWSyUurhZnHTSLtVtla0plqKShDhIBFnUXJAvivmchlFynQkpJ7tAfUTCGsz3BHE+cNiwwyK3sXyZpwe24bp/oynqCSqoShRzThfCeDgX9usdkfRnNUkH6yA4fwGKuyNprRKI71WJ2AZRDAgEJJsDc/Ii3Kr1SgZiUmZ3iykhSmvewcZvyicoRV0uBPGyVdgSo2EZFdJkrmY095LxHJKkqKSRfRjBztZX06QpFPTJSE3XMKCGDtbFkHs+ZOWpgLV1Cl1CVKSxChug4jZmALXi/UVneFHesZSFuoElyQxlggfd/Q845fE/xOhya0tmq7K9kJaZEtVRLSubNONQUHwJwkplgGwYM/Evm0HqrsrSKSxkITzSkJI9Ix6u0ycTkLcBsIILkjTf5HNoiq9umYhQSopSGLEneSTdgFXtzvFnmglwRlq5bA/aOXIkTFIllM1vwp4Zu1ranKKezqLGnvJgurJOgGh5kxd7yRLllLEAkd5f7VQzSFBOmJw2XwMWVVaCHsOg1Z2YmJxyRbtofU6pA3ZEsBIB+PG3xhKWuasol7qQWUo5gE5gEucsvaIKfaaZSRiStQYndGTNc3ETo7UkKKiiaODDJw3Hg0ZByrYfNSkL6olFgHORUcyf06QyZtfAoJQCpR+6Pn4w2Zt5DLSZKsS0kOQp0k/fSAr+kQU21KeVZMua+pIDnq6ou3q6exKLSd9zebC7SzZASFDEgi6HfDxwn9MveN1QbTlzk4pan4jJQPAjSPEqjtOhRACVgDiA/vaDOzdrKRvYylSR4hw4KGoiet4ntwWUVlVvk9B2p2YC197Tq7mcLuPCr8wHvDdndqChfc1ie6maK+4rm+Q9oq7G7by14UzVBKyHSQ5SsDMhnPl8YLTq2jqkFC1y1gc7pfUHQxVSjLeLJtNbSVndqbATNPeS1d1OFwtOv5gMxzitT7eUhXc1iQhRsF/3a/0HzlAqVWLo5hRLmoqJOeArAmJB4Pn5P0EF07bpKlGEzJZfNCyAodQciOIjU036MGmlvuhs3Y65Jx0igAbmUT9mr8v4TA6fRSatRYGnqU5g2JPH+IcxeJVFdGR3cxM2SS2BS040k6JJN+n+cWptTS1aQCtIWMt4JmoI4OXt5iM2e327But/v3+oJVtFcoiTXIKk/dmjMcwRn7xW21ssbsxKwtKvDMGdtFNrzF+IMFp1aZP2dVhnyiHCwQVADVSXez5iBtRszADMopsudKN1SitJt6/sRCtfnf8Asdb/AJt/QCnocjvLHRYu/VvF1F+PCBFbJUg3AIPhILpOWX7ZxoFT5SgQFBKszKWoX/iSXZXUEKHOKE1QS4SpLE3QtSb/AKHqGUPjBGbXHAShq55AqVh02bOED8+sWKymSN5JAb+7UUv/AIVfe6Fj1gf34diNIvGSktjnnFxdMtzZg3uh/wDGO0S94+fuIHTp5vzf9IdRzSScxnkefKGFPYUySyS4fdOSXZhGI7QSMFJIGeFKny8XeFxbgS3lGyVTEN40CwBMtDDRLsolshGN24sGillL72Ml8wTOdQtmxduTRG+lk8MWpK/YxlbQgSZSwE4lqU7HeYLAAI01i5V0K5ZYpcMnXVg4bRrjyjn1YKlyXfxEWN37w6NyEaitpcbBzl7Hr6wQTk1Fe/2SOmb02/zuZyoqLndVgUzh2yby84NbWQhMpCpQBQS4sM0hRUt+JYCBlbS4SUu5GV21+fOCVakppJNid5VsyHCsyW9IpB+ayUovZmXmVJUjGHHja9wzt7QCpNvrQXO+1t64bgx0g3Kpz3eDU4h6k/vFCZ2WWFLdk3Ni4w3yy0y8o446bdndKNqJxHaKYhAIF1KU3klN21z14RF/6oWwSUhWpcm/XycPwME63ZCqgJJUAUAuws1rwPkbDlmbgM11BwwDZO+sP0en2Yigu9fqMT2jZSvskqcu6nKmHhDvoLRbqNuqMtJwIBUsnI2uq4c2Iy84kX2SQCPtC5tkG9zEtVsxCRhVmgkaNYl9IdPbgWo3yR7WqjLkhmIJYghwRcsfMCKFNtlalIBCC6hpkHDsBYQWnUiZssJVxf3h8nYcsYTmRCYfLwPn06t2BV7bmE3Y63fj8+sGZW0JAwBTlRAzc72rPkHgMJyHIEobvEq49YNSaRHACKp+xzzUV3GVVdJUvcsFYMIa97no7k+cXaVX2iuaB8FH94pyZIIJYMlZSk2dkgM51N84tSf7Rv8A6/8AyMQzcnRg4Znk08xJIAIYnW2egjVq7HVmEqxILB2Cl9SwAbyjtSgBuYjaS9uSNJyLfxN7tF8dSjbI5G4ypHm21aCfIlomFYUlZIGBazcB7u0U5HfqLBxi4rNz5H3jTdpkpcJlrSqWpYWAlQOFTEEWNhf5aKCd1fQwrq6GTdWCq/6zLRiUtWHlMUfJiWi1s7Z9VMSFBIAUBvLmKcgGwZKnHoIJ7WQDIIZ/m2UF9mlpEv8AKNYbHovqFnra6OTHV0uoSEKKyrEopAEyY4UNC5t5RDUS56Hcs1mSuZ+8avatIMSFpIIKhiH8QBAPpaBe0JgxMz736xsq1NIxN0mzOUqlqJJDtZ1FRPNmNof9XmOWCS3Eq+F4L0MrDLUR+NvUQyaHQo8x7GJp2rHap17AQTlpGIYXszkkkvo/CDsmUC32iH/NA2qljuQeCx+sTUssFrCwHtFIOyU0FzQkjxIPno/7RNSbJXd2Hm+p/pAuZLS3hGY0HGO0MlLXSNNOZigh7bNlKRJVjWVklJcnIOm2Q1f1EedVU19nyv8Am/CdHpG1T9kry/mEef8AaDZKqWklyZiklQ7wul23piTqAdYnP/L5Gx8yM5SrASg5svLkmaTB+R2jQsugKWE5liG1yI4Rm6c7g5LV/PBrsVRSVImqmzMFwAMQDgpubgmMwz0yT9imaNxfzK0+YiYtUwKU2eQwjEbXCuMEtp7SQuRLwKG6bpGhCSMndjxibZVNTy/rKFKeSlt5zdJUCjw63YwqiqoQlfdy8SsJY72bFjvGK9CTaXPuQcpuot2kZsIAKC7lRJbgMRA8yx8m4wZ2zs5K6mcRUyAStTpUpYIcmx3GtyMZ6XNumzkH1AJt6vGv2p2xwTFhEpNid4qO9/EGGUc2NxVnVlTekAp2VMlJXdEwKQf7NeLTO4HCA2x5YmVCTgAICiVDUNd9HD8dYN1PahayoujERYBRKgGUC17WUfeBexVTJaiXKMSSlJfRRGbdG4hwY1zVoWO0XYUVJKjcEHdYafxD1JgbtRCiuY2qlEE2DFatYu/Wp9lFSsJJcOSAP68oH1U9UtVycKyQA9jc68Q/7xksnoRTpj6VJIDAni3UxcmgBwNPfzipQbSVKBCSp1Ai2RZ/E5Zot1FQpRKlWJ4kB7B9MmfSIwyaVR0fENa/fYziaZWRT4iGbUDONDQ1JQvcPiDEG2f3SPvAiIKirQAEl3yGj211B6RSn1X2bpfEwGYzZndrkg2L6CNjKRHI5SdsvVM7dAwBDqKilOWgfzwv5xxCvtUvqj94qLqk5FYxBhh11f56RKuZ9ojjb0YwknZ2YlSoJ7RO7KPEt7RsKuvlEkd2HBN+7QcjzPxaMVXzj3UnnMSn1J/aN5VzwhBUXZIf1PPKOr4fyEcyXiboCdo1SVU5VLlpSpKkFwkA3UzWHy0ZSvW0xYtx9UiNN2k2kmZSkgEMtCS7Z3OkZLakwd7zKAfg36RmR9f0GUaVV3CcxbyzzRFyj2qiXIlhRY4bFjl5dIFyZoKEudCIp1q/sZJ/MPQxiq42jN6lQfqtqomJCUFziByI6nKA1crf/wAX6xSoKoBTE3OXqP2ixVn7ZQ5+8M318VsIl0X7/wDCaUr7KZyWD6vFfG8tfJj8YlkDcmj8p9D/AFiCVL3V3zH6iIp7P5jyfUvkVZn/ALdfJQPxjlMsi4/pHCfspo5P6QpBcZG/Vv2i+Plk58IsLrlNcD5J+fKJqJYKddPVj+8UZwsLRPQzQENd3d/IRUme3VCVJpmWXWAHLkucQu5jzrai1mjk41FZedckktiQwc3j0ba1SnuynEMSmADhySoZCMD2lKfqssoBAeaWJcpLodLtkNOTQknd/I2PmRnaLJv4z/NHdjHxEfhivs6tSJgSfxE/F8gIk2TUqQDhfJOUQjyi+RbMtUk4olTUG3eJ+IUkjOBiqgud4dNfhByelJSpZVmApILlT4gFSydGBUQ+YA1jO1lClJOBYILliS4Oqb5iKtnM4tosrJw8S1teLdYt0OyNVrwtmkhr6jO12HmYoImHAkvds34FV4m+v4UJGO4BKuLk2ucwwsB7xyd2dWS9EV7BCs2bLGqEPZJCUOnEza5sflngedpCVjlJdJGJTLGdg5GHMG5Z2AdjAsbb+0c+AhSSl7KACSQ5FsmBZwWaBwVimbneBBDDGylAMzAgNlw4xaMP9jnV3SCye0C+IOLO2XRzaCUjbIWVbiUhrOXdwASSQ58mu3CAkqhBskvyDk/CLUulmA3B4ByRxLXHnCzaKxwv0Idr1hQhLan2MVTtdWABg7Nicu3AXgqrZXfBLlgC3qFftEG0NkppwFLSsvZiGfjnBjaqq3LZYJztgqZWrJBJcjXW0WtnlS1gqcpTvZWfQMPm0N+ujNKEhsn3veL1bU4ZaAksSHLWzJJy6tDyk+KMjFclOTRLE0LUGcveC1RMaYjom8CKNLqBJJ69II1qvtE/lT7RKbdorCtIcM5pIOErwTEKYBywVdh5wTn9o6bESsTUE5lUg68wowEJeRMHMN6iBaKpaclehI9jE401T/doMkLdoO7c27SqkYJMzEozElglScgq+8kDUQJ2q2NBviMryYE/GG/XFkXc9S/vDtpzD3cpgPCb2fRg7O18opatJfuLpaTvcsUCAuzlw1gCc+kdmUBm07D7i1PZ2GUV9lTxiUCnMZjlF2T/AGM0OfE+6S4sS0M3VCqPmAVElli3qRBPa9SlM0kpcBnA1cRSEwOLq82P6Rb2v47kXSk3DvaGlJOaJqFQaFRVIUmaQlhgfDrYiIpKje2Gxbj5w/ZkwYlZDdI3Ry4RKV5YEEZbys/IZCJuSVoqsd6X7A2clQTMKtUltHtpENHVrDMogdAdeYi5VU9sSiSog3MCZCreUWxS1WyWaGhJBhW05gAGJJHNP7GOytpTGcYB/hfh+J4FzCW9f0i3TzLDz94uc56Ls2ctUlKu8wku5AQkm/EART7TICaVABJvNz6I4QZ7LS0/VkFg97sH8Rij2+H2Ev8A5n8qYm1SZsfMjzaQUmZiK2D5Nfpwg5sbuxixrYsGAwqBZ3cMSPSAsqQCA40jq6NL2tHN4iO94rRtvqMhZIE5gUm6rXcBm3RkSfKBc3ZbyVzcQIQ4UPylrWu9tdYACStPhWREpmTQ7qCm4j94bxIsR4Gu4+UykpCTmGB54lddYtSOyM4+MluGE39WhmyJoMxIWLukJbIb3tHotQi7ngNeQgjC7di5J6aVGBqeziZMlUxYxYGLAtmQGsP1iSj2YhcmTNCAnHMIbOwxAXN33YLdsVYaRee8pIdi3iBZ/KK8hWGkpQzXT1dQUfcwZIqmzMc26+ZZl7OKAWk4U/nST1tAKcoqnyLK3JClXSbuhW8MLkg2v6tGoqpdi8wJ6W+BeM+iR3U6YsKUpIkqlocupynWzYReNcoRFjGcn3I9lq3f8QPwXEHbyqCu6AIPiNlAjMDQkaQqarKZeEM5IPNw+XrDa3tJJKsTFauIQlPxN/hE8cmuEWyxvlgKnolqFkltSxYDi8FqnZRXhYgML5k52+DQydthS0GwA0uSSfb4RFtNayiWSScSSTezvwFo1uTa7AlFL1JE0aUDxOrqPYfrHNoePyHtFOjF/X2i3tQ74+dBCPzFF5QpTl5K+j/PpAlWcFdl3Qofw/oYEKz84SPLKPguJSWjtaCZMttCR7QxMywh0xf+zjkv94E2IMozhWIK0aXVOTzB9RANM3I9IM0Uz7SZzSD7Q743FQJmC7RZ2pdUs/wD4PEFdL3z1MTViXTKLgbpF+sbw0Hqc2WPtfX+UxdqDYeUD6BTThcG4yi5UHd6f1ic+SsOCCrNvMwDpWw82/SDFTNt5xQ2cSQ3dpUL3cg/DpHRg7nN8T2IZ3z6xYk5D51i0ZKVBzJmD8qgeesPliU394PzS3/l6x02cZ6D2XWfqyG4q94h7ZpenD6FfxSIqdm+0hlSAjCVMScnDHOxt8YsdoNqS5slQxJQWUQGIchNxYEPwuIVtUaluef0unSJALxBTK9osSzeOB8nrdhyzEy/cRWfOJSr59YU1j6IDv5blhiQ54Bw5jcr2nKSbLMw8QH+JDekefpXvA8G+EVpvaCcrwkI/KL+pcxWLlVROfJGD3kbXtBXfWJYRNJTLCgq6gLgFrsBrAz/AE6hWCUF48LJQEhwGDC9tNXMY6asrLqJUeKiT7wQ2Aj7ZJYsNWtnGyi6bbMjKKaSRYqe1CrhCAOai5+DQ2g7SqGMTHXjAAZgE8dPloSOzMxSjiISH6n0EED2ZQhClF1FIJBJbIZsBFY40laRKWXVs2Q0Ev7RHJB/SA/+hJp+4R1tGn2TLJSTwIHq8X6imZLDxKISkHMlRaEx7Nv87jZt6Xv/AAZZOwpxlhSZZKBcqGT5a+kS11Evu5TBW6CCwdss2jbUGwSUHCpG6GKce8bgHkz8TEUiSMgCFA/GGrglqW9Hn8qUQq75axNtxbKHMn4ARru08v7JyzqWPi/CH0mxZS5eJaUlyrMcFEa9IyusdSrH9QBsJbi2qf1gZhP+UaBVOmXPKUAANYDK4eGzOzaM8Shq1utrRJeZlpZEopsDKcNYiJ5KcUlQJbeFz884uDZZKRd0uA98ruQ3O7cobICEmcEKxpGRUlshqORHwjWhFkUroiRs5LWdzzuGzcNwiWiUEzCHcYM+jxHVbZUkBJUlQDpzD9Xs9m45vwips1aTMOEkghWedwXhpU42SwuTdNluomylKO+k6sAXHoI5NqEJlpJGK6gn5+MC1TpapgVLSpADFSiQzcg3pxi7OWVyh3dnWcg7Brs/MZuIZqmhoStNFeRVAzEkBsveLtVPACupihMlYGJLrcZc45UAzFkJv7CE0amWeRQiVaqrsfkkxJsOtwBWIOM34CLkvYoZ1kuPINFaprWKXBEsEWwp3rZ7wYe8dCVKkcl+JLqL6O1SQCAgnzHtBSir0LG8Ak8CQ4trwjOJr0g5gcHkJDdDLJMJK5eEDEg3ey5iS5zJxC8YW8JUHqOeQhrh/NJ4ODY3HwyMWq1X2UwhRO7vWIuWOEhrNYZw/ZNKspAUlkgvcevmz6WaO7RQO7U+8wKmOIZpfESc8gLPG9jnRk5Kv1ixJVvQ2VKltfED5EfPlEkqlD7qweRsY5Wj0k9hr2PSJcXz5GI5khQzSfnpDULv884WhiSUl1pA1b3h9J2ZUfEoDkm5iKQvfHVPvG8lyODe0XwpHJ8Q2qoA0vZqWn7rniovF2dRhCQeBHvBUyn5ekQV1GcFgTcac4rPytHPB9SbGy6azge2sQ7RSe5mW+4r+UwUp6LXOG7YpSKacSQGlrsPynUxvYytzL7HfAoAE7wy6QRQMc03buQ/+NWnkmH9kilMmetWSC79EvDJJMsYlFlrOMg6lTF/K2kc3Csvle7DNHXCUxcJ4k5ZixbK7epiiqpK52IWBdwGDBVrBoC1KyCU4kqti189dOfCHU61knFMwiz7qSbJAysPPmYRy7s5nsrL/ayaDKQkAg94mx6HhFzZ1FikKONKfEUgm5OIsQSWAJcNfKM9tmWrBKUVpO9hCAGIAc4iAGD9XvE+zqpSEES1Ded36vnwcZGG127LqUXi3FtNOGqYgizX5gtlpf4Q2pqlzV2FwQnCli7DPC+cVplaVrl4jiKd17Od45sfeNFTVOIJCUeFOFRAS55uN78Oegie25SSUsSMzOUpRIDhNm8RCrFil3wv6WhIl4VKxWeWFOnhf42OcP2hRTkziJaSUBW62XmzNd/eHrXhnIJDfZhxY5KLjWHa2slij1fQDz6Zc9QSkKLZ5W58g0N2ZTqlzQCMjhJzEHfrUxaSB1YJCfMtwijVUnd90olzjGWXPrfWKWtNFYx0yVFSm2IoKC5jBAHVxh5cjnFtkSxgQxCbvcguL56xPPnqLux9gNPhE1BsYr3lDy/f9oV3MLWP5lCm2cqcQTZL56luH7wblbPQhLlkpEFUSAhLkMPieQiLucbKXdyAhD5Pko6E+doqkc8m3uynT0oW5KWSMgWa+RUGLngOLRW2z2d7x8Q5BnDMznI6Xa3nGgEi5KQLZpf/AKgPTKJFJBI/CNcRsc7kaDjnaHMPMVdn57EpTjA/CXikaSZ/u1f9J/aPWUADOzAkl9Pu8yQ+RtbpFddOlObOeJCQbaY4CiyyIKcpCWIA3nJDKYlgQS4zIF7Zh84o7Tp0TDvso3GRsBpum2thdgMrw9E4vgQne1Di5JfIEFmbjDyveUlSlKIBdmcKZs1+HPO2upjSdGbndmFpuiYbmyVJ0u5JGQDNA2plzpb95LLDMi4Hp0PpGyNULpUHe6gGezmxJBAyfNo7OUCegfAA4YO2JnBIcEO8FJmqUlwzGSNqDILKeR/YxdTtAnMJV8D8+UaCZs+UWBlJUSb7oZif4eemnlFM/R+pZHdkyzqGOG+Qc5xKUIlo5muUB5S0manCCHIcdDm7x6ZTynyDwA2d9GuFSVTJ+NiCUhDAto5U7eXpG2p0YQwFh85QQlFPkXLLWinL2acyw94m+oDVz1i6qbbJoabxe12IFUySNYH9oH+qzv8Ahq/lMFVJgV2kW1LO/wCGr2hWMuTI9nl40mTdlzQpf5EJBI8y3pF/b8taFd991WFJAAdKsh4vu84yNPXrQpRQ9joWMXp3aJUxBRMUVhQYhSb+ov5xzpqqZ05Mep7EdbXqXiwlDndJJAfC2nDjCVV4yApQJZybWF3SGVYAceEUjsuUrJSknyUP/ExBN2EfuqQrzwn/ALg3xh6xtHNLFP0CqkpAlhD4CoKS7PkIagBnJdw+Y0Itk+VoRkYJcgKO85Ju7XDJcaCKMxcrClJUl1EOz7rm72t/SJ6eqhpJrHG/VhepUMYYCxDkF34fCCmz6zu5iicJGE+IPhLWU3Fw3nGcwhCggJI1Yl3bX54ReqFqKmloJUUhy+QcjW3rxjIrqLJ/+a+Za2lVCYskK3eTjMcNYoimKZiCQQCCL/1ghKlplJ3t5Qy68hr1MV6qYqYpBIwtdn5Xgb7IpFVuyx9dSUtL8PH5zMVZdLiUAA+t/wCuQixJpissLD4QZoNnYQweCMW+Sc8lbIq0GxtTc/AdILGUmWHP9T0iUJKbDeObcuPSJFUwspirHZy+RHhYDd48crm0XSOdkNTSBRBVvMHAIcMzki+iX+DiJFU+SkixYsCTqeOYsGDnPOHpxJBCSkWcBRDtfK/B34XeLSpbjEC1t52s4szng2Qza8MYUZyh4sIyD2NjoL6G9+WkcSSLB8WQswu7PhDM1r3sTeJPqyVhwWWdcwlgdGAD566R1Ewiww3chJSq5Bs+fNi+Y9NYFGZIUTiL4XDDEWKci37XyvrCAWkHCQzhsTOxDkubO5/yAaLqSpGaUhiQwKuNsWg6vxvDJoQwsFOLtdIw2GgL6PlaMAAyJJMxQUkKXhsHLubBQ48WMTyaF2yUEkkuQbHNwW5hhfhBaRs6eoDA4SBxSEqfDmwFwHve4HWC0rYA/vLknEbl3YDM9OUY5RQyTMzMpUKJSl3tvBMwu4Fn0ZzrlxeC9N2axWI3S7gpDl+m6NeMHqOnSgYUpAHp7xJ3I0JSTwsP2iLyXwMolOh2BLlgbr6h7kHi2QPSLH1duDeghzTBYEK+BhGoADzAQ3znEm/UdIlTKBF2ivUMPCfn2jhnhQZPwPyPWK6khAJmEAaubeptBQEktaiLMfnjDwpP3gUtmRYesDp+3rDuZalurC7MkWdw91W6QK2kpRV9qvEysiSlAQ1lWFrtc8NbiKRhJ8CtoI7R2+hFpTzDroG4AgXMDNvbUx001HdrStSCALKv1Sf0i1NlOyxhcAhyASOisgf4uPlHJpKFBlKuAdP+ouHt4i501joXFEzzSk2bNIxhJOK4Fnbo7xYTmygx4GxjdEG5UnAEg4SwchTly41yt6WilWS0niylWxXsW3cJBZleuINEnjsr4zRlsI11iA0yh4FW4GNJM2DLUQm4/ErLCc2Ia1iMwPOKM7s4oeEnoofql/iBnCeG1wUWVdwGpBQUlXq0dU+S0BfNh8/GLlRQzU5pfpf2hgqmzELuh9UWqKcpKQXSnDpmfYk6wekT1lglIIu5JyOkB584KFgxgts4nAkDeUoAsPfkIJW9w1KKpEjAAk3Op/SLdJs4q3lAtoNep4Re2ZsMjeXvHPkOn7wXTJGgENGK7kJTbKlFRgcOkWCsAkD7viy3R63LXaOia6sKeFyOFnw6HPPIepHUTEOwZvygFQNnYaa8H84skSsmlkOyA4LE4szexJG6CxYjoBkIZIXhOEkW0H3cmDs4LZOYhXWHNySS1gR4R4nBCQNb9SzQ3vEzAA2LLFiZlixVmMhn5ermHUTJZKbOCVJTex3s21OYAbXpE0tLXewSzMbO1wCGIcs7WYZiG04QBZi2dmck3fdvxcFn8zD5TqQpQSEgWAIJ1sB+xuyeZcAlmzMSE4QpP3QAQ4cOHBLHy6coqIqgVHdOJ7umwPw15R3GlKQVJIDhyEukJAbEAzYmLngDZo73KUpSRhUH8TEeLKyuOetjrnAAqmWVEkBTYi7jgXzcFns4/WFQqZRLBst8NvPnd9MoU2eBd02GEAsAGysWc2DOderNUUKYqTbom50Js2pv7wMDWKnE9PjDUq1hQo42i44zRrrlzh9rC4ew+cxChRiBlSaeBfmYo1NfgSStVuYf2hQoDAbPClAqQ0sjW2I3tYAhizcekQzUldiStQuAWxJIzZVk/DTKFCjrWOKoi5MgYpYC6CbgOGJAOE3uACG0ytZoknzrJJU7qITiSDkbhyCQOgyA1zUKGkYiWVSqf7I4RYllG6gbk4tDYNf9DTxO67sbNZyxID8XvYls8tVChW9rGJqidLCXBdSgq4GFrpCc0qu5GjX5Q6UAUIKgPvEWFyGHkADb3hQo1cAQUqgolAGIlRYOSAwJt3jB8xew05zypCgFJIbASVAnNRIDgOpIDvwZjyhQoDR9dszDhJSUGYRgIXmGLgguGsrmGYRTVQS1AhZsSwJSFt5FtWGcKFBSMQNm9mJK3wllAgKCSoAE6bwL9R+lyFFs6VJCQAQOJu7C7nP4RyFC0DYekS7RSXN70kAlKAbqDOoCxzBYORzLjR4UKCKBjkrCVrQxdBIZkggg4QAUlsxqP1jq5QCHNgSAXvcnMai6gfPjChQ5i3RB9ZCQEyyct0kkAgYgLMel/gMoygBWOwYAkYB+NswfHdnyY6QoUBqJJEzGAoAgu1iQHBU9iS1hnmWzMOqFnCCndxKADkm/B7nR9PYwoUYwXJwjvEh8WJJVYqI8C74sJAU3EMYfJlqdJCsanGI8MGYDs7Zj5dQoZow7MqUpNwwO6FMM80sALZNfLjElNQd86dwjxBQxJxBzdgBhzy5x2FGd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pic>
        <p:nvPicPr>
          <p:cNvPr id="2055" name="Picture 7" descr="C:\Users\Windows 7 Starter\Desktop\загруженное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4149080"/>
            <a:ext cx="2419350" cy="2016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8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  <p:bldP spid="9" grpId="0"/>
    </p:bldLst>
  </p:timing>
</p:sld>
</file>

<file path=ppt/theme/theme1.xml><?xml version="1.0" encoding="utf-8"?>
<a:theme xmlns:a="http://schemas.openxmlformats.org/drawingml/2006/main" name="Путешествие">
  <a:themeElements>
    <a:clrScheme name="Другая 47">
      <a:dk1>
        <a:srgbClr val="8E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Путешествие</Template>
  <TotalTime>794</TotalTime>
  <Words>233</Words>
  <Application>Microsoft Office PowerPoint</Application>
  <PresentationFormat>Экран (4:3)</PresentationFormat>
  <Paragraphs>79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Путешествие</vt:lpstr>
      <vt:lpstr>Правописание  –ться и –тся  в глаголах   4 класс «Начальная школа ХХI века»</vt:lpstr>
      <vt:lpstr>ЧИСТОПИСАНИЕ</vt:lpstr>
      <vt:lpstr>Словарная работа</vt:lpstr>
      <vt:lpstr>Словарная работа</vt:lpstr>
      <vt:lpstr>Прочитайте пословицу  справа налево</vt:lpstr>
      <vt:lpstr>Правописание  –ться и –тся  в глаголах  </vt:lpstr>
      <vt:lpstr>ФОРМУЛИРОВКА ПРАВИЛА</vt:lpstr>
      <vt:lpstr>Упр.2 с.102.</vt:lpstr>
      <vt:lpstr>«Давай подумаем»</vt:lpstr>
      <vt:lpstr>Закрепление </vt:lpstr>
      <vt:lpstr>Слайд 11</vt:lpstr>
      <vt:lpstr>Упр.№3 СТР.101.</vt:lpstr>
      <vt:lpstr>Спасибо за урок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7 Starter</dc:creator>
  <dc:description>http://aida.ucoz.ru</dc:description>
  <cp:lastModifiedBy>Windows 7 Starter</cp:lastModifiedBy>
  <cp:revision>108</cp:revision>
  <dcterms:created xsi:type="dcterms:W3CDTF">2012-01-09T14:47:00Z</dcterms:created>
  <dcterms:modified xsi:type="dcterms:W3CDTF">2012-01-22T15:04:24Z</dcterms:modified>
  <cp:category>шаблоны к Powerpoint</cp:category>
</cp:coreProperties>
</file>