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57" r:id="rId5"/>
    <p:sldId id="265" r:id="rId6"/>
    <p:sldId id="291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86344" autoAdjust="0"/>
  </p:normalViewPr>
  <p:slideViewPr>
    <p:cSldViewPr>
      <p:cViewPr varScale="1">
        <p:scale>
          <a:sx n="90" d="100"/>
          <a:sy n="90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658C43-18BD-4F67-B0E8-EF967C1039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9C35A6-D16C-4F4B-A5A1-8D22B886A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654692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Работа </a:t>
            </a:r>
            <a:br>
              <a:rPr lang="ru-RU" sz="9600" b="1" dirty="0" smtClean="0"/>
            </a:br>
            <a:r>
              <a:rPr lang="ru-RU" sz="9600" b="1" dirty="0" smtClean="0"/>
              <a:t>с бисером</a:t>
            </a:r>
            <a:endParaRPr lang="ru-RU" sz="9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306" y="1792936"/>
            <a:ext cx="4365387" cy="32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4291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347683" y="1583907"/>
            <a:ext cx="4448634" cy="369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KC330\100_5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572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3" y="1500174"/>
            <a:ext cx="4500593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357298"/>
            <a:ext cx="45720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572016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600076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</a:t>
            </a:r>
            <a:br>
              <a:rPr lang="ru-RU" sz="5400" dirty="0" smtClean="0"/>
            </a:br>
            <a:r>
              <a:rPr lang="ru-RU" sz="5400" dirty="0" smtClean="0"/>
              <a:t>за работу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572296" cy="45005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Начнёшь в ученье с малого, постигнешь и большое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043890" cy="471490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Из истории бисера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4900" b="1" dirty="0" smtClean="0"/>
              <a:t>- Бисер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Бусра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ru-RU" sz="4900" b="1" dirty="0" err="1" smtClean="0"/>
              <a:t>Бусер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- Фальшивый жемчуг</a:t>
            </a:r>
            <a:br>
              <a:rPr lang="ru-RU" sz="4900" b="1" dirty="0" smtClean="0"/>
            </a:br>
            <a:r>
              <a:rPr lang="ru-RU" sz="4900" b="1" dirty="0" smtClean="0"/>
              <a:t>- </a:t>
            </a:r>
            <a:r>
              <a:rPr lang="en-US" sz="4900" b="1" dirty="0" smtClean="0"/>
              <a:t>XV </a:t>
            </a:r>
            <a:r>
              <a:rPr lang="ru-RU" sz="4900" b="1" dirty="0" smtClean="0"/>
              <a:t>век</a:t>
            </a:r>
            <a:br>
              <a:rPr lang="ru-RU" sz="4900" b="1" dirty="0" smtClean="0"/>
            </a:br>
            <a:r>
              <a:rPr lang="ru-RU" sz="4900" b="1" dirty="0" smtClean="0"/>
              <a:t>- Стекло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ru-RU" sz="49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6929486" cy="5072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/>
              <a:t>Виды бисера</a:t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Бисер</a:t>
            </a:r>
            <a:r>
              <a:rPr lang="ru-RU" sz="2800" dirty="0" smtClean="0"/>
              <a:t> – это мелкие, слегка сплюснутые или круглые  бусины размером не более  2 мм.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Бусины</a:t>
            </a:r>
            <a:r>
              <a:rPr lang="ru-RU" sz="2800" dirty="0" smtClean="0"/>
              <a:t> – это крупный бисер размером более 2 мм.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Стеклярус</a:t>
            </a:r>
            <a:r>
              <a:rPr lang="ru-RU" sz="2800" dirty="0" smtClean="0"/>
              <a:t> – это длинные палочки, круглые или многогранные.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Рубка</a:t>
            </a:r>
            <a:r>
              <a:rPr lang="ru-RU" sz="2800" dirty="0" smtClean="0"/>
              <a:t> – это короткие палочки.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DCIM\100KC330\100_6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571528"/>
            <a:ext cx="8115328" cy="678661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Инструменты и материалы для работы из бисера</a:t>
            </a:r>
            <a:br>
              <a:rPr lang="ru-RU" sz="4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Инструменты:   </a:t>
            </a:r>
            <a:r>
              <a:rPr lang="ru-RU" sz="2800" dirty="0" smtClean="0"/>
              <a:t>      </a:t>
            </a:r>
            <a:r>
              <a:rPr lang="ru-RU" sz="3600" dirty="0" smtClean="0"/>
              <a:t>Материалы: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пяльцы,                            нитки катушечные,</a:t>
            </a:r>
            <a:br>
              <a:rPr lang="ru-RU" sz="2800" dirty="0" smtClean="0"/>
            </a:br>
            <a:r>
              <a:rPr lang="ru-RU" sz="2800" dirty="0" smtClean="0"/>
              <a:t>иглы,                                 бисер,</a:t>
            </a:r>
            <a:br>
              <a:rPr lang="ru-RU" sz="2800" dirty="0" smtClean="0"/>
            </a:br>
            <a:r>
              <a:rPr lang="ru-RU" sz="2800" dirty="0" smtClean="0"/>
              <a:t>ножницы                           ткань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фурнитура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6929486" cy="55721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Хороший инструмент –</a:t>
            </a:r>
            <a:br>
              <a:rPr lang="ru-RU" sz="5400" dirty="0" smtClean="0"/>
            </a:br>
            <a:r>
              <a:rPr lang="ru-RU" sz="5400" dirty="0" smtClean="0"/>
              <a:t>половина работы</a:t>
            </a:r>
            <a:endParaRPr lang="ru-RU" sz="5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715172" cy="4429156"/>
          </a:xfrm>
        </p:spPr>
        <p:txBody>
          <a:bodyPr/>
          <a:lstStyle/>
          <a:p>
            <a:pPr algn="l"/>
            <a:r>
              <a:rPr lang="ru-RU" sz="5400" dirty="0" smtClean="0"/>
              <a:t>Задание</a:t>
            </a:r>
            <a:r>
              <a:rPr lang="ru-RU" dirty="0" smtClean="0"/>
              <a:t>: </a:t>
            </a:r>
            <a:r>
              <a:rPr lang="ru-RU" dirty="0" smtClean="0"/>
              <a:t>посмотрите, запомните и запишите изделия из бисера                                   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36</Words>
  <Application>Microsoft Office PowerPoint</Application>
  <PresentationFormat>Экран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Работа  с бисером</vt:lpstr>
      <vt:lpstr>Слайд 2</vt:lpstr>
      <vt:lpstr>Начнёшь в ученье с малого, постигнешь и большое</vt:lpstr>
      <vt:lpstr>Из истории бисера  - Бисер - Бусра - Бусер - Фальшивый жемчуг - XV век - Стекло </vt:lpstr>
      <vt:lpstr>Виды бисера  Бисер – это мелкие, слегка сплюснутые или круглые  бусины размером не более  2 мм.  Бусины – это крупный бисер размером более 2 мм.  Стеклярус – это длинные палочки, круглые или многогранные.  Рубка – это короткие палочки.</vt:lpstr>
      <vt:lpstr>Слайд 6</vt:lpstr>
      <vt:lpstr>Инструменты и материалы для работы из бисера  Инструменты:         Материалы: пяльцы,                            нитки катушечные, иглы,                                 бисер, ножницы                           ткань                                             фурнитура</vt:lpstr>
      <vt:lpstr>Хороший инструмент – половина работы</vt:lpstr>
      <vt:lpstr>Задание: посмотрите, запомните и запишите изделия из бисера                             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с бисером</dc:title>
  <dc:creator>HOME</dc:creator>
  <cp:lastModifiedBy>HOME</cp:lastModifiedBy>
  <cp:revision>58</cp:revision>
  <dcterms:created xsi:type="dcterms:W3CDTF">2012-01-15T13:28:10Z</dcterms:created>
  <dcterms:modified xsi:type="dcterms:W3CDTF">2012-01-18T16:54:16Z</dcterms:modified>
</cp:coreProperties>
</file>