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A095-4AF6-4D33-8F72-CB1794C7A8F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A9EB-8AB5-4E4F-AA51-893F50731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A095-4AF6-4D33-8F72-CB1794C7A8F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A9EB-8AB5-4E4F-AA51-893F50731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A095-4AF6-4D33-8F72-CB1794C7A8F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A9EB-8AB5-4E4F-AA51-893F50731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A095-4AF6-4D33-8F72-CB1794C7A8F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A9EB-8AB5-4E4F-AA51-893F50731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A095-4AF6-4D33-8F72-CB1794C7A8F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A9EB-8AB5-4E4F-AA51-893F50731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A095-4AF6-4D33-8F72-CB1794C7A8F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A9EB-8AB5-4E4F-AA51-893F50731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A095-4AF6-4D33-8F72-CB1794C7A8F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A9EB-8AB5-4E4F-AA51-893F50731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A095-4AF6-4D33-8F72-CB1794C7A8F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A9EB-8AB5-4E4F-AA51-893F50731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A095-4AF6-4D33-8F72-CB1794C7A8F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A9EB-8AB5-4E4F-AA51-893F50731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A095-4AF6-4D33-8F72-CB1794C7A8F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A9EB-8AB5-4E4F-AA51-893F50731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A095-4AF6-4D33-8F72-CB1794C7A8F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A9EB-8AB5-4E4F-AA51-893F507315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A095-4AF6-4D33-8F72-CB1794C7A8FD}" type="datetimeFigureOut">
              <a:rPr lang="ru-RU" smtClean="0"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5A9EB-8AB5-4E4F-AA51-893F507315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raal.boo.pl/galeria1/14.jpg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g-fotki.yandex.ru/get/4405/valenta-mog.23/0_5db4a_7309f4f9_L.jpg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ornwall-calling.co.uk/castles/carn-brea-castle-2.jpg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772400" cy="1470025"/>
          </a:xfrm>
        </p:spPr>
        <p:txBody>
          <a:bodyPr/>
          <a:lstStyle/>
          <a:p>
            <a:r>
              <a:rPr lang="ru-RU" dirty="0" smtClean="0"/>
              <a:t>Презентация к уроку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“</a:t>
            </a:r>
            <a:r>
              <a:rPr lang="ru-RU" dirty="0" smtClean="0"/>
              <a:t>Знакомство с А</a:t>
            </a:r>
            <a:r>
              <a:rPr lang="ru-RU" dirty="0"/>
              <a:t>н</a:t>
            </a:r>
            <a:r>
              <a:rPr lang="ru-RU" dirty="0" smtClean="0"/>
              <a:t>глией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4857760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Презентацию подготовила  Баянова А</a:t>
            </a:r>
            <a:r>
              <a:rPr lang="en-US" sz="1800" dirty="0" smtClean="0"/>
              <a:t>.</a:t>
            </a:r>
            <a:r>
              <a:rPr lang="ru-RU" sz="1800" dirty="0" smtClean="0"/>
              <a:t> А</a:t>
            </a:r>
            <a:r>
              <a:rPr lang="en-US" sz="1800" dirty="0" smtClean="0"/>
              <a:t>.</a:t>
            </a:r>
          </a:p>
          <a:p>
            <a:r>
              <a:rPr lang="ru-RU" sz="1800" dirty="0" smtClean="0"/>
              <a:t>Учитель английского языка ГБОУ СОШ №438 г</a:t>
            </a:r>
            <a:r>
              <a:rPr lang="en-US" sz="1800" dirty="0" smtClean="0"/>
              <a:t>.</a:t>
            </a:r>
            <a:r>
              <a:rPr lang="ru-RU" sz="1800" dirty="0" smtClean="0"/>
              <a:t> Москвы  </a:t>
            </a:r>
            <a:endParaRPr lang="ru-RU" sz="18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King Arthur is a fabled Celtic warrior of the sixth century. There are a lot of old stories about him, his beautiful wife Guinevere, Merlin, the magician and the Knights of the Round Table.</a:t>
            </a:r>
          </a:p>
          <a:p>
            <a:endParaRPr lang="ru-RU" dirty="0"/>
          </a:p>
        </p:txBody>
      </p:sp>
      <p:pic>
        <p:nvPicPr>
          <p:cNvPr id="22530" name="Picture 2" descr="Картинка 6 из 4472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7511" b="7511"/>
          <a:stretch>
            <a:fillRect/>
          </a:stretch>
        </p:blipFill>
        <p:spPr bwMode="auto"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256"/>
            <a:ext cx="8229600" cy="11430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Thank you for your attention!</a:t>
            </a:r>
            <a:b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10700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There are four countries in the United Kingdom. They are: England, Scotland, Wales and Northern Ireland.</a:t>
            </a:r>
            <a:endParaRPr lang="ru-RU" dirty="0"/>
          </a:p>
        </p:txBody>
      </p:sp>
      <p:pic>
        <p:nvPicPr>
          <p:cNvPr id="1026" name="Picture 2" descr="C:\Documents and Settings\Кабинет 29\Рабочий стол\для презентации1\50914_o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4953" b="14953"/>
          <a:stretch>
            <a:fillRect/>
          </a:stretch>
        </p:blipFill>
        <p:spPr bwMode="auto"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symbol of England is a red rose. English people are fond of gardening.</a:t>
            </a:r>
            <a:endParaRPr lang="ru-RU" dirty="0"/>
          </a:p>
        </p:txBody>
      </p:sp>
      <p:pic>
        <p:nvPicPr>
          <p:cNvPr id="2053" name="Picture 5" descr="Картинка 9 из 253717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4710" b="4710"/>
          <a:stretch>
            <a:fillRect/>
          </a:stretch>
        </p:blipFill>
        <p:spPr bwMode="auto">
          <a:xfrm>
            <a:off x="1792288" y="571480"/>
            <a:ext cx="5486400" cy="4156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English football is famous of course, but there is another national sport – cricket.</a:t>
            </a:r>
            <a:endParaRPr lang="ru-RU" dirty="0"/>
          </a:p>
        </p:txBody>
      </p:sp>
      <p:pic>
        <p:nvPicPr>
          <p:cNvPr id="16386" name="Picture 2" descr="C:\Documents and Settings\Кабинет 29\Рабочий стол\для презентации1\8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357826"/>
            <a:ext cx="5486400" cy="804862"/>
          </a:xfrm>
        </p:spPr>
        <p:txBody>
          <a:bodyPr/>
          <a:lstStyle/>
          <a:p>
            <a:r>
              <a:rPr lang="en-US" dirty="0" smtClean="0"/>
              <a:t>In the south of England you will find a lot of beautiful villages. Some of the houses have thatched roofs.</a:t>
            </a:r>
            <a:endParaRPr lang="ru-RU" dirty="0"/>
          </a:p>
        </p:txBody>
      </p:sp>
      <p:pic>
        <p:nvPicPr>
          <p:cNvPr id="19459" name="Picture 3" descr="C:\Documents and Settings\Кабинет 29\Рабочий стол\для презентации1\2f2fba281d2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 bwMode="auto"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5500702"/>
            <a:ext cx="5486400" cy="804862"/>
          </a:xfrm>
        </p:spPr>
        <p:txBody>
          <a:bodyPr/>
          <a:lstStyle/>
          <a:p>
            <a:r>
              <a:rPr lang="en-US" dirty="0" smtClean="0"/>
              <a:t>Many English surnames are the names of jobs, for example Butcher, Baker, Potter, Tailor.</a:t>
            </a:r>
            <a:endParaRPr lang="ru-RU" dirty="0"/>
          </a:p>
        </p:txBody>
      </p:sp>
      <p:pic>
        <p:nvPicPr>
          <p:cNvPr id="18433" name="Picture 1" descr="C:\Documents and Settings\Кабинет 29\Рабочий стол\для презентации1\5847_1212947097_692614_max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0860" b="20860"/>
          <a:stretch>
            <a:fillRect/>
          </a:stretch>
        </p:blipFill>
        <p:spPr bwMode="auto">
          <a:xfrm>
            <a:off x="214282" y="285728"/>
            <a:ext cx="1708142" cy="2298707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4" name="Picture 2" descr="C:\Documents and Settings\Кабинет 29\Рабочий стол\для презентации1\2094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14290"/>
            <a:ext cx="2700343" cy="2271716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435" name="Picture 3" descr="C:\Documents and Settings\Кабинет 29\Рабочий стол\для презентации1\091003blacksmi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14290"/>
            <a:ext cx="280193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C:\Documents and Settings\Кабинет 29\Рабочий стол\для презентации1\bulochnik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2786058"/>
            <a:ext cx="2819397" cy="22860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8437" name="Picture 5" descr="C:\Documents and Settings\Кабинет 29\Рабочий стол\для презентации1\CX630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2714620"/>
            <a:ext cx="3019425" cy="2605091"/>
          </a:xfrm>
          <a:prstGeom prst="teardrop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3071810"/>
            <a:ext cx="5486400" cy="804862"/>
          </a:xfrm>
        </p:spPr>
        <p:txBody>
          <a:bodyPr/>
          <a:lstStyle/>
          <a:p>
            <a:r>
              <a:rPr lang="en-US" dirty="0" smtClean="0"/>
              <a:t>The two oldest and most famous universities in England are in Oxford and Cambridge. If you visit these cities, you will see very many interesting things and among them – punts.</a:t>
            </a:r>
            <a:endParaRPr lang="ru-RU" dirty="0"/>
          </a:p>
        </p:txBody>
      </p:sp>
      <p:pic>
        <p:nvPicPr>
          <p:cNvPr id="17409" name="Picture 1" descr="C:\Documents and Settings\Кабинет 29\Рабочий стол\для презентации1\1449_University_of_Cambrid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758" r="5758"/>
          <a:stretch>
            <a:fillRect/>
          </a:stretch>
        </p:blipFill>
        <p:spPr bwMode="auto">
          <a:xfrm>
            <a:off x="0" y="0"/>
            <a:ext cx="3571868" cy="2941649"/>
          </a:xfrm>
          <a:prstGeom prst="foldedCorner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0" name="Picture 2" descr="C:\Documents and Settings\Кабинет 29\Рабочий стол\для презентации1\43384_oxford-univers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0"/>
            <a:ext cx="4214810" cy="2668586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pic>
        <p:nvPicPr>
          <p:cNvPr id="17411" name="Picture 3" descr="C:\Documents and Settings\Кабинет 29\Рабочий стол\для презентации1\0_5cdac_5a4e47cf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286256"/>
            <a:ext cx="4071966" cy="2428892"/>
          </a:xfrm>
          <a:prstGeom prst="round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5000636"/>
            <a:ext cx="2786050" cy="804862"/>
          </a:xfrm>
        </p:spPr>
        <p:txBody>
          <a:bodyPr>
            <a:noAutofit/>
          </a:bodyPr>
          <a:lstStyle/>
          <a:p>
            <a:r>
              <a:rPr lang="en-US" sz="1600" dirty="0" smtClean="0"/>
              <a:t>Some of the wildest and most beautiful countryside in England is in the north. It is very popular with walkers and campers.</a:t>
            </a:r>
            <a:endParaRPr lang="ru-RU" sz="1600" dirty="0"/>
          </a:p>
        </p:txBody>
      </p:sp>
      <p:pic>
        <p:nvPicPr>
          <p:cNvPr id="20482" name="Picture 2" descr="C:\Documents and Settings\Кабинет 29\Рабочий стол\для презентации1\1255536471_snowdon_1500899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989" r="6989"/>
          <a:stretch>
            <a:fillRect/>
          </a:stretch>
        </p:blipFill>
        <p:spPr bwMode="auto">
          <a:xfrm>
            <a:off x="4786314" y="1714488"/>
            <a:ext cx="4357686" cy="4786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483" name="Picture 3" descr="C:\Documents and Settings\Кабинет 29\Рабочий стол\для презентации1\22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5572164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Cornwall is full of mystery and magic. There are lots of fascinating places.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508" name="Picture 4" descr="Картинка 1 из 4242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42" r="42"/>
          <a:stretch>
            <a:fillRect/>
          </a:stretch>
        </p:blipFill>
        <p:spPr bwMode="auto"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232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к уроку “Знакомство с Англией”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Thank you for your attention!  </vt:lpstr>
    </vt:vector>
  </TitlesOfParts>
  <Company>школа 438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“Знакомство с Англией”</dc:title>
  <dc:creator>Кабинет 29</dc:creator>
  <cp:lastModifiedBy>Кабинет 29</cp:lastModifiedBy>
  <cp:revision>13</cp:revision>
  <dcterms:created xsi:type="dcterms:W3CDTF">2012-01-05T10:18:23Z</dcterms:created>
  <dcterms:modified xsi:type="dcterms:W3CDTF">2012-01-05T12:25:01Z</dcterms:modified>
</cp:coreProperties>
</file>