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8" r:id="rId2"/>
    <p:sldId id="257" r:id="rId3"/>
    <p:sldId id="256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74" r:id="rId14"/>
    <p:sldId id="277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7ED5-91D4-4F69-B1AC-AEA2F5A0E1C1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25972-9043-496C-BE77-12DE070CE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5972-9043-496C-BE77-12DE070CE7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0C905A-03E5-4A76-875E-4DEF1C8C789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03A824-7BDA-4EAC-8092-866625638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40152" y="5085184"/>
            <a:ext cx="2865520" cy="1013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/>
              <a:t>Презентацию подготовил </a:t>
            </a:r>
          </a:p>
          <a:p>
            <a:pPr marL="0" indent="0" algn="ctr">
              <a:buNone/>
            </a:pPr>
            <a:r>
              <a:rPr lang="ru-RU" sz="1400" dirty="0"/>
              <a:t>у</a:t>
            </a:r>
            <a:r>
              <a:rPr lang="ru-RU" sz="1400" dirty="0" smtClean="0"/>
              <a:t>ченик 9 «Б»</a:t>
            </a:r>
          </a:p>
          <a:p>
            <a:pPr marL="0" indent="0" algn="ctr">
              <a:buNone/>
            </a:pPr>
            <a:r>
              <a:rPr lang="ru-RU" sz="1400" dirty="0" smtClean="0"/>
              <a:t>Ребров Михаил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5649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937260" lvl="1" indent="-571500">
              <a:buFont typeface="+mj-lt"/>
              <a:buAutoNum type="romanUcPeriod" startAt="3"/>
            </a:pPr>
            <a:r>
              <a:rPr lang="ru-RU" b="1" i="1" dirty="0" smtClean="0"/>
              <a:t>Запомните! </a:t>
            </a:r>
            <a:r>
              <a:rPr lang="ru-RU" b="1" dirty="0" smtClean="0"/>
              <a:t>Маршрутная съемка применяется для составления плана, вытянутого в длину, где нет возможности все охватить полярной съемкой.</a:t>
            </a:r>
          </a:p>
          <a:p>
            <a:pPr marL="514350" indent="-514350">
              <a:buNone/>
            </a:pPr>
            <a:r>
              <a:rPr lang="ru-RU" dirty="0" smtClean="0"/>
              <a:t>1. </a:t>
            </a:r>
            <a:r>
              <a:rPr lang="ru-RU" u="sng" dirty="0" smtClean="0"/>
              <a:t>Как производить съемку местности на каждой точке стояния?</a:t>
            </a:r>
          </a:p>
          <a:p>
            <a:r>
              <a:rPr lang="ru-RU" dirty="0" smtClean="0"/>
              <a:t>Вспомни полярную съемку (приемы работы №1, №2)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u="sng" dirty="0" smtClean="0"/>
              <a:t>О чем надо помнить, чтобы избежать ошибок?</a:t>
            </a:r>
          </a:p>
          <a:p>
            <a:pPr>
              <a:buNone/>
            </a:pPr>
            <a:r>
              <a:rPr lang="ru-RU" dirty="0" smtClean="0"/>
              <a:t>а) Не забывайте ориентировать планшет на каждой точке стояния.</a:t>
            </a:r>
          </a:p>
          <a:p>
            <a:pPr>
              <a:buNone/>
            </a:pPr>
            <a:r>
              <a:rPr lang="ru-RU" dirty="0" smtClean="0"/>
              <a:t>б) Не забывайте при переходе из одной точки в другую прочерчивать направление, измерять расстояние и наносить его на план с помощью циркуля-измерителя по линейному масштабу.</a:t>
            </a:r>
          </a:p>
          <a:p>
            <a:pPr>
              <a:buNone/>
            </a:pPr>
            <a:r>
              <a:rPr lang="ru-RU" dirty="0" smtClean="0"/>
              <a:t>в) Контролируйте друг друга в группах при измерении и обозначении на плане.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Камеральное оформление планов.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u="sng" dirty="0" smtClean="0"/>
              <a:t>Камеральная работа </a:t>
            </a:r>
            <a:r>
              <a:rPr lang="ru-RU" dirty="0" smtClean="0"/>
              <a:t>– это оформление работы в удобных условиях (в классе или дома).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u="sng" dirty="0" smtClean="0"/>
              <a:t>Как правильно оформить план местности? </a:t>
            </a:r>
          </a:p>
          <a:p>
            <a:pPr>
              <a:buNone/>
            </a:pPr>
            <a:r>
              <a:rPr lang="ru-RU" dirty="0" smtClean="0"/>
              <a:t>а) Условные знаки на плане должны быть одинаковыми по форме и цвету (согласно таблице в атласе).</a:t>
            </a:r>
          </a:p>
          <a:p>
            <a:pPr>
              <a:buNone/>
            </a:pPr>
            <a:r>
              <a:rPr lang="ru-RU" dirty="0" smtClean="0"/>
              <a:t>б) Линии направлений оформите карандашом, а объекты и условные знаки – черной ручкой.</a:t>
            </a:r>
          </a:p>
          <a:p>
            <a:pPr>
              <a:buNone/>
            </a:pPr>
            <a:r>
              <a:rPr lang="ru-RU" dirty="0" smtClean="0"/>
              <a:t>в) Подпишите заголовок плана («План участка МОУ СОШ №1 </a:t>
            </a:r>
            <a:r>
              <a:rPr lang="ru-RU" dirty="0" err="1" smtClean="0"/>
              <a:t>р.п.Колышлей</a:t>
            </a:r>
            <a:r>
              <a:rPr lang="ru-RU" dirty="0" smtClean="0"/>
              <a:t> – река </a:t>
            </a:r>
            <a:r>
              <a:rPr lang="ru-RU" dirty="0" err="1" smtClean="0"/>
              <a:t>Колышлей</a:t>
            </a:r>
            <a:r>
              <a:rPr lang="ru-RU" dirty="0" smtClean="0"/>
              <a:t>»), вид съемки, обведите в рамку, поставьте дату.</a:t>
            </a:r>
          </a:p>
          <a:p>
            <a:r>
              <a:rPr lang="ru-RU" dirty="0" smtClean="0"/>
              <a:t>Сдайте работу на проверку учителю.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Ориентирование на местности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Ориентирование на местности – это определение сторон горизонта. Способы ориентирования:</a:t>
            </a:r>
          </a:p>
          <a:p>
            <a:r>
              <a:rPr lang="ru-RU" dirty="0" smtClean="0"/>
              <a:t>По Солнцу</a:t>
            </a:r>
          </a:p>
          <a:p>
            <a:r>
              <a:rPr lang="ru-RU" dirty="0" smtClean="0"/>
              <a:t>По гномону</a:t>
            </a:r>
          </a:p>
          <a:p>
            <a:r>
              <a:rPr lang="ru-RU" dirty="0" smtClean="0"/>
              <a:t>По часам</a:t>
            </a:r>
          </a:p>
          <a:p>
            <a:r>
              <a:rPr lang="ru-RU" dirty="0" smtClean="0"/>
              <a:t>По звёздам</a:t>
            </a:r>
          </a:p>
          <a:p>
            <a:r>
              <a:rPr lang="ru-RU" dirty="0" smtClean="0"/>
              <a:t>По местным признакам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Ориентирование по Солнцу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 наших (средних) широтах Солнце:</a:t>
            </a:r>
          </a:p>
          <a:p>
            <a:r>
              <a:rPr lang="ru-RU" b="1" dirty="0" smtClean="0"/>
              <a:t>В 7 ч приблизительно на востоке</a:t>
            </a:r>
          </a:p>
          <a:p>
            <a:r>
              <a:rPr lang="ru-RU" b="1" dirty="0" smtClean="0"/>
              <a:t>В 10 ч – на </a:t>
            </a:r>
            <a:r>
              <a:rPr lang="ru-RU" b="1" dirty="0" err="1" smtClean="0"/>
              <a:t>юго</a:t>
            </a:r>
            <a:r>
              <a:rPr lang="ru-RU" b="1" dirty="0" smtClean="0"/>
              <a:t> -востоке</a:t>
            </a:r>
            <a:endParaRPr lang="ru-RU" dirty="0" smtClean="0"/>
          </a:p>
          <a:p>
            <a:pPr lvl="0"/>
            <a:r>
              <a:rPr lang="ru-RU" b="1" dirty="0" smtClean="0"/>
              <a:t>В 13 ч – на юге</a:t>
            </a:r>
            <a:endParaRPr lang="ru-RU" dirty="0" smtClean="0"/>
          </a:p>
          <a:p>
            <a:pPr lvl="0"/>
            <a:r>
              <a:rPr lang="ru-RU" b="1" dirty="0" smtClean="0"/>
              <a:t>В 16 ч – на юго-западе</a:t>
            </a:r>
          </a:p>
          <a:p>
            <a:pPr lvl="0"/>
            <a:r>
              <a:rPr lang="ru-RU" b="1" dirty="0" smtClean="0"/>
              <a:t>В 19 ч – на западе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Ориентирование по часам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Положить часы на вытянутую ладонь</a:t>
            </a:r>
            <a:endParaRPr lang="ru-RU" dirty="0" smtClean="0"/>
          </a:p>
          <a:p>
            <a:pPr lvl="0"/>
            <a:r>
              <a:rPr lang="ru-RU" b="1" dirty="0" smtClean="0"/>
              <a:t>Часовую стрелку направить на Солнце</a:t>
            </a:r>
            <a:endParaRPr lang="ru-RU" dirty="0" smtClean="0"/>
          </a:p>
          <a:p>
            <a:pPr lvl="0"/>
            <a:r>
              <a:rPr lang="ru-RU" b="1" dirty="0" smtClean="0"/>
              <a:t>Угол между часовой  стрелкой и направлением на цифру 1 на циферблате разделить пополам</a:t>
            </a:r>
            <a:endParaRPr lang="ru-RU" dirty="0" smtClean="0"/>
          </a:p>
          <a:p>
            <a:pPr lvl="0"/>
            <a:r>
              <a:rPr lang="ru-RU" b="1" dirty="0" smtClean="0"/>
              <a:t>Линия, разделяющая этот угол пополам, покажет направление на юг.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Ориентирование по местным признакам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Кора деревьев грубее на северной стороне;  тоньше, эластичнее, а у берёзы светлее – на южной</a:t>
            </a:r>
            <a:endParaRPr lang="ru-RU" dirty="0" smtClean="0"/>
          </a:p>
          <a:p>
            <a:pPr lvl="0"/>
            <a:r>
              <a:rPr lang="ru-RU" b="1" dirty="0" smtClean="0"/>
              <a:t>С северной стороны деревья, камни обильнее покрыты  лишайниками и грибками</a:t>
            </a:r>
            <a:endParaRPr lang="ru-RU" dirty="0" smtClean="0"/>
          </a:p>
          <a:p>
            <a:pPr lvl="0"/>
            <a:r>
              <a:rPr lang="ru-RU" b="1" dirty="0" smtClean="0"/>
              <a:t>Муравейники располагаются с южной стороны деревьев, пней, кустов; кроме того, южный скат муравейника пологий, а северный – крутой</a:t>
            </a:r>
            <a:endParaRPr lang="ru-RU" dirty="0" smtClean="0"/>
          </a:p>
          <a:p>
            <a:pPr lvl="0"/>
            <a:r>
              <a:rPr lang="ru-RU" b="1" dirty="0" smtClean="0"/>
              <a:t>Ягоды и фрукты раньше краснеют с южной стороны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Ориентирование по местным признакам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У отдельно растущего дерева  крона гуще с южной стороны</a:t>
            </a:r>
            <a:endParaRPr lang="ru-RU" dirty="0" smtClean="0"/>
          </a:p>
          <a:p>
            <a:pPr lvl="0"/>
            <a:r>
              <a:rPr lang="ru-RU" b="1" dirty="0" smtClean="0"/>
              <a:t>Весной травяной покров более развит на северных окраинах полян, а летом – на южных</a:t>
            </a:r>
            <a:endParaRPr lang="ru-RU" dirty="0" smtClean="0"/>
          </a:p>
          <a:p>
            <a:pPr lvl="0"/>
            <a:r>
              <a:rPr lang="ru-RU" b="1" dirty="0" smtClean="0"/>
              <a:t>Алтари православных церквей, часовен обращены на восток, а главные входы расположены с западной стороны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b="1" u="sng" dirty="0" smtClean="0"/>
              <a:t>Помните , при ориентировании нужно учитывать не один, а несколько признаков. Самым надёжным способом ориентирования является ориентирование с помощью компаса .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86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магнитный компас?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u="sng" dirty="0" smtClean="0"/>
              <a:t>Компас</a:t>
            </a:r>
            <a:r>
              <a:rPr lang="ru-RU" dirty="0" smtClean="0"/>
              <a:t> – прибор для определения сторон горизонта в любом пространстве: на море, в воздухе, на суше.</a:t>
            </a:r>
          </a:p>
          <a:p>
            <a:pPr>
              <a:buNone/>
            </a:pPr>
            <a:r>
              <a:rPr lang="ru-RU" dirty="0" smtClean="0"/>
              <a:t>		В зависимости от цели его использования компас имеет следующие разновидности:</a:t>
            </a:r>
          </a:p>
          <a:p>
            <a:pPr lvl="0"/>
            <a:r>
              <a:rPr lang="ru-RU" sz="3100" b="1" dirty="0" smtClean="0"/>
              <a:t>гирокомпас</a:t>
            </a:r>
            <a:r>
              <a:rPr lang="ru-RU" dirty="0" smtClean="0"/>
              <a:t> необходим для ориентации в Мировом океане</a:t>
            </a:r>
          </a:p>
          <a:p>
            <a:pPr lvl="0"/>
            <a:r>
              <a:rPr lang="ru-RU" sz="3100" b="1" dirty="0" err="1" smtClean="0"/>
              <a:t>астрокомпас</a:t>
            </a:r>
            <a:r>
              <a:rPr lang="ru-RU" dirty="0" smtClean="0"/>
              <a:t> указывает направление относительно положения Солнца или звезд на небесном своде</a:t>
            </a:r>
          </a:p>
          <a:p>
            <a:pPr lvl="0"/>
            <a:r>
              <a:rPr lang="ru-RU" sz="3100" b="1" dirty="0" smtClean="0"/>
              <a:t>горный компас </a:t>
            </a:r>
            <a:r>
              <a:rPr lang="ru-RU" dirty="0" smtClean="0"/>
              <a:t>необходим для маршрутов геологов и географов, т.к. имеет специальное приспособление для измерения углов наклона поверхности земли и горных пластов</a:t>
            </a:r>
          </a:p>
          <a:p>
            <a:pPr lvl="0"/>
            <a:r>
              <a:rPr lang="ru-RU" sz="3100" b="1" dirty="0" smtClean="0"/>
              <a:t>радиокомпас </a:t>
            </a:r>
            <a:r>
              <a:rPr lang="ru-RU" dirty="0" smtClean="0"/>
              <a:t>обеспечивает корректировку направления приема определенных радиоволн</a:t>
            </a:r>
          </a:p>
          <a:p>
            <a:pPr lvl="0"/>
            <a:r>
              <a:rPr lang="ru-RU" sz="3100" b="1" dirty="0" smtClean="0"/>
              <a:t>буссоль</a:t>
            </a:r>
            <a:r>
              <a:rPr lang="ru-RU" dirty="0" smtClean="0"/>
              <a:t> применяется для измерения азимутов линий на местности.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0"/>
            <a:ext cx="379170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14686"/>
            <a:ext cx="386838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8FB"/>
              </a:clrFrom>
              <a:clrTo>
                <a:srgbClr val="FAF8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85992"/>
            <a:ext cx="415637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-142900"/>
            <a:ext cx="306503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0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Строение современного магнитного компаса: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В плоской цилиндрической коробке на острие стальной иглы подвешена магнитная стрелка. На острый конец иглы стрелка опирается твердым камнем, агатом, вкрапленным в середину стрелки.</a:t>
            </a:r>
          </a:p>
          <a:p>
            <a:pPr>
              <a:buNone/>
            </a:pPr>
            <a:r>
              <a:rPr lang="ru-RU" dirty="0" smtClean="0"/>
              <a:t>		Свободно лежащая стрелка принимает определенное положение, при котором один ее конец указывает на север, а другой – на юг. Северному концу стрелки придают синюю окраску. Положение стрелки можно закрепить, прижав ее к стеклянной крышке коробки с помощью рычага, который называется арретиром . На стеклянной крышке есть пронумерованное градусное кольцо.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8FB"/>
              </a:clrFrom>
              <a:clrTo>
                <a:srgbClr val="FAF8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857232"/>
            <a:ext cx="415637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714480" y="1071546"/>
            <a:ext cx="4071966" cy="35719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000496" y="2714620"/>
            <a:ext cx="2286016" cy="1428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71736" y="4000504"/>
            <a:ext cx="371477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286116" y="5072074"/>
            <a:ext cx="2928958" cy="714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7884" y="78579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арретир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57950" y="371475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магнитная стрелка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72198" y="235743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градусное кольцо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корпус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91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пользоваться магнитным компасом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Положите компас на ровную горизонтальную поверхность.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Оттяните предохранитель и подождите, пока стрелка остановится.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Поверните компас так, чтобы синий конец стрелки совпал с направлением на север, тогда и все остальные буквы укажут направление сторон горизонта.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Закончив работу, поставьте стрелку на предохранитель.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Маршрутная съемка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937260" lvl="1" indent="-571500">
              <a:buFont typeface="+mj-lt"/>
              <a:buAutoNum type="romanUcPeriod"/>
            </a:pPr>
            <a:r>
              <a:rPr lang="ru-RU" b="1" dirty="0" smtClean="0"/>
              <a:t>Подготовительный этап</a:t>
            </a:r>
          </a:p>
          <a:p>
            <a:pPr>
              <a:buNone/>
            </a:pPr>
            <a:r>
              <a:rPr lang="ru-RU" dirty="0" smtClean="0"/>
              <a:t>		Чтобы произвести планомерную съемку вам необходимо иметь: планшет с компасом, лист чертежной бумаги, булавку с головкой, циркуль-измеритель, визирную линейку, карандаш, резинку.</a:t>
            </a:r>
          </a:p>
          <a:p>
            <a:pPr>
              <a:buNone/>
            </a:pPr>
            <a:r>
              <a:rPr lang="ru-RU" dirty="0" smtClean="0"/>
              <a:t>		Для работы объединитесь в 4 группы. Каждая группа может выбрать одну из практических работ:</a:t>
            </a:r>
          </a:p>
          <a:p>
            <a:pPr lvl="0"/>
            <a:r>
              <a:rPr lang="ru-RU" dirty="0" smtClean="0"/>
              <a:t>полярная съемка</a:t>
            </a:r>
          </a:p>
          <a:p>
            <a:pPr lvl="0"/>
            <a:r>
              <a:rPr lang="ru-RU" dirty="0" smtClean="0"/>
              <a:t>маршрутная съемка</a:t>
            </a:r>
          </a:p>
          <a:p>
            <a:pPr lvl="0">
              <a:buNone/>
            </a:pPr>
            <a:r>
              <a:rPr lang="ru-RU" dirty="0" smtClean="0"/>
              <a:t>		</a:t>
            </a:r>
            <a:r>
              <a:rPr lang="ru-RU" u="sng" dirty="0" smtClean="0"/>
              <a:t>Место работы</a:t>
            </a:r>
            <a:r>
              <a:rPr lang="ru-RU" dirty="0" smtClean="0"/>
              <a:t>: МОУ СОШ №1 р.п. </a:t>
            </a:r>
            <a:r>
              <a:rPr lang="ru-RU" dirty="0" err="1" smtClean="0"/>
              <a:t>Колышлей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Все работы выполняются в масштабе 1 см = 100 м.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937260" lvl="1" indent="-571500">
              <a:buFont typeface="+mj-lt"/>
              <a:buAutoNum type="romanUcPeriod" startAt="2"/>
            </a:pPr>
            <a:r>
              <a:rPr lang="ru-RU" b="1" i="1" dirty="0" smtClean="0"/>
              <a:t>Запомните! </a:t>
            </a:r>
            <a:r>
              <a:rPr lang="ru-RU" b="1" dirty="0" smtClean="0"/>
              <a:t>Полярная съемка местности производится на небольшом участке местности из одной точки.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u="sng" dirty="0" smtClean="0"/>
              <a:t>Сориентируйте планшет и определите направление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а) Установите планшет в точке съемки.</a:t>
            </a:r>
          </a:p>
          <a:p>
            <a:pPr>
              <a:buNone/>
            </a:pPr>
            <a:r>
              <a:rPr lang="ru-RU" dirty="0" smtClean="0"/>
              <a:t>б) Поворачивайте планшет до тех пор, пока буква С совпадет с темным концом магнитной стрелки.</a:t>
            </a:r>
          </a:p>
          <a:p>
            <a:pPr>
              <a:buNone/>
            </a:pPr>
            <a:r>
              <a:rPr lang="ru-RU" dirty="0" smtClean="0"/>
              <a:t>в) Обозначьте на листе точку вашего стояния и воткните булавку.</a:t>
            </a:r>
          </a:p>
          <a:p>
            <a:pPr>
              <a:buNone/>
            </a:pPr>
            <a:r>
              <a:rPr lang="ru-RU" dirty="0" smtClean="0"/>
              <a:t>г)Внизу листа запишите числовой, именной масштабы, прочертите линейный.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15240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u="sng" dirty="0" smtClean="0"/>
              <a:t>Как нанести объекты на план?</a:t>
            </a:r>
          </a:p>
          <a:p>
            <a:pPr>
              <a:buNone/>
            </a:pPr>
            <a:r>
              <a:rPr lang="ru-RU" dirty="0" smtClean="0"/>
              <a:t>а) Приложите визирную линейку к точке вашего стояния (где воткнута булавка) и направляйте линейку на объект.</a:t>
            </a:r>
          </a:p>
          <a:p>
            <a:pPr>
              <a:buNone/>
            </a:pPr>
            <a:r>
              <a:rPr lang="ru-RU" dirty="0" smtClean="0"/>
              <a:t>б) Прочертите тонкую линию в этом направлении.</a:t>
            </a:r>
          </a:p>
          <a:p>
            <a:pPr>
              <a:buNone/>
            </a:pPr>
            <a:r>
              <a:rPr lang="ru-RU" dirty="0" smtClean="0"/>
              <a:t>в) Измерьте расстояние в метрах (вспомните длину своего шага).</a:t>
            </a:r>
          </a:p>
          <a:p>
            <a:pPr>
              <a:buNone/>
            </a:pPr>
            <a:r>
              <a:rPr lang="ru-RU" dirty="0" smtClean="0"/>
              <a:t>г) Отложите на линии это расстояние в масштабе.</a:t>
            </a:r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 Обозначьте объект условным знаком.</a:t>
            </a:r>
          </a:p>
          <a:p>
            <a:r>
              <a:rPr lang="ru-RU" i="1" dirty="0" smtClean="0"/>
              <a:t>Внимание! </a:t>
            </a:r>
            <a:r>
              <a:rPr lang="ru-RU" dirty="0" smtClean="0"/>
              <a:t>Эти же операции произведите при нанесении остальных заданных объектов.</a:t>
            </a:r>
          </a:p>
          <a:p>
            <a:r>
              <a:rPr lang="ru-RU" i="1" dirty="0" smtClean="0"/>
              <a:t>Помните! </a:t>
            </a:r>
            <a:r>
              <a:rPr lang="ru-RU" dirty="0" smtClean="0"/>
              <a:t>В процессе всей работы надо следить, чтобы планшет не нарушил ориентации.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130</TotalTime>
  <Words>574</Words>
  <Application>Microsoft Office PowerPoint</Application>
  <PresentationFormat>Экран (4:3)</PresentationFormat>
  <Paragraphs>92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Компас</vt:lpstr>
      <vt:lpstr>Что такое магнитный компас?</vt:lpstr>
      <vt:lpstr>Презентация PowerPoint</vt:lpstr>
      <vt:lpstr>Строение современного магнитного компаса:</vt:lpstr>
      <vt:lpstr>Презентация PowerPoint</vt:lpstr>
      <vt:lpstr>Как пользоваться магнитным компасом</vt:lpstr>
      <vt:lpstr>Маршрутная съемка</vt:lpstr>
      <vt:lpstr>Презентация PowerPoint</vt:lpstr>
      <vt:lpstr>Презентация PowerPoint</vt:lpstr>
      <vt:lpstr>Презентация PowerPoint</vt:lpstr>
      <vt:lpstr>Камеральное оформление планов.</vt:lpstr>
      <vt:lpstr>Ориентирование на местности</vt:lpstr>
      <vt:lpstr>Ориентирование по Солнцу</vt:lpstr>
      <vt:lpstr>Ориентирование по часам</vt:lpstr>
      <vt:lpstr>Ориентирование по местным признакам</vt:lpstr>
      <vt:lpstr>Ориентирование по местным признакам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Библииотека</cp:lastModifiedBy>
  <cp:revision>23</cp:revision>
  <dcterms:created xsi:type="dcterms:W3CDTF">2011-05-18T14:51:30Z</dcterms:created>
  <dcterms:modified xsi:type="dcterms:W3CDTF">2012-01-17T07:42:20Z</dcterms:modified>
</cp:coreProperties>
</file>