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8" r:id="rId3"/>
    <p:sldId id="262" r:id="rId4"/>
    <p:sldId id="263" r:id="rId5"/>
    <p:sldId id="257" r:id="rId6"/>
    <p:sldId id="265" r:id="rId7"/>
    <p:sldId id="277" r:id="rId8"/>
    <p:sldId id="266" r:id="rId9"/>
    <p:sldId id="278" r:id="rId10"/>
    <p:sldId id="280" r:id="rId11"/>
    <p:sldId id="279" r:id="rId12"/>
    <p:sldId id="267" r:id="rId13"/>
    <p:sldId id="274" r:id="rId14"/>
    <p:sldId id="269" r:id="rId15"/>
    <p:sldId id="276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04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55" descr="C:\Documents and Settings\Admin\Рабочий стол\Мещерякова\IMG_2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512667" cy="3384376"/>
          </a:xfrm>
          <a:prstGeom prst="rect">
            <a:avLst/>
          </a:prstGeom>
          <a:noFill/>
        </p:spPr>
      </p:pic>
      <p:pic>
        <p:nvPicPr>
          <p:cNvPr id="1080" name="Picture 56" descr="C:\Documents and Settings\Admin\Рабочий стол\Мещерякова\IMG_2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97680"/>
            <a:ext cx="4320480" cy="324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78" name="Picture 54" descr="C:\Documents and Settings\Admin\Рабочий стол\Мещерякова\IMG_2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48680"/>
            <a:ext cx="3528392" cy="2646197"/>
          </a:xfrm>
          <a:prstGeom prst="rect">
            <a:avLst/>
          </a:prstGeom>
          <a:noFill/>
        </p:spPr>
      </p:pic>
      <p:pic>
        <p:nvPicPr>
          <p:cNvPr id="1077" name="Picture 53" descr="C:\Documents and Settings\Admin\Рабочий стол\Мещерякова\getImage1.jpe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73016"/>
            <a:ext cx="3672408" cy="24846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79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816" y="1785902"/>
            <a:ext cx="5263018" cy="394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1" y="357166"/>
            <a:ext cx="3808097" cy="285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338296"/>
            <a:ext cx="4214842" cy="31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19" y="3714752"/>
            <a:ext cx="3903353" cy="292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23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439562" cy="467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65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фото Лиля\Междуреченск рисунки\IMG_0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4233322" cy="3174991"/>
          </a:xfrm>
          <a:prstGeom prst="rect">
            <a:avLst/>
          </a:prstGeom>
          <a:noFill/>
        </p:spPr>
      </p:pic>
      <p:pic>
        <p:nvPicPr>
          <p:cNvPr id="6" name="Picture 2" descr="K:\фото Лиля\Междуреченск рисунки\IMG_0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72606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1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Мещерякова\getImage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47333" y="-175124"/>
            <a:ext cx="3816424" cy="526403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ещерякова\getImage2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88" y="2735263"/>
            <a:ext cx="5127017" cy="3646065"/>
          </a:xfrm>
          <a:prstGeom prst="rect">
            <a:avLst/>
          </a:prstGeom>
          <a:noFill/>
        </p:spPr>
      </p:pic>
    </p:spTree>
  </p:cSld>
  <p:clrMapOvr>
    <a:masterClrMapping/>
  </p:clrMapOvr>
  <p:transition advTm="661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K:\фото Лиля\Междуреченск рисунки\IMG_03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3712110" cy="2784082"/>
          </a:xfrm>
          <a:prstGeom prst="rect">
            <a:avLst/>
          </a:prstGeom>
          <a:noFill/>
        </p:spPr>
      </p:pic>
      <p:pic>
        <p:nvPicPr>
          <p:cNvPr id="6" name="Picture 2" descr="K:\фото Лиля\Междуреченск рисунки\IMG_0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71876"/>
            <a:ext cx="3997862" cy="2998396"/>
          </a:xfrm>
          <a:prstGeom prst="rect">
            <a:avLst/>
          </a:prstGeom>
          <a:noFill/>
        </p:spPr>
      </p:pic>
      <p:pic>
        <p:nvPicPr>
          <p:cNvPr id="7" name="Picture 3" descr="K:\фото Лиля\Междуреченск рисунки\IMG_03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907" y="714357"/>
            <a:ext cx="3429220" cy="25717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35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\Рабочий стол\Мещерякова\getImage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84984"/>
            <a:ext cx="4143712" cy="2971818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Мещерякова\getImage7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1462" y="332656"/>
            <a:ext cx="4840450" cy="345638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Admin\Рабочий стол\Мещерякова\getImage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3034237" cy="4308976"/>
          </a:xfrm>
          <a:prstGeom prst="rect">
            <a:avLst/>
          </a:prstGeom>
          <a:noFill/>
        </p:spPr>
      </p:pic>
    </p:spTree>
  </p:cSld>
  <p:clrMapOvr>
    <a:masterClrMapping/>
  </p:clrMapOvr>
  <p:transition advTm="844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K:\фото Лиля\Междуреченск рисунки\IMG_0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571744"/>
            <a:ext cx="5122866" cy="3841930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Мещерякова\IMG_179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42918"/>
            <a:ext cx="3294027" cy="43894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99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Admin\Рабочий стол\Мещерякова\getImage3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855045" cy="280110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Мещерякова\getImage40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4254976" cy="309150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Мещерякова\getImage.33jpe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550"/>
            <a:ext cx="3456384" cy="2463624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Мещерякова\getImage3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631348"/>
            <a:ext cx="3456384" cy="2511433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0750" y="1643063"/>
            <a:ext cx="4095761" cy="307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98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Documents and Settings\Admin\Рабочий стол\Мещерякова\getImage4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260005" cy="31100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Admin\Рабочий стол\Мещерякова\PIC_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032448" cy="3024336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Мещерякова\PIC_10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3502356" cy="2626767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Мещерякова\getImage.5jpe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8680"/>
            <a:ext cx="3816424" cy="2670566"/>
          </a:xfrm>
          <a:prstGeom prst="rect">
            <a:avLst/>
          </a:prstGeom>
          <a:noFill/>
        </p:spPr>
      </p:pic>
    </p:spTree>
  </p:cSld>
  <p:clrMapOvr>
    <a:masterClrMapping/>
  </p:clrMapOvr>
  <p:transition advTm="981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Admin\Рабочий стол\Мещерякова\getImage3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3776802" cy="2744083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Мещерякова\getImage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496592" cy="2540648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Мещерякова\getImage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3933072" cy="2857797"/>
          </a:xfrm>
          <a:prstGeom prst="rect">
            <a:avLst/>
          </a:prstGeom>
          <a:noFill/>
        </p:spPr>
      </p:pic>
    </p:spTree>
  </p:cSld>
  <p:clrMapOvr>
    <a:masterClrMapping/>
  </p:clrMapOvr>
  <p:transition advTm="773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Рабочий стол\Мещерякова\getImage2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3168352" cy="22723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Мещерякова\getImage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81128"/>
            <a:ext cx="2872997" cy="1961307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Мещерякова\getImage2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3100359" cy="2136701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Мещерякова\getImage2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20688"/>
            <a:ext cx="2992536" cy="2108655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Рабочий стол\Мещерякова\getImage2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48680"/>
            <a:ext cx="4047431" cy="1946325"/>
          </a:xfrm>
          <a:prstGeom prst="rect">
            <a:avLst/>
          </a:prstGeom>
          <a:noFill/>
        </p:spPr>
      </p:pic>
    </p:spTree>
  </p:cSld>
  <p:clrMapOvr>
    <a:masterClrMapping/>
  </p:clrMapOvr>
  <p:transition advTm="1185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Мещерякова\getImage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171400" cy="381642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857364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31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07493" cy="369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876"/>
            <a:ext cx="3448053" cy="25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937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K:\фото Лиля\Междуреченск рисунки\IMG_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477037" cy="3357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Мещерякова\IMG_17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68960"/>
            <a:ext cx="4499992" cy="337499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Мещерякова\IMG_1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4868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 advTm="762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Мещерякова\getImage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8202602" cy="389623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216" y="428604"/>
            <a:ext cx="393618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640"/>
            <a:ext cx="2500329" cy="37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786190"/>
            <a:ext cx="3357585" cy="260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973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Дмитрий Каленюк</cp:lastModifiedBy>
  <cp:revision>12</cp:revision>
  <dcterms:modified xsi:type="dcterms:W3CDTF">2012-01-06T10:56:47Z</dcterms:modified>
</cp:coreProperties>
</file>